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12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25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1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6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5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30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54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44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06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9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DD66-F875-4F04-9D9B-A89A3977E0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46EE-8ECF-4472-B98E-83348528A6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9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Correction et </a:t>
            </a:r>
            <a:r>
              <a:rPr lang="en-CA" dirty="0" err="1" smtClean="0"/>
              <a:t>Classement</a:t>
            </a:r>
            <a:r>
              <a:rPr lang="en-CA" dirty="0" smtClean="0"/>
              <a:t> de Devoirs avec Perl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499992" y="5157192"/>
            <a:ext cx="3272408" cy="48160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Par Joel </a:t>
            </a:r>
            <a:r>
              <a:rPr lang="en-CA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965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 smtClean="0"/>
              <a:t>Principe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 smtClean="0"/>
              <a:t>J’ai</a:t>
            </a:r>
            <a:r>
              <a:rPr lang="en-CA" dirty="0" smtClean="0"/>
              <a:t> </a:t>
            </a:r>
            <a:r>
              <a:rPr lang="en-CA" dirty="0" err="1" smtClean="0"/>
              <a:t>pensé</a:t>
            </a:r>
            <a:r>
              <a:rPr lang="en-CA" dirty="0" smtClean="0"/>
              <a:t> </a:t>
            </a:r>
            <a:r>
              <a:rPr lang="en-CA" dirty="0" err="1" smtClean="0"/>
              <a:t>comme</a:t>
            </a:r>
            <a:r>
              <a:rPr lang="en-CA" dirty="0" smtClean="0"/>
              <a:t> </a:t>
            </a:r>
            <a:r>
              <a:rPr lang="en-CA" dirty="0" err="1" smtClean="0"/>
              <a:t>ça</a:t>
            </a:r>
            <a:r>
              <a:rPr lang="en-CA" dirty="0" smtClean="0"/>
              <a:t> à un </a:t>
            </a:r>
            <a:r>
              <a:rPr lang="en-CA" dirty="0" err="1" smtClean="0"/>
              <a:t>projet</a:t>
            </a:r>
            <a:r>
              <a:rPr lang="en-CA" dirty="0" smtClean="0"/>
              <a:t> qui </a:t>
            </a:r>
            <a:r>
              <a:rPr lang="en-CA" dirty="0" err="1" smtClean="0"/>
              <a:t>consiste</a:t>
            </a:r>
            <a:r>
              <a:rPr lang="en-CA" dirty="0" smtClean="0"/>
              <a:t> à </a:t>
            </a:r>
            <a:r>
              <a:rPr lang="en-CA" dirty="0" err="1" smtClean="0"/>
              <a:t>écrire</a:t>
            </a:r>
            <a:r>
              <a:rPr lang="en-CA" dirty="0" smtClean="0"/>
              <a:t> un code Perl qui </a:t>
            </a:r>
            <a:r>
              <a:rPr lang="en-CA" dirty="0" err="1" smtClean="0"/>
              <a:t>corrige</a:t>
            </a:r>
            <a:r>
              <a:rPr lang="en-CA" dirty="0" smtClean="0"/>
              <a:t> et </a:t>
            </a:r>
            <a:r>
              <a:rPr lang="en-CA" dirty="0" err="1" smtClean="0"/>
              <a:t>classe</a:t>
            </a:r>
            <a:r>
              <a:rPr lang="en-CA" dirty="0" smtClean="0"/>
              <a:t> des devoirs fait sur </a:t>
            </a:r>
            <a:r>
              <a:rPr lang="en-CA" dirty="0" err="1" smtClean="0"/>
              <a:t>fichier</a:t>
            </a:r>
            <a:r>
              <a:rPr lang="en-CA" dirty="0" smtClean="0"/>
              <a:t> .txt.</a:t>
            </a:r>
          </a:p>
          <a:p>
            <a:r>
              <a:rPr lang="en-CA" dirty="0" err="1" smtClean="0"/>
              <a:t>Ça</a:t>
            </a:r>
            <a:r>
              <a:rPr lang="en-CA" dirty="0" smtClean="0"/>
              <a:t>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pour des devoirs </a:t>
            </a:r>
            <a:r>
              <a:rPr lang="en-CA" dirty="0" err="1" smtClean="0"/>
              <a:t>faits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ligne</a:t>
            </a:r>
            <a:r>
              <a:rPr lang="en-CA" dirty="0" smtClean="0"/>
              <a:t>.</a:t>
            </a:r>
          </a:p>
          <a:p>
            <a:r>
              <a:rPr lang="en-CA" dirty="0" err="1" smtClean="0"/>
              <a:t>Ça</a:t>
            </a:r>
            <a:r>
              <a:rPr lang="en-CA" dirty="0" smtClean="0"/>
              <a:t>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pratique</a:t>
            </a:r>
            <a:r>
              <a:rPr lang="en-CA" dirty="0" smtClean="0"/>
              <a:t> pour des </a:t>
            </a:r>
            <a:r>
              <a:rPr lang="en-CA" dirty="0" err="1" smtClean="0"/>
              <a:t>professeur</a:t>
            </a:r>
            <a:r>
              <a:rPr lang="en-CA" dirty="0" smtClean="0"/>
              <a:t> à qui </a:t>
            </a:r>
            <a:r>
              <a:rPr lang="en-CA" dirty="0" err="1" smtClean="0"/>
              <a:t>ça</a:t>
            </a:r>
            <a:r>
              <a:rPr lang="en-CA" dirty="0" smtClean="0"/>
              <a:t> ne </a:t>
            </a:r>
            <a:r>
              <a:rPr lang="en-CA" dirty="0" err="1" smtClean="0"/>
              <a:t>tente</a:t>
            </a:r>
            <a:r>
              <a:rPr lang="en-CA" dirty="0" smtClean="0"/>
              <a:t> pas de </a:t>
            </a:r>
            <a:r>
              <a:rPr lang="en-CA" dirty="0" err="1" smtClean="0"/>
              <a:t>corriger</a:t>
            </a:r>
            <a:r>
              <a:rPr lang="en-CA" dirty="0" smtClean="0"/>
              <a:t> des devoirs à </a:t>
            </a:r>
            <a:r>
              <a:rPr lang="en-CA" dirty="0" err="1" smtClean="0"/>
              <a:t>reponse</a:t>
            </a:r>
            <a:r>
              <a:rPr lang="en-CA" dirty="0" smtClean="0"/>
              <a:t> </a:t>
            </a:r>
            <a:r>
              <a:rPr lang="en-CA" dirty="0" err="1" smtClean="0"/>
              <a:t>ponctuelle</a:t>
            </a:r>
            <a:r>
              <a:rPr lang="en-CA" dirty="0" smtClean="0"/>
              <a:t>.</a:t>
            </a:r>
          </a:p>
          <a:p>
            <a:r>
              <a:rPr lang="en-CA" dirty="0" smtClean="0"/>
              <a:t>Ce </a:t>
            </a:r>
            <a:r>
              <a:rPr lang="en-CA" dirty="0" err="1" smtClean="0"/>
              <a:t>projet</a:t>
            </a:r>
            <a:r>
              <a:rPr lang="en-CA" dirty="0" smtClean="0"/>
              <a:t> </a:t>
            </a:r>
            <a:r>
              <a:rPr lang="en-CA" dirty="0" err="1" smtClean="0"/>
              <a:t>ressemble</a:t>
            </a:r>
            <a:r>
              <a:rPr lang="en-CA" dirty="0" smtClean="0"/>
              <a:t> beaucoup au </a:t>
            </a:r>
            <a:r>
              <a:rPr lang="en-CA" dirty="0" err="1" smtClean="0"/>
              <a:t>projet</a:t>
            </a:r>
            <a:r>
              <a:rPr lang="en-CA" dirty="0" smtClean="0"/>
              <a:t> de </a:t>
            </a:r>
            <a:r>
              <a:rPr lang="en-CA" dirty="0" err="1" smtClean="0"/>
              <a:t>Classement</a:t>
            </a:r>
            <a:r>
              <a:rPr lang="en-CA" dirty="0" smtClean="0"/>
              <a:t> des CV fait </a:t>
            </a:r>
            <a:r>
              <a:rPr lang="en-CA" dirty="0" err="1" smtClean="0"/>
              <a:t>en</a:t>
            </a:r>
            <a:r>
              <a:rPr lang="en-CA" dirty="0" smtClean="0"/>
              <a:t> Java. </a:t>
            </a:r>
            <a:r>
              <a:rPr lang="en-CA" dirty="0" err="1" smtClean="0"/>
              <a:t>Mais</a:t>
            </a:r>
            <a:r>
              <a:rPr lang="en-CA" dirty="0" smtClean="0"/>
              <a:t> un </a:t>
            </a:r>
            <a:r>
              <a:rPr lang="en-CA" dirty="0" err="1" smtClean="0"/>
              <a:t>peu</a:t>
            </a:r>
            <a:r>
              <a:rPr lang="en-CA" dirty="0" smtClean="0"/>
              <a:t> plus long.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574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0" t="14191" r="21589" b="30250"/>
          <a:stretch/>
        </p:blipFill>
        <p:spPr bwMode="auto">
          <a:xfrm>
            <a:off x="685935" y="1530080"/>
            <a:ext cx="6166502" cy="453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11560" y="476672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cette</a:t>
            </a:r>
            <a:r>
              <a:rPr lang="en-CA" dirty="0" smtClean="0"/>
              <a:t> simulation, </a:t>
            </a:r>
            <a:r>
              <a:rPr lang="en-CA" dirty="0" err="1" smtClean="0"/>
              <a:t>J’ai</a:t>
            </a:r>
            <a:r>
              <a:rPr lang="en-CA" dirty="0" smtClean="0"/>
              <a:t> 13 devoirs </a:t>
            </a:r>
            <a:r>
              <a:rPr lang="en-CA" dirty="0" err="1" smtClean="0"/>
              <a:t>d’étudiants</a:t>
            </a:r>
            <a:r>
              <a:rPr lang="en-CA" dirty="0" smtClean="0"/>
              <a:t> à </a:t>
            </a:r>
            <a:r>
              <a:rPr lang="en-CA" dirty="0" err="1" smtClean="0"/>
              <a:t>corriger</a:t>
            </a:r>
            <a:r>
              <a:rPr lang="en-CA" dirty="0" smtClean="0"/>
              <a:t> </a:t>
            </a:r>
            <a:r>
              <a:rPr lang="en-CA" dirty="0" err="1" smtClean="0"/>
              <a:t>quelque</a:t>
            </a:r>
            <a:r>
              <a:rPr lang="en-CA" dirty="0" smtClean="0"/>
              <a:t> part </a:t>
            </a:r>
            <a:r>
              <a:rPr lang="en-CA" dirty="0" err="1" smtClean="0"/>
              <a:t>dans</a:t>
            </a:r>
            <a:r>
              <a:rPr lang="en-CA" dirty="0" smtClean="0"/>
              <a:t> un repertoire</a:t>
            </a:r>
            <a:endParaRPr lang="en-CA" dirty="0"/>
          </a:p>
        </p:txBody>
      </p:sp>
      <p:sp>
        <p:nvSpPr>
          <p:cNvPr id="6" name="Accolade fermante 5"/>
          <p:cNvSpPr/>
          <p:nvPr/>
        </p:nvSpPr>
        <p:spPr>
          <a:xfrm>
            <a:off x="2537774" y="3210405"/>
            <a:ext cx="324036" cy="2376264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ZoneTexte 6"/>
          <p:cNvSpPr txBox="1"/>
          <p:nvPr/>
        </p:nvSpPr>
        <p:spPr>
          <a:xfrm>
            <a:off x="6570375" y="4225637"/>
            <a:ext cx="223224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Devoirs des </a:t>
            </a:r>
            <a:r>
              <a:rPr lang="en-CA" dirty="0" err="1" smtClean="0"/>
              <a:t>étudiants</a:t>
            </a:r>
            <a:endParaRPr lang="en-CA" dirty="0"/>
          </a:p>
        </p:txBody>
      </p:sp>
      <p:cxnSp>
        <p:nvCxnSpPr>
          <p:cNvPr id="14" name="Connecteur droit avec flèche 13"/>
          <p:cNvCxnSpPr>
            <a:stCxn id="15" idx="1"/>
          </p:cNvCxnSpPr>
          <p:nvPr/>
        </p:nvCxnSpPr>
        <p:spPr>
          <a:xfrm flipH="1">
            <a:off x="2699792" y="1686871"/>
            <a:ext cx="4464496" cy="30196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164288" y="1363705"/>
            <a:ext cx="165618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Bilan</a:t>
            </a:r>
            <a:r>
              <a:rPr lang="en-CA" dirty="0" smtClean="0"/>
              <a:t> des notes </a:t>
            </a:r>
            <a:r>
              <a:rPr lang="en-CA" dirty="0" err="1" smtClean="0"/>
              <a:t>corrigées</a:t>
            </a:r>
            <a:endParaRPr lang="en-CA" dirty="0"/>
          </a:p>
        </p:txBody>
      </p:sp>
      <p:cxnSp>
        <p:nvCxnSpPr>
          <p:cNvPr id="22" name="Connecteur droit avec flèche 21"/>
          <p:cNvCxnSpPr>
            <a:stCxn id="28" idx="1"/>
          </p:cNvCxnSpPr>
          <p:nvPr/>
        </p:nvCxnSpPr>
        <p:spPr>
          <a:xfrm flipH="1">
            <a:off x="2483768" y="5598435"/>
            <a:ext cx="4909257" cy="3022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176358" y="2422680"/>
            <a:ext cx="165618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Code Perl</a:t>
            </a:r>
            <a:endParaRPr lang="en-CA" dirty="0"/>
          </a:p>
        </p:txBody>
      </p:sp>
      <p:cxnSp>
        <p:nvCxnSpPr>
          <p:cNvPr id="25" name="Connecteur droit avec flèche 24"/>
          <p:cNvCxnSpPr>
            <a:stCxn id="23" idx="1"/>
          </p:cNvCxnSpPr>
          <p:nvPr/>
        </p:nvCxnSpPr>
        <p:spPr>
          <a:xfrm flipH="1">
            <a:off x="1745872" y="2607346"/>
            <a:ext cx="543048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393025" y="5275269"/>
            <a:ext cx="145375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Solutionnaire</a:t>
            </a:r>
            <a:r>
              <a:rPr lang="en-CA" dirty="0" smtClean="0"/>
              <a:t> du Devoir</a:t>
            </a:r>
            <a:endParaRPr lang="en-CA" dirty="0"/>
          </a:p>
        </p:txBody>
      </p:sp>
      <p:cxnSp>
        <p:nvCxnSpPr>
          <p:cNvPr id="31" name="Connecteur droit avec flèche 30"/>
          <p:cNvCxnSpPr>
            <a:stCxn id="7" idx="1"/>
          </p:cNvCxnSpPr>
          <p:nvPr/>
        </p:nvCxnSpPr>
        <p:spPr>
          <a:xfrm flipH="1" flipV="1">
            <a:off x="3059832" y="4398537"/>
            <a:ext cx="3510543" cy="117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ZoneTexte 1027"/>
          <p:cNvSpPr txBox="1"/>
          <p:nvPr/>
        </p:nvSpPr>
        <p:spPr>
          <a:xfrm>
            <a:off x="6660232" y="3210405"/>
            <a:ext cx="214239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Code Perl pour </a:t>
            </a:r>
            <a:r>
              <a:rPr lang="en-CA" dirty="0" err="1" smtClean="0"/>
              <a:t>supprimer</a:t>
            </a:r>
            <a:r>
              <a:rPr lang="en-CA" dirty="0" smtClean="0"/>
              <a:t> les devoirs </a:t>
            </a:r>
            <a:r>
              <a:rPr lang="en-CA" dirty="0" err="1" smtClean="0"/>
              <a:t>corrigés</a:t>
            </a:r>
            <a:r>
              <a:rPr lang="en-CA" dirty="0" smtClean="0"/>
              <a:t> </a:t>
            </a:r>
            <a:endParaRPr lang="en-CA" dirty="0"/>
          </a:p>
        </p:txBody>
      </p:sp>
      <p:cxnSp>
        <p:nvCxnSpPr>
          <p:cNvPr id="1030" name="Connecteur droit avec flèche 1029"/>
          <p:cNvCxnSpPr>
            <a:stCxn id="1028" idx="1"/>
          </p:cNvCxnSpPr>
          <p:nvPr/>
        </p:nvCxnSpPr>
        <p:spPr>
          <a:xfrm flipH="1" flipV="1">
            <a:off x="2411760" y="2962962"/>
            <a:ext cx="4248472" cy="7091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8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40466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Prenom</a:t>
            </a:r>
            <a:r>
              <a:rPr lang="en-CA" dirty="0" smtClean="0"/>
              <a:t> par exemple le devoir de </a:t>
            </a:r>
            <a:r>
              <a:rPr lang="en-CA" dirty="0" err="1" smtClean="0"/>
              <a:t>l’étudiant</a:t>
            </a:r>
            <a:r>
              <a:rPr lang="en-CA" dirty="0" smtClean="0"/>
              <a:t> 4 don’t le nom </a:t>
            </a:r>
            <a:r>
              <a:rPr lang="en-CA" dirty="0" err="1" smtClean="0"/>
              <a:t>complet</a:t>
            </a:r>
            <a:r>
              <a:rPr lang="en-CA" dirty="0" smtClean="0"/>
              <a:t> est Eric Levesque</a:t>
            </a:r>
            <a:endParaRPr lang="en-CA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3" t="10913" r="36895" b="11400"/>
          <a:stretch/>
        </p:blipFill>
        <p:spPr bwMode="auto">
          <a:xfrm>
            <a:off x="1259632" y="1184881"/>
            <a:ext cx="5040560" cy="515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89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Aperçu</a:t>
            </a:r>
            <a:r>
              <a:rPr lang="en-CA" dirty="0" smtClean="0"/>
              <a:t> du code Perl</a:t>
            </a:r>
            <a:endParaRPr lang="en-CA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 t="8898" r="40530" b="9325"/>
          <a:stretch/>
        </p:blipFill>
        <p:spPr bwMode="auto">
          <a:xfrm>
            <a:off x="1115616" y="980728"/>
            <a:ext cx="4752528" cy="555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300192" y="1916832"/>
            <a:ext cx="230425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Chacun</a:t>
            </a:r>
            <a:r>
              <a:rPr lang="en-CA" dirty="0" smtClean="0"/>
              <a:t> des </a:t>
            </a:r>
            <a:r>
              <a:rPr lang="en-CA" dirty="0" err="1" smtClean="0"/>
              <a:t>éléments</a:t>
            </a:r>
            <a:r>
              <a:rPr lang="en-CA" dirty="0" smtClean="0"/>
              <a:t> de </a:t>
            </a:r>
            <a:r>
              <a:rPr lang="en-CA" dirty="0" err="1" smtClean="0"/>
              <a:t>reponse</a:t>
            </a:r>
            <a:r>
              <a:rPr lang="en-CA" dirty="0" smtClean="0"/>
              <a:t> est </a:t>
            </a:r>
            <a:r>
              <a:rPr lang="en-CA" dirty="0" err="1" smtClean="0"/>
              <a:t>stocké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une variable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4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5" t="8659" r="11307" b="7641"/>
          <a:stretch/>
        </p:blipFill>
        <p:spPr bwMode="auto">
          <a:xfrm>
            <a:off x="468788" y="836712"/>
            <a:ext cx="819898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076056" y="2492896"/>
            <a:ext cx="3312368" cy="3139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Evidemment</a:t>
            </a:r>
            <a:r>
              <a:rPr lang="en-CA" dirty="0" smtClean="0"/>
              <a:t>, </a:t>
            </a:r>
            <a:r>
              <a:rPr lang="en-CA" dirty="0" err="1" smtClean="0"/>
              <a:t>voici</a:t>
            </a:r>
            <a:r>
              <a:rPr lang="en-CA" dirty="0" smtClean="0"/>
              <a:t> la </a:t>
            </a:r>
            <a:r>
              <a:rPr lang="en-CA" dirty="0" err="1" smtClean="0"/>
              <a:t>fonction</a:t>
            </a:r>
            <a:r>
              <a:rPr lang="en-CA" dirty="0" smtClean="0"/>
              <a:t> </a:t>
            </a:r>
            <a:r>
              <a:rPr lang="en-CA" dirty="0" err="1" smtClean="0"/>
              <a:t>centrale</a:t>
            </a:r>
            <a:r>
              <a:rPr lang="en-CA" dirty="0" smtClean="0"/>
              <a:t> du programme me </a:t>
            </a:r>
            <a:r>
              <a:rPr lang="en-CA" dirty="0" err="1" smtClean="0"/>
              <a:t>permettant</a:t>
            </a:r>
            <a:r>
              <a:rPr lang="en-CA" dirty="0" smtClean="0"/>
              <a:t> de </a:t>
            </a:r>
            <a:r>
              <a:rPr lang="en-CA" dirty="0" err="1" smtClean="0"/>
              <a:t>noter</a:t>
            </a:r>
            <a:r>
              <a:rPr lang="en-CA" dirty="0" smtClean="0"/>
              <a:t> les devoirs.</a:t>
            </a:r>
          </a:p>
          <a:p>
            <a:endParaRPr lang="en-CA" dirty="0"/>
          </a:p>
          <a:p>
            <a:r>
              <a:rPr lang="en-CA" dirty="0" smtClean="0"/>
              <a:t>Le but </a:t>
            </a:r>
            <a:r>
              <a:rPr lang="en-CA" dirty="0" err="1" smtClean="0"/>
              <a:t>étant</a:t>
            </a:r>
            <a:r>
              <a:rPr lang="en-CA" dirty="0" smtClean="0"/>
              <a:t> de </a:t>
            </a:r>
            <a:r>
              <a:rPr lang="en-CA" dirty="0" err="1" smtClean="0"/>
              <a:t>juste</a:t>
            </a:r>
            <a:r>
              <a:rPr lang="en-CA" dirty="0" smtClean="0"/>
              <a:t> vous </a:t>
            </a:r>
            <a:r>
              <a:rPr lang="en-CA" dirty="0" err="1" smtClean="0"/>
              <a:t>montrer</a:t>
            </a:r>
            <a:r>
              <a:rPr lang="en-CA" dirty="0" smtClean="0"/>
              <a:t> un </a:t>
            </a:r>
            <a:r>
              <a:rPr lang="en-CA" dirty="0" err="1" smtClean="0"/>
              <a:t>aperçu</a:t>
            </a:r>
            <a:r>
              <a:rPr lang="en-CA" dirty="0" smtClean="0"/>
              <a:t>, nous </a:t>
            </a:r>
            <a:r>
              <a:rPr lang="en-CA" dirty="0" err="1" smtClean="0"/>
              <a:t>allons</a:t>
            </a:r>
            <a:r>
              <a:rPr lang="en-CA" dirty="0" smtClean="0"/>
              <a:t> nous </a:t>
            </a:r>
            <a:r>
              <a:rPr lang="en-CA" dirty="0" err="1" smtClean="0"/>
              <a:t>arrêter</a:t>
            </a:r>
            <a:r>
              <a:rPr lang="en-CA" dirty="0" smtClean="0"/>
              <a:t> </a:t>
            </a:r>
            <a:r>
              <a:rPr lang="en-CA" dirty="0" err="1" smtClean="0"/>
              <a:t>là</a:t>
            </a:r>
            <a:r>
              <a:rPr lang="en-CA" dirty="0" smtClean="0"/>
              <a:t> pour la </a:t>
            </a:r>
            <a:r>
              <a:rPr lang="en-CA" dirty="0" err="1" smtClean="0"/>
              <a:t>présentation</a:t>
            </a:r>
            <a:r>
              <a:rPr lang="en-CA" dirty="0" smtClean="0"/>
              <a:t> du Code.</a:t>
            </a:r>
          </a:p>
          <a:p>
            <a:endParaRPr lang="en-CA" dirty="0"/>
          </a:p>
          <a:p>
            <a:r>
              <a:rPr lang="en-CA" dirty="0" err="1" smtClean="0"/>
              <a:t>Beuff</a:t>
            </a:r>
            <a:r>
              <a:rPr lang="en-CA" dirty="0" smtClean="0"/>
              <a:t>.. Il </a:t>
            </a:r>
            <a:r>
              <a:rPr lang="en-CA" dirty="0" err="1" smtClean="0"/>
              <a:t>reste</a:t>
            </a:r>
            <a:r>
              <a:rPr lang="en-CA" dirty="0" smtClean="0"/>
              <a:t> </a:t>
            </a:r>
            <a:r>
              <a:rPr lang="en-CA" dirty="0" err="1" smtClean="0"/>
              <a:t>juste</a:t>
            </a:r>
            <a:r>
              <a:rPr lang="en-CA" dirty="0" smtClean="0"/>
              <a:t> à </a:t>
            </a:r>
            <a:r>
              <a:rPr lang="en-CA" dirty="0" err="1" smtClean="0"/>
              <a:t>crérer</a:t>
            </a:r>
            <a:r>
              <a:rPr lang="en-CA" dirty="0" smtClean="0"/>
              <a:t> les </a:t>
            </a:r>
            <a:r>
              <a:rPr lang="en-CA" dirty="0" err="1" smtClean="0"/>
              <a:t>fichiers</a:t>
            </a:r>
            <a:r>
              <a:rPr lang="en-CA" dirty="0" smtClean="0"/>
              <a:t> </a:t>
            </a:r>
            <a:r>
              <a:rPr lang="en-CA" dirty="0" err="1" smtClean="0"/>
              <a:t>corrigés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02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14671" r="14419" b="8843"/>
          <a:stretch/>
        </p:blipFill>
        <p:spPr bwMode="auto">
          <a:xfrm>
            <a:off x="561968" y="260648"/>
            <a:ext cx="7610432" cy="6189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228184" y="836712"/>
            <a:ext cx="144016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Sortie du code </a:t>
            </a:r>
            <a:r>
              <a:rPr lang="en-CA" dirty="0" err="1" smtClean="0"/>
              <a:t>perl</a:t>
            </a:r>
            <a:endParaRPr lang="en-CA" dirty="0"/>
          </a:p>
        </p:txBody>
      </p:sp>
      <p:cxnSp>
        <p:nvCxnSpPr>
          <p:cNvPr id="6" name="Connecteur droit avec flèche 5"/>
          <p:cNvCxnSpPr>
            <a:stCxn id="4" idx="2"/>
          </p:cNvCxnSpPr>
          <p:nvPr/>
        </p:nvCxnSpPr>
        <p:spPr>
          <a:xfrm flipH="1">
            <a:off x="6084168" y="1483043"/>
            <a:ext cx="864096" cy="5057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8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 t="10341" r="33359" b="11490"/>
          <a:stretch/>
        </p:blipFill>
        <p:spPr bwMode="auto">
          <a:xfrm>
            <a:off x="395536" y="563248"/>
            <a:ext cx="6120680" cy="578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740354" y="1556792"/>
            <a:ext cx="2088232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Voici un petit </a:t>
            </a:r>
            <a:r>
              <a:rPr lang="en-CA" dirty="0" err="1" smtClean="0"/>
              <a:t>aperçu</a:t>
            </a:r>
            <a:r>
              <a:rPr lang="en-CA" dirty="0" smtClean="0"/>
              <a:t> du </a:t>
            </a:r>
            <a:r>
              <a:rPr lang="en-CA" dirty="0" err="1" smtClean="0"/>
              <a:t>fichier</a:t>
            </a:r>
            <a:r>
              <a:rPr lang="en-CA" dirty="0" smtClean="0"/>
              <a:t> </a:t>
            </a:r>
            <a:r>
              <a:rPr lang="en-CA" dirty="0" err="1" smtClean="0"/>
              <a:t>Corrigé</a:t>
            </a:r>
            <a:r>
              <a:rPr lang="en-CA" dirty="0" smtClean="0"/>
              <a:t> </a:t>
            </a:r>
            <a:r>
              <a:rPr lang="en-CA" dirty="0"/>
              <a:t>du devoir de Eric Levesque</a:t>
            </a:r>
          </a:p>
          <a:p>
            <a:r>
              <a:rPr lang="en-CA" dirty="0" err="1" smtClean="0"/>
              <a:t>généré</a:t>
            </a:r>
            <a:r>
              <a:rPr lang="en-CA" dirty="0" smtClean="0"/>
              <a:t> </a:t>
            </a:r>
            <a:r>
              <a:rPr lang="en-CA" dirty="0" err="1" smtClean="0"/>
              <a:t>lors</a:t>
            </a:r>
            <a:r>
              <a:rPr lang="en-CA" dirty="0" smtClean="0"/>
              <a:t> de </a:t>
            </a:r>
            <a:r>
              <a:rPr lang="en-CA" dirty="0" err="1" smtClean="0"/>
              <a:t>l’exécution</a:t>
            </a:r>
            <a:r>
              <a:rPr lang="en-CA" dirty="0" smtClean="0"/>
              <a:t> du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482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936104"/>
          </a:xfrm>
        </p:spPr>
        <p:txBody>
          <a:bodyPr/>
          <a:lstStyle/>
          <a:p>
            <a:r>
              <a:rPr lang="en-CA" dirty="0" err="1" smtClean="0"/>
              <a:t>Merci</a:t>
            </a:r>
            <a:r>
              <a:rPr lang="en-CA" dirty="0" smtClean="0"/>
              <a:t> de </a:t>
            </a:r>
            <a:r>
              <a:rPr lang="en-CA" dirty="0" err="1" smtClean="0"/>
              <a:t>m’avoir</a:t>
            </a:r>
            <a:r>
              <a:rPr lang="en-CA" dirty="0" smtClean="0"/>
              <a:t> </a:t>
            </a:r>
            <a:r>
              <a:rPr lang="en-CA" dirty="0" err="1" smtClean="0"/>
              <a:t>suivi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7717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223</Words>
  <Application>Microsoft Office PowerPoint</Application>
  <PresentationFormat>Affichage à l'écran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Correction et Classement de Devoirs avec Perl</vt:lpstr>
      <vt:lpstr>Principe</vt:lpstr>
      <vt:lpstr>Présentation PowerPoint</vt:lpstr>
      <vt:lpstr>Présentation PowerPoint</vt:lpstr>
      <vt:lpstr>Aperçu du code Perl</vt:lpstr>
      <vt:lpstr>Présentation PowerPoint</vt:lpstr>
      <vt:lpstr>Présentation PowerPoint</vt:lpstr>
      <vt:lpstr>Présentation PowerPoint</vt:lpstr>
      <vt:lpstr>Merci de m’avoir suivi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Classement de Devoirs avec Perl</dc:title>
  <dc:creator>Joel Sande</dc:creator>
  <cp:lastModifiedBy>Joel Sande</cp:lastModifiedBy>
  <cp:revision>8</cp:revision>
  <dcterms:created xsi:type="dcterms:W3CDTF">2018-03-14T20:27:13Z</dcterms:created>
  <dcterms:modified xsi:type="dcterms:W3CDTF">2018-03-17T20:47:27Z</dcterms:modified>
</cp:coreProperties>
</file>