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8CF-F0E9-4B12-9C5C-6F3FA08A0892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1472E-F4DF-4675-AD29-79925C67D34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83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1472E-F4DF-4675-AD29-79925C67D34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6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8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1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41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6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9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4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3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E2E-9654-4EA5-9AE4-91C541B5F165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7EB2-29D2-4917-8B92-D4C888A3EA0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4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Sélectionnez</a:t>
            </a:r>
            <a:r>
              <a:rPr lang="en-CA" dirty="0" smtClean="0"/>
              <a:t> et </a:t>
            </a:r>
            <a:r>
              <a:rPr lang="en-CA" dirty="0" err="1" smtClean="0"/>
              <a:t>Classifiez</a:t>
            </a:r>
            <a:r>
              <a:rPr lang="en-CA" dirty="0" smtClean="0"/>
              <a:t> </a:t>
            </a:r>
            <a:r>
              <a:rPr lang="en-CA" dirty="0" err="1" smtClean="0"/>
              <a:t>Rapidement</a:t>
            </a:r>
            <a:r>
              <a:rPr lang="en-CA" dirty="0" smtClean="0"/>
              <a:t> les CV 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9752" y="5517232"/>
            <a:ext cx="6224736" cy="76964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Programme </a:t>
            </a:r>
            <a:r>
              <a:rPr lang="en-CA" dirty="0" err="1" smtClean="0"/>
              <a:t>écrit</a:t>
            </a:r>
            <a:r>
              <a:rPr lang="en-CA" dirty="0" smtClean="0"/>
              <a:t> par Joel </a:t>
            </a:r>
            <a:r>
              <a:rPr lang="en-CA" dirty="0" err="1" smtClean="0"/>
              <a:t>Sandé</a:t>
            </a:r>
            <a:r>
              <a:rPr lang="en-CA" dirty="0" smtClean="0"/>
              <a:t> pour vous </a:t>
            </a:r>
            <a:r>
              <a:rPr lang="en-CA" dirty="0" err="1" smtClean="0"/>
              <a:t>faciliter</a:t>
            </a:r>
            <a:r>
              <a:rPr lang="en-CA" dirty="0" smtClean="0"/>
              <a:t> la </a:t>
            </a:r>
            <a:r>
              <a:rPr lang="en-CA" smtClean="0"/>
              <a:t>tâche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10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Limites</a:t>
            </a:r>
            <a:r>
              <a:rPr lang="en-CA" dirty="0" smtClean="0"/>
              <a:t> du programme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7848872" cy="44644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CA" dirty="0" err="1" smtClean="0"/>
              <a:t>Éviter</a:t>
            </a:r>
            <a:r>
              <a:rPr lang="en-CA" dirty="0" smtClean="0"/>
              <a:t> les accents </a:t>
            </a:r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critères</a:t>
            </a:r>
            <a:r>
              <a:rPr lang="en-CA" dirty="0" smtClean="0"/>
              <a:t> de </a:t>
            </a:r>
            <a:r>
              <a:rPr lang="en-CA" dirty="0" err="1" smtClean="0"/>
              <a:t>sélection</a:t>
            </a:r>
            <a:r>
              <a:rPr lang="en-CA" dirty="0" smtClean="0"/>
              <a:t> car le code ne </a:t>
            </a:r>
            <a:r>
              <a:rPr lang="en-CA" dirty="0" err="1" smtClean="0"/>
              <a:t>fonctionne</a:t>
            </a:r>
            <a:r>
              <a:rPr lang="en-CA" dirty="0" smtClean="0"/>
              <a:t> pas avec les accents. </a:t>
            </a:r>
            <a:r>
              <a:rPr lang="en-CA" dirty="0" err="1" smtClean="0"/>
              <a:t>C’est</a:t>
            </a:r>
            <a:r>
              <a:rPr lang="en-CA" dirty="0" smtClean="0"/>
              <a:t> un </a:t>
            </a:r>
            <a:r>
              <a:rPr lang="en-CA" dirty="0" err="1" smtClean="0"/>
              <a:t>problème</a:t>
            </a:r>
            <a:r>
              <a:rPr lang="en-CA" dirty="0" smtClean="0"/>
              <a:t> interne.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toujours</a:t>
            </a:r>
            <a:r>
              <a:rPr lang="en-CA" dirty="0" smtClean="0"/>
              <a:t> </a:t>
            </a:r>
            <a:r>
              <a:rPr lang="en-CA" dirty="0" err="1" smtClean="0"/>
              <a:t>eu</a:t>
            </a:r>
            <a:r>
              <a:rPr lang="en-CA" dirty="0" smtClean="0"/>
              <a:t> des </a:t>
            </a:r>
            <a:r>
              <a:rPr lang="en-CA" dirty="0" err="1" smtClean="0"/>
              <a:t>problèmes</a:t>
            </a:r>
            <a:r>
              <a:rPr lang="en-CA" dirty="0" smtClean="0"/>
              <a:t> avec les accents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mes</a:t>
            </a:r>
            <a:r>
              <a:rPr lang="en-CA" dirty="0" smtClean="0"/>
              <a:t> codes </a:t>
            </a:r>
            <a:r>
              <a:rPr lang="en-CA" dirty="0" err="1" smtClean="0"/>
              <a:t>quelque</a:t>
            </a:r>
            <a:r>
              <a:rPr lang="en-CA" dirty="0" smtClean="0"/>
              <a:t> </a:t>
            </a:r>
            <a:r>
              <a:rPr lang="en-CA" dirty="0" err="1" smtClean="0"/>
              <a:t>soit</a:t>
            </a:r>
            <a:r>
              <a:rPr lang="en-CA" dirty="0" smtClean="0"/>
              <a:t> le language que </a:t>
            </a:r>
            <a:r>
              <a:rPr lang="en-CA" dirty="0" err="1" smtClean="0"/>
              <a:t>j’utilise</a:t>
            </a:r>
            <a:r>
              <a:rPr lang="en-CA" dirty="0" smtClean="0"/>
              <a:t>. Il se </a:t>
            </a:r>
            <a:r>
              <a:rPr lang="en-CA" dirty="0" err="1" smtClean="0"/>
              <a:t>peut</a:t>
            </a:r>
            <a:r>
              <a:rPr lang="en-CA" dirty="0" smtClean="0"/>
              <a:t> que </a:t>
            </a:r>
            <a:r>
              <a:rPr lang="en-CA" dirty="0" err="1" smtClean="0"/>
              <a:t>ça</a:t>
            </a:r>
            <a:r>
              <a:rPr lang="en-CA" dirty="0" smtClean="0"/>
              <a:t> </a:t>
            </a:r>
            <a:r>
              <a:rPr lang="en-CA" dirty="0" err="1" smtClean="0"/>
              <a:t>marche</a:t>
            </a:r>
            <a:r>
              <a:rPr lang="en-CA" dirty="0" smtClean="0"/>
              <a:t> sur </a:t>
            </a:r>
            <a:r>
              <a:rPr lang="en-CA" dirty="0" err="1" smtClean="0"/>
              <a:t>votre</a:t>
            </a:r>
            <a:r>
              <a:rPr lang="en-CA" dirty="0" smtClean="0"/>
              <a:t> </a:t>
            </a:r>
            <a:r>
              <a:rPr lang="en-CA" dirty="0" err="1" smtClean="0"/>
              <a:t>système</a:t>
            </a:r>
            <a:r>
              <a:rPr lang="en-CA" dirty="0" smtClean="0"/>
              <a:t>.</a:t>
            </a:r>
          </a:p>
          <a:p>
            <a:pPr algn="just"/>
            <a:endParaRPr lang="en-CA" dirty="0" smtClean="0"/>
          </a:p>
          <a:p>
            <a:pPr algn="just"/>
            <a:r>
              <a:rPr lang="en-CA" dirty="0" smtClean="0"/>
              <a:t>Le programme est Case-sensitive: Ca me </a:t>
            </a:r>
            <a:r>
              <a:rPr lang="en-CA" dirty="0" err="1" smtClean="0"/>
              <a:t>prenait</a:t>
            </a:r>
            <a:r>
              <a:rPr lang="en-CA" dirty="0" smtClean="0"/>
              <a:t> </a:t>
            </a:r>
            <a:r>
              <a:rPr lang="en-CA" dirty="0" err="1" smtClean="0"/>
              <a:t>d’écrire</a:t>
            </a:r>
            <a:r>
              <a:rPr lang="en-CA" dirty="0" smtClean="0"/>
              <a:t> une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supplémentaire</a:t>
            </a:r>
            <a:r>
              <a:rPr lang="en-CA" dirty="0" smtClean="0"/>
              <a:t> pour </a:t>
            </a:r>
            <a:r>
              <a:rPr lang="en-CA" dirty="0" err="1" smtClean="0"/>
              <a:t>régler</a:t>
            </a:r>
            <a:r>
              <a:rPr lang="en-CA" dirty="0" smtClean="0"/>
              <a:t> ca,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ça</a:t>
            </a:r>
            <a:r>
              <a:rPr lang="en-CA" dirty="0" smtClean="0"/>
              <a:t> ne me </a:t>
            </a:r>
            <a:r>
              <a:rPr lang="en-CA" dirty="0" err="1" smtClean="0"/>
              <a:t>tentait</a:t>
            </a:r>
            <a:r>
              <a:rPr lang="en-CA" dirty="0" smtClean="0"/>
              <a:t> pas </a:t>
            </a:r>
            <a:r>
              <a:rPr lang="en-CA" dirty="0" smtClean="0">
                <a:sym typeface="Wingdings" panose="05000000000000000000" pitchFamily="2" charset="2"/>
              </a:rPr>
              <a:t>.</a:t>
            </a:r>
          </a:p>
          <a:p>
            <a:pPr algn="just"/>
            <a:endParaRPr lang="en-CA" dirty="0" smtClean="0"/>
          </a:p>
          <a:p>
            <a:pPr algn="just"/>
            <a:r>
              <a:rPr lang="en-CA" dirty="0" smtClean="0"/>
              <a:t>Il est </a:t>
            </a:r>
            <a:r>
              <a:rPr lang="en-CA" dirty="0" err="1" smtClean="0"/>
              <a:t>mieux</a:t>
            </a:r>
            <a:r>
              <a:rPr lang="en-CA" dirty="0" smtClean="0"/>
              <a:t> que vous </a:t>
            </a:r>
            <a:r>
              <a:rPr lang="en-CA" dirty="0" err="1" smtClean="0"/>
              <a:t>restiez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répertoire</a:t>
            </a:r>
            <a:r>
              <a:rPr lang="en-CA" dirty="0" smtClean="0"/>
              <a:t> du </a:t>
            </a:r>
            <a:r>
              <a:rPr lang="en-CA" dirty="0" err="1" smtClean="0"/>
              <a:t>projet</a:t>
            </a:r>
            <a:r>
              <a:rPr lang="en-CA" dirty="0" smtClean="0"/>
              <a:t>.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essayé</a:t>
            </a:r>
            <a:r>
              <a:rPr lang="en-CA" dirty="0" smtClean="0"/>
              <a:t> de changer de </a:t>
            </a:r>
            <a:r>
              <a:rPr lang="en-CA" dirty="0" err="1" smtClean="0"/>
              <a:t>répertoire</a:t>
            </a:r>
            <a:r>
              <a:rPr lang="en-CA" dirty="0" smtClean="0"/>
              <a:t> </a:t>
            </a:r>
            <a:r>
              <a:rPr lang="en-CA" dirty="0" err="1" smtClean="0"/>
              <a:t>mais</a:t>
            </a:r>
            <a:r>
              <a:rPr lang="en-CA" dirty="0" smtClean="0"/>
              <a:t> sans </a:t>
            </a:r>
            <a:r>
              <a:rPr lang="en-CA" dirty="0" err="1" smtClean="0"/>
              <a:t>façon</a:t>
            </a:r>
            <a:r>
              <a:rPr lang="en-CA" dirty="0" smtClean="0"/>
              <a:t>; Il refuse de lire les </a:t>
            </a:r>
            <a:r>
              <a:rPr lang="en-CA" dirty="0" err="1" smtClean="0"/>
              <a:t>fichiers</a:t>
            </a:r>
            <a:r>
              <a:rPr lang="en-CA" dirty="0" smtClean="0"/>
              <a:t> d’un </a:t>
            </a:r>
            <a:r>
              <a:rPr lang="en-CA" dirty="0" err="1" smtClean="0"/>
              <a:t>autre</a:t>
            </a:r>
            <a:r>
              <a:rPr lang="en-CA" dirty="0" smtClean="0"/>
              <a:t> repertoire.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surment</a:t>
            </a:r>
            <a:r>
              <a:rPr lang="en-CA" dirty="0" smtClean="0"/>
              <a:t> une </a:t>
            </a:r>
            <a:r>
              <a:rPr lang="en-CA" dirty="0" err="1" smtClean="0"/>
              <a:t>erreur</a:t>
            </a:r>
            <a:r>
              <a:rPr lang="en-CA" dirty="0" smtClean="0"/>
              <a:t> stupide que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faite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code. Si vous </a:t>
            </a:r>
            <a:r>
              <a:rPr lang="en-CA" dirty="0" err="1" smtClean="0"/>
              <a:t>voyez</a:t>
            </a:r>
            <a:r>
              <a:rPr lang="en-CA" dirty="0" smtClean="0"/>
              <a:t> </a:t>
            </a:r>
            <a:r>
              <a:rPr lang="en-CA" dirty="0" err="1" smtClean="0"/>
              <a:t>l’erreur</a:t>
            </a:r>
            <a:r>
              <a:rPr lang="en-CA" dirty="0" smtClean="0"/>
              <a:t>, laissez </a:t>
            </a:r>
            <a:r>
              <a:rPr lang="en-CA" dirty="0" err="1" smtClean="0"/>
              <a:t>moi</a:t>
            </a:r>
            <a:r>
              <a:rPr lang="en-CA" dirty="0" smtClean="0"/>
              <a:t> savoir.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69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Exemple de Output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13174" r="34538" b="7915"/>
          <a:stretch/>
        </p:blipFill>
        <p:spPr bwMode="auto">
          <a:xfrm>
            <a:off x="683568" y="1047665"/>
            <a:ext cx="4960371" cy="55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20072" y="2564904"/>
            <a:ext cx="3096344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Bon.. </a:t>
            </a:r>
            <a:r>
              <a:rPr lang="en-CA" dirty="0" err="1" smtClean="0"/>
              <a:t>J’avoue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y a une </a:t>
            </a:r>
            <a:r>
              <a:rPr lang="en-CA" dirty="0" err="1" smtClean="0"/>
              <a:t>exagération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pointage</a:t>
            </a:r>
            <a:r>
              <a:rPr lang="en-CA" dirty="0" smtClean="0"/>
              <a:t> du </a:t>
            </a:r>
            <a:r>
              <a:rPr lang="en-CA" dirty="0" err="1" smtClean="0"/>
              <a:t>Cv</a:t>
            </a:r>
            <a:r>
              <a:rPr lang="en-CA" dirty="0" smtClean="0"/>
              <a:t> 2 </a:t>
            </a:r>
            <a:r>
              <a:rPr lang="en-CA" dirty="0" err="1" smtClean="0"/>
              <a:t>mais</a:t>
            </a:r>
            <a:r>
              <a:rPr lang="en-CA" dirty="0" smtClean="0"/>
              <a:t> je vous </a:t>
            </a:r>
            <a:r>
              <a:rPr lang="en-CA" dirty="0" err="1" smtClean="0"/>
              <a:t>l’ai</a:t>
            </a:r>
            <a:r>
              <a:rPr lang="en-CA" dirty="0" smtClean="0"/>
              <a:t> </a:t>
            </a:r>
            <a:r>
              <a:rPr lang="en-CA" dirty="0" err="1" smtClean="0"/>
              <a:t>dit</a:t>
            </a:r>
            <a:r>
              <a:rPr lang="en-CA" dirty="0"/>
              <a:t>:</a:t>
            </a:r>
            <a:r>
              <a:rPr lang="en-CA" dirty="0" smtClean="0"/>
              <a:t>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cumulatif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Vous </a:t>
            </a:r>
            <a:r>
              <a:rPr lang="en-CA" dirty="0" err="1" smtClean="0"/>
              <a:t>pouvez</a:t>
            </a:r>
            <a:r>
              <a:rPr lang="en-CA" dirty="0" smtClean="0"/>
              <a:t> modifier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partie</a:t>
            </a:r>
            <a:r>
              <a:rPr lang="en-CA" dirty="0" smtClean="0"/>
              <a:t> du code </a:t>
            </a:r>
            <a:r>
              <a:rPr lang="en-CA" dirty="0" err="1" smtClean="0"/>
              <a:t>si</a:t>
            </a:r>
            <a:r>
              <a:rPr lang="en-CA" dirty="0" smtClean="0"/>
              <a:t> vous </a:t>
            </a:r>
            <a:r>
              <a:rPr lang="en-CA" dirty="0" err="1" smtClean="0"/>
              <a:t>préférez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ZoneTexte 2"/>
          <p:cNvSpPr txBox="1"/>
          <p:nvPr/>
        </p:nvSpPr>
        <p:spPr>
          <a:xfrm>
            <a:off x="5220072" y="5157192"/>
            <a:ext cx="309634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Décommentez</a:t>
            </a:r>
            <a:r>
              <a:rPr lang="en-CA" dirty="0" smtClean="0"/>
              <a:t> la </a:t>
            </a:r>
            <a:r>
              <a:rPr lang="en-CA" dirty="0" err="1" smtClean="0"/>
              <a:t>ligne</a:t>
            </a:r>
            <a:r>
              <a:rPr lang="en-CA" dirty="0" smtClean="0"/>
              <a:t> 75 pour plus de </a:t>
            </a:r>
            <a:r>
              <a:rPr lang="en-CA" dirty="0" err="1" smtClean="0"/>
              <a:t>détails</a:t>
            </a:r>
            <a:r>
              <a:rPr lang="en-CA" dirty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vous </a:t>
            </a:r>
            <a:r>
              <a:rPr lang="en-CA" dirty="0" err="1" smtClean="0"/>
              <a:t>voulez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384376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J’espère</a:t>
            </a:r>
            <a:r>
              <a:rPr lang="en-CA" dirty="0" smtClean="0"/>
              <a:t> que </a:t>
            </a:r>
            <a:r>
              <a:rPr lang="en-CA" dirty="0" err="1" smtClean="0"/>
              <a:t>ça</a:t>
            </a:r>
            <a:r>
              <a:rPr lang="en-CA" dirty="0" smtClean="0"/>
              <a:t> vous </a:t>
            </a:r>
            <a:r>
              <a:rPr lang="en-CA" dirty="0" err="1" smtClean="0"/>
              <a:t>aidera</a:t>
            </a:r>
            <a:r>
              <a:rPr lang="en-CA" dirty="0" smtClean="0"/>
              <a:t> pour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prochaines</a:t>
            </a:r>
            <a:r>
              <a:rPr lang="en-CA" dirty="0" smtClean="0"/>
              <a:t> </a:t>
            </a:r>
            <a:r>
              <a:rPr lang="en-CA" dirty="0" err="1" smtClean="0"/>
              <a:t>sélections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Merci</a:t>
            </a:r>
            <a:r>
              <a:rPr lang="en-CA" dirty="0" smtClean="0"/>
              <a:t> de </a:t>
            </a:r>
            <a:r>
              <a:rPr lang="en-CA" dirty="0" err="1" smtClean="0"/>
              <a:t>m’avoir</a:t>
            </a:r>
            <a:r>
              <a:rPr lang="en-CA" dirty="0" smtClean="0"/>
              <a:t> </a:t>
            </a:r>
            <a:r>
              <a:rPr lang="en-CA" dirty="0" err="1" smtClean="0"/>
              <a:t>suivi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Merci</a:t>
            </a:r>
            <a:r>
              <a:rPr lang="en-CA" dirty="0" smtClean="0"/>
              <a:t> à </a:t>
            </a:r>
            <a:r>
              <a:rPr lang="en-CA" dirty="0" err="1" smtClean="0"/>
              <a:t>Mr</a:t>
            </a:r>
            <a:r>
              <a:rPr lang="en-CA" dirty="0" smtClean="0"/>
              <a:t> </a:t>
            </a:r>
            <a:r>
              <a:rPr lang="en-CA" dirty="0" err="1" smtClean="0"/>
              <a:t>Banford</a:t>
            </a:r>
            <a:r>
              <a:rPr lang="en-CA" dirty="0" smtClean="0"/>
              <a:t> pour </a:t>
            </a:r>
            <a:r>
              <a:rPr lang="en-CA" dirty="0" err="1" smtClean="0"/>
              <a:t>l’idée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956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 err="1" smtClean="0"/>
              <a:t>Contexte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50783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CA" dirty="0" smtClean="0"/>
              <a:t>Si vous </a:t>
            </a:r>
            <a:r>
              <a:rPr lang="en-CA" dirty="0" err="1" smtClean="0"/>
              <a:t>êtes</a:t>
            </a:r>
            <a:r>
              <a:rPr lang="en-CA" dirty="0" smtClean="0"/>
              <a:t> un </a:t>
            </a:r>
            <a:r>
              <a:rPr lang="en-CA" dirty="0" err="1" smtClean="0"/>
              <a:t>récruteur</a:t>
            </a:r>
            <a:r>
              <a:rPr lang="en-CA" dirty="0" smtClean="0"/>
              <a:t>, et que vous </a:t>
            </a:r>
            <a:r>
              <a:rPr lang="en-CA" dirty="0" err="1" smtClean="0"/>
              <a:t>avez</a:t>
            </a:r>
            <a:r>
              <a:rPr lang="en-CA" dirty="0" smtClean="0"/>
              <a:t> des </a:t>
            </a:r>
            <a:r>
              <a:rPr lang="en-CA" dirty="0" err="1" smtClean="0"/>
              <a:t>candidats</a:t>
            </a:r>
            <a:r>
              <a:rPr lang="en-CA" dirty="0" smtClean="0"/>
              <a:t> </a:t>
            </a:r>
            <a:r>
              <a:rPr lang="en-CA" dirty="0" err="1" smtClean="0"/>
              <a:t>potentiels</a:t>
            </a:r>
            <a:r>
              <a:rPr lang="en-CA" dirty="0" smtClean="0"/>
              <a:t> pour un poste, </a:t>
            </a:r>
            <a:r>
              <a:rPr lang="en-CA" dirty="0" err="1" smtClean="0"/>
              <a:t>il</a:t>
            </a:r>
            <a:r>
              <a:rPr lang="en-CA" dirty="0" smtClean="0"/>
              <a:t> vous arrive </a:t>
            </a:r>
            <a:r>
              <a:rPr lang="en-CA" dirty="0" err="1" smtClean="0"/>
              <a:t>souvent</a:t>
            </a:r>
            <a:r>
              <a:rPr lang="en-CA" dirty="0" smtClean="0"/>
              <a:t> de passer à travers </a:t>
            </a:r>
            <a:r>
              <a:rPr lang="en-CA" dirty="0" err="1" smtClean="0"/>
              <a:t>chacun</a:t>
            </a:r>
            <a:r>
              <a:rPr lang="en-CA" dirty="0" smtClean="0"/>
              <a:t> des CV au </a:t>
            </a:r>
            <a:r>
              <a:rPr lang="en-CA" dirty="0" err="1" smtClean="0"/>
              <a:t>marqueur</a:t>
            </a:r>
            <a:r>
              <a:rPr lang="en-CA" dirty="0" smtClean="0"/>
              <a:t> pour </a:t>
            </a:r>
            <a:r>
              <a:rPr lang="en-CA" dirty="0" err="1" smtClean="0"/>
              <a:t>cocher</a:t>
            </a:r>
            <a:r>
              <a:rPr lang="en-CA" dirty="0" smtClean="0"/>
              <a:t> les </a:t>
            </a:r>
            <a:r>
              <a:rPr lang="en-CA" dirty="0" err="1" smtClean="0"/>
              <a:t>éléments</a:t>
            </a:r>
            <a:r>
              <a:rPr lang="en-CA" dirty="0" smtClean="0"/>
              <a:t> (</a:t>
            </a:r>
            <a:r>
              <a:rPr lang="en-CA" dirty="0" err="1" smtClean="0"/>
              <a:t>critères</a:t>
            </a:r>
            <a:r>
              <a:rPr lang="en-CA" dirty="0" smtClean="0"/>
              <a:t>) </a:t>
            </a:r>
            <a:r>
              <a:rPr lang="en-CA" dirty="0" err="1" smtClean="0"/>
              <a:t>désirés</a:t>
            </a:r>
            <a:r>
              <a:rPr lang="en-CA" dirty="0" smtClean="0"/>
              <a:t> </a:t>
            </a:r>
            <a:r>
              <a:rPr lang="en-CA" dirty="0" err="1" smtClean="0"/>
              <a:t>pertinents</a:t>
            </a:r>
            <a:r>
              <a:rPr lang="en-CA" dirty="0" smtClean="0"/>
              <a:t> pour </a:t>
            </a:r>
            <a:r>
              <a:rPr lang="en-CA" dirty="0" err="1" smtClean="0"/>
              <a:t>chacun</a:t>
            </a:r>
            <a:r>
              <a:rPr lang="en-CA" dirty="0" smtClean="0"/>
              <a:t> des </a:t>
            </a:r>
            <a:r>
              <a:rPr lang="en-CA" dirty="0" err="1" smtClean="0"/>
              <a:t>candidats</a:t>
            </a:r>
            <a:r>
              <a:rPr lang="en-CA" dirty="0"/>
              <a:t> </a:t>
            </a:r>
            <a:r>
              <a:rPr lang="en-CA" dirty="0" smtClean="0"/>
              <a:t>et </a:t>
            </a:r>
            <a:r>
              <a:rPr lang="en-CA" dirty="0" err="1" smtClean="0"/>
              <a:t>décider</a:t>
            </a:r>
            <a:r>
              <a:rPr lang="en-CA" dirty="0" smtClean="0"/>
              <a:t> </a:t>
            </a:r>
            <a:r>
              <a:rPr lang="en-CA" dirty="0" err="1" smtClean="0"/>
              <a:t>lesquels</a:t>
            </a:r>
            <a:r>
              <a:rPr lang="en-CA" dirty="0" smtClean="0"/>
              <a:t> vous </a:t>
            </a:r>
            <a:r>
              <a:rPr lang="en-CA" dirty="0" err="1" smtClean="0"/>
              <a:t>retenez</a:t>
            </a:r>
            <a:r>
              <a:rPr lang="en-CA" dirty="0" smtClean="0"/>
              <a:t> pour </a:t>
            </a:r>
            <a:r>
              <a:rPr lang="en-CA" dirty="0" err="1" smtClean="0"/>
              <a:t>aller</a:t>
            </a:r>
            <a:r>
              <a:rPr lang="en-CA" dirty="0" smtClean="0"/>
              <a:t> plus loin.</a:t>
            </a:r>
          </a:p>
          <a:p>
            <a:pPr algn="just"/>
            <a:endParaRPr lang="en-CA" dirty="0" smtClean="0"/>
          </a:p>
          <a:p>
            <a:pPr algn="just"/>
            <a:r>
              <a:rPr lang="en-CA" dirty="0" smtClean="0"/>
              <a:t>Bon, </a:t>
            </a:r>
            <a:r>
              <a:rPr lang="en-CA" dirty="0" err="1" smtClean="0"/>
              <a:t>comme</a:t>
            </a:r>
            <a:r>
              <a:rPr lang="en-CA" dirty="0" smtClean="0"/>
              <a:t> </a:t>
            </a:r>
            <a:r>
              <a:rPr lang="en-CA" dirty="0" err="1" smtClean="0"/>
              <a:t>ça</a:t>
            </a:r>
            <a:r>
              <a:rPr lang="en-CA" dirty="0" smtClean="0"/>
              <a:t>,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pensé</a:t>
            </a:r>
            <a:r>
              <a:rPr lang="en-CA" dirty="0" smtClean="0"/>
              <a:t> vous </a:t>
            </a:r>
            <a:r>
              <a:rPr lang="en-CA" dirty="0" err="1" smtClean="0"/>
              <a:t>faciliter</a:t>
            </a:r>
            <a:r>
              <a:rPr lang="en-CA" dirty="0" smtClean="0"/>
              <a:t> un </a:t>
            </a:r>
            <a:r>
              <a:rPr lang="en-CA" dirty="0" err="1" smtClean="0"/>
              <a:t>peu</a:t>
            </a:r>
            <a:r>
              <a:rPr lang="en-CA" dirty="0" smtClean="0"/>
              <a:t> la </a:t>
            </a:r>
            <a:r>
              <a:rPr lang="en-CA" dirty="0" err="1" smtClean="0"/>
              <a:t>tâche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vous </a:t>
            </a:r>
            <a:r>
              <a:rPr lang="en-CA" dirty="0" err="1" smtClean="0"/>
              <a:t>écrivant</a:t>
            </a:r>
            <a:r>
              <a:rPr lang="en-CA" dirty="0" smtClean="0"/>
              <a:t> un petit programme </a:t>
            </a:r>
            <a:r>
              <a:rPr lang="en-CA" dirty="0" err="1" smtClean="0"/>
              <a:t>en</a:t>
            </a:r>
            <a:r>
              <a:rPr lang="en-CA" dirty="0" smtClean="0"/>
              <a:t> Java qui vous fait la job. Ce programme </a:t>
            </a:r>
            <a:r>
              <a:rPr lang="en-CA" dirty="0" err="1" smtClean="0"/>
              <a:t>m’a</a:t>
            </a:r>
            <a:r>
              <a:rPr lang="en-CA" dirty="0" smtClean="0"/>
              <a:t> </a:t>
            </a:r>
            <a:r>
              <a:rPr lang="en-CA" dirty="0" err="1" smtClean="0"/>
              <a:t>été</a:t>
            </a:r>
            <a:r>
              <a:rPr lang="en-CA" dirty="0" smtClean="0"/>
              <a:t> </a:t>
            </a:r>
            <a:r>
              <a:rPr lang="en-CA" dirty="0" err="1" smtClean="0"/>
              <a:t>inspiré</a:t>
            </a:r>
            <a:r>
              <a:rPr lang="en-CA" dirty="0" smtClean="0"/>
              <a:t> par </a:t>
            </a:r>
            <a:r>
              <a:rPr lang="en-CA" dirty="0" err="1" smtClean="0"/>
              <a:t>Mr</a:t>
            </a:r>
            <a:r>
              <a:rPr lang="en-CA" dirty="0" smtClean="0"/>
              <a:t> David </a:t>
            </a:r>
            <a:r>
              <a:rPr lang="en-CA" dirty="0" err="1" smtClean="0"/>
              <a:t>Banford</a:t>
            </a:r>
            <a:r>
              <a:rPr lang="en-CA" dirty="0" smtClean="0"/>
              <a:t> de </a:t>
            </a:r>
            <a:r>
              <a:rPr lang="en-CA" dirty="0" err="1" smtClean="0"/>
              <a:t>Phoenixx</a:t>
            </a:r>
            <a:r>
              <a:rPr lang="en-CA" dirty="0" smtClean="0"/>
              <a:t>.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d’ailleurs</a:t>
            </a:r>
            <a:r>
              <a:rPr lang="en-CA" dirty="0" smtClean="0"/>
              <a:t> pour </a:t>
            </a:r>
            <a:r>
              <a:rPr lang="en-CA" dirty="0" err="1" smtClean="0"/>
              <a:t>lui</a:t>
            </a:r>
            <a:r>
              <a:rPr lang="en-CA" dirty="0" smtClean="0"/>
              <a:t> que je </a:t>
            </a:r>
            <a:r>
              <a:rPr lang="en-CA" dirty="0" err="1" smtClean="0"/>
              <a:t>l’ai</a:t>
            </a:r>
            <a:r>
              <a:rPr lang="en-CA" dirty="0" smtClean="0"/>
              <a:t> fait.</a:t>
            </a:r>
          </a:p>
        </p:txBody>
      </p:sp>
    </p:spTree>
    <p:extLst>
      <p:ext uri="{BB962C8B-B14F-4D97-AF65-F5344CB8AC3E}">
        <p14:creationId xmlns:p14="http://schemas.microsoft.com/office/powerpoint/2010/main" val="4044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Espace</a:t>
            </a:r>
            <a:r>
              <a:rPr lang="en-CA" dirty="0" smtClean="0"/>
              <a:t> de travail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Installez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que vous </a:t>
            </a:r>
            <a:r>
              <a:rPr lang="en-CA" dirty="0" err="1" smtClean="0"/>
              <a:t>voulez</a:t>
            </a:r>
            <a:r>
              <a:rPr lang="en-CA" dirty="0" smtClean="0"/>
              <a:t> pour </a:t>
            </a:r>
            <a:r>
              <a:rPr lang="en-CA" dirty="0" err="1" smtClean="0"/>
              <a:t>pouvoir</a:t>
            </a:r>
            <a:r>
              <a:rPr lang="en-CA" dirty="0" smtClean="0"/>
              <a:t> </a:t>
            </a:r>
            <a:r>
              <a:rPr lang="en-CA" dirty="0" err="1" smtClean="0"/>
              <a:t>rouler</a:t>
            </a:r>
            <a:r>
              <a:rPr lang="en-CA" dirty="0" smtClean="0"/>
              <a:t> du code Java.</a:t>
            </a:r>
          </a:p>
          <a:p>
            <a:endParaRPr lang="en-CA" dirty="0"/>
          </a:p>
          <a:p>
            <a:r>
              <a:rPr lang="en-CA" dirty="0" err="1" smtClean="0"/>
              <a:t>Désolé</a:t>
            </a:r>
            <a:r>
              <a:rPr lang="en-CA" dirty="0" smtClean="0"/>
              <a:t>, </a:t>
            </a:r>
            <a:r>
              <a:rPr lang="en-CA" dirty="0" err="1" smtClean="0"/>
              <a:t>étant</a:t>
            </a:r>
            <a:r>
              <a:rPr lang="en-CA" dirty="0" smtClean="0"/>
              <a:t> </a:t>
            </a:r>
            <a:r>
              <a:rPr lang="en-CA" dirty="0" err="1" smtClean="0"/>
              <a:t>donné</a:t>
            </a:r>
            <a:r>
              <a:rPr lang="en-CA" dirty="0" smtClean="0"/>
              <a:t> que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l’ai</a:t>
            </a:r>
            <a:r>
              <a:rPr lang="en-CA" dirty="0" smtClean="0"/>
              <a:t> fait </a:t>
            </a:r>
            <a:r>
              <a:rPr lang="en-CA" dirty="0" err="1" smtClean="0"/>
              <a:t>juste</a:t>
            </a:r>
            <a:r>
              <a:rPr lang="en-CA" dirty="0" smtClean="0"/>
              <a:t> pour le fun,  je </a:t>
            </a:r>
            <a:r>
              <a:rPr lang="en-CA" dirty="0" err="1" smtClean="0"/>
              <a:t>n’ai</a:t>
            </a:r>
            <a:r>
              <a:rPr lang="en-CA" dirty="0" smtClean="0"/>
              <a:t> pas </a:t>
            </a:r>
            <a:r>
              <a:rPr lang="en-CA" dirty="0" err="1" smtClean="0"/>
              <a:t>pris</a:t>
            </a:r>
            <a:r>
              <a:rPr lang="en-CA" dirty="0" smtClean="0"/>
              <a:t> le temps de faire une belle interface </a:t>
            </a:r>
            <a:r>
              <a:rPr lang="en-CA" dirty="0" err="1" smtClean="0"/>
              <a:t>graphique</a:t>
            </a:r>
            <a:r>
              <a:rPr lang="en-CA" dirty="0" smtClean="0"/>
              <a:t>, …</a:t>
            </a:r>
          </a:p>
          <a:p>
            <a:endParaRPr lang="en-CA" dirty="0"/>
          </a:p>
          <a:p>
            <a:r>
              <a:rPr lang="en-CA" dirty="0" smtClean="0"/>
              <a:t>Vous </a:t>
            </a:r>
            <a:r>
              <a:rPr lang="en-CA" dirty="0" err="1" smtClean="0"/>
              <a:t>allez</a:t>
            </a:r>
            <a:r>
              <a:rPr lang="en-CA" dirty="0" smtClean="0"/>
              <a:t> </a:t>
            </a:r>
            <a:r>
              <a:rPr lang="en-CA" dirty="0" err="1" smtClean="0"/>
              <a:t>donc</a:t>
            </a:r>
            <a:r>
              <a:rPr lang="en-CA" dirty="0" smtClean="0"/>
              <a:t> devoir </a:t>
            </a:r>
            <a:r>
              <a:rPr lang="en-CA" dirty="0" err="1" smtClean="0"/>
              <a:t>suivre</a:t>
            </a:r>
            <a:r>
              <a:rPr lang="en-CA" dirty="0" smtClean="0"/>
              <a:t> les instructions qui </a:t>
            </a:r>
            <a:r>
              <a:rPr lang="en-CA" dirty="0" err="1" smtClean="0"/>
              <a:t>suivent</a:t>
            </a:r>
            <a:r>
              <a:rPr lang="en-CA" dirty="0" smtClean="0"/>
              <a:t> pour </a:t>
            </a:r>
            <a:r>
              <a:rPr lang="en-CA" dirty="0" err="1" smtClean="0"/>
              <a:t>pouvoir</a:t>
            </a:r>
            <a:r>
              <a:rPr lang="en-CA" dirty="0" smtClean="0"/>
              <a:t> </a:t>
            </a:r>
            <a:r>
              <a:rPr lang="en-CA" dirty="0" err="1" smtClean="0"/>
              <a:t>roulez</a:t>
            </a:r>
            <a:r>
              <a:rPr lang="en-CA" dirty="0" smtClean="0"/>
              <a:t> le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837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727" y="5597152"/>
            <a:ext cx="722148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Glissez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les CV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l’espace</a:t>
            </a:r>
            <a:r>
              <a:rPr lang="en-CA" dirty="0" smtClean="0"/>
              <a:t> de travail de travail du </a:t>
            </a:r>
            <a:r>
              <a:rPr lang="en-CA" dirty="0" err="1" smtClean="0"/>
              <a:t>projet</a:t>
            </a:r>
            <a:r>
              <a:rPr lang="en-CA" dirty="0" smtClean="0"/>
              <a:t>. 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3" t="28761" r="26374" b="38606"/>
          <a:stretch/>
        </p:blipFill>
        <p:spPr bwMode="auto">
          <a:xfrm>
            <a:off x="755576" y="1575088"/>
            <a:ext cx="7378345" cy="3024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V="1">
            <a:off x="755576" y="3429000"/>
            <a:ext cx="2520280" cy="21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55576" y="3645024"/>
            <a:ext cx="2520280" cy="19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55576" y="4005064"/>
            <a:ext cx="2520280" cy="15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55576" y="4293096"/>
            <a:ext cx="2520281" cy="13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8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367494" y="4725144"/>
            <a:ext cx="482453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Pour </a:t>
            </a:r>
            <a:r>
              <a:rPr lang="en-CA" dirty="0" err="1" smtClean="0"/>
              <a:t>chacun</a:t>
            </a:r>
            <a:r>
              <a:rPr lang="en-CA" dirty="0" smtClean="0"/>
              <a:t> des CV, copier-</a:t>
            </a:r>
            <a:r>
              <a:rPr lang="en-CA" dirty="0" err="1" smtClean="0"/>
              <a:t>coller</a:t>
            </a:r>
            <a:r>
              <a:rPr lang="en-CA" dirty="0" smtClean="0"/>
              <a:t> sur txt de </a:t>
            </a:r>
            <a:r>
              <a:rPr lang="en-CA" dirty="0" err="1" smtClean="0"/>
              <a:t>sorte</a:t>
            </a:r>
            <a:r>
              <a:rPr lang="en-CA" dirty="0" smtClean="0"/>
              <a:t> à </a:t>
            </a:r>
            <a:r>
              <a:rPr lang="en-CA" dirty="0" err="1" smtClean="0"/>
              <a:t>générer</a:t>
            </a:r>
            <a:r>
              <a:rPr lang="en-CA" dirty="0" smtClean="0"/>
              <a:t> une version txt de </a:t>
            </a:r>
            <a:r>
              <a:rPr lang="en-CA" dirty="0" err="1" smtClean="0"/>
              <a:t>votre</a:t>
            </a:r>
            <a:r>
              <a:rPr lang="en-CA" dirty="0" smtClean="0"/>
              <a:t> cv. Le </a:t>
            </a:r>
            <a:r>
              <a:rPr lang="en-CA" dirty="0" err="1" smtClean="0"/>
              <a:t>formatage</a:t>
            </a:r>
            <a:r>
              <a:rPr lang="en-CA" dirty="0" smtClean="0"/>
              <a:t> </a:t>
            </a:r>
            <a:r>
              <a:rPr lang="en-CA" dirty="0" err="1" smtClean="0"/>
              <a:t>n’a</a:t>
            </a:r>
            <a:r>
              <a:rPr lang="en-CA" dirty="0" smtClean="0"/>
              <a:t> pas </a:t>
            </a:r>
            <a:r>
              <a:rPr lang="en-CA" dirty="0" err="1" smtClean="0"/>
              <a:t>d’importance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5" r="13530" b="9737"/>
          <a:stretch/>
        </p:blipFill>
        <p:spPr bwMode="auto">
          <a:xfrm>
            <a:off x="5796136" y="3077887"/>
            <a:ext cx="2891262" cy="3008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8" t="21577" r="12438" b="7816"/>
          <a:stretch/>
        </p:blipFill>
        <p:spPr bwMode="auto">
          <a:xfrm>
            <a:off x="219442" y="1621436"/>
            <a:ext cx="5120640" cy="264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stCxn id="2051" idx="3"/>
            <a:endCxn id="2050" idx="0"/>
          </p:cNvCxnSpPr>
          <p:nvPr/>
        </p:nvCxnSpPr>
        <p:spPr>
          <a:xfrm>
            <a:off x="5340082" y="2941601"/>
            <a:ext cx="1901685" cy="136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1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t="-134" r="14946" b="9339"/>
          <a:stretch/>
        </p:blipFill>
        <p:spPr bwMode="auto">
          <a:xfrm>
            <a:off x="3275856" y="1284514"/>
            <a:ext cx="5257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67544" y="4005064"/>
            <a:ext cx="201622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ATTENTION : </a:t>
            </a:r>
          </a:p>
          <a:p>
            <a:r>
              <a:rPr lang="en-CA" dirty="0" smtClean="0"/>
              <a:t>Le </a:t>
            </a:r>
            <a:r>
              <a:rPr lang="en-CA" dirty="0" err="1" smtClean="0"/>
              <a:t>fichier</a:t>
            </a:r>
            <a:r>
              <a:rPr lang="en-CA" dirty="0" smtClean="0"/>
              <a:t> NE DOIT PAS </a:t>
            </a:r>
            <a:r>
              <a:rPr lang="en-CA" dirty="0" err="1" smtClean="0"/>
              <a:t>contenir</a:t>
            </a:r>
            <a:r>
              <a:rPr lang="en-CA" dirty="0" smtClean="0"/>
              <a:t> de </a:t>
            </a:r>
            <a:r>
              <a:rPr lang="en-CA" dirty="0" err="1" smtClean="0"/>
              <a:t>ligne</a:t>
            </a:r>
            <a:r>
              <a:rPr lang="en-CA" dirty="0" smtClean="0"/>
              <a:t> vide.</a:t>
            </a:r>
            <a:endParaRPr lang="en-CA" dirty="0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483768" y="4509120"/>
            <a:ext cx="1296144" cy="96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2" t="24937" r="25418" b="34623"/>
          <a:stretch/>
        </p:blipFill>
        <p:spPr bwMode="auto">
          <a:xfrm>
            <a:off x="967408" y="1340768"/>
            <a:ext cx="7079407" cy="4160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Connecteur droit avec flèche 4"/>
          <p:cNvCxnSpPr>
            <a:stCxn id="13" idx="0"/>
          </p:cNvCxnSpPr>
          <p:nvPr/>
        </p:nvCxnSpPr>
        <p:spPr>
          <a:xfrm flipH="1" flipV="1">
            <a:off x="2123729" y="5373216"/>
            <a:ext cx="238338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3" idx="0"/>
          </p:cNvCxnSpPr>
          <p:nvPr/>
        </p:nvCxnSpPr>
        <p:spPr>
          <a:xfrm flipH="1" flipV="1">
            <a:off x="2123729" y="4797152"/>
            <a:ext cx="23833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3" idx="0"/>
          </p:cNvCxnSpPr>
          <p:nvPr/>
        </p:nvCxnSpPr>
        <p:spPr>
          <a:xfrm flipH="1" flipV="1">
            <a:off x="2123729" y="4149080"/>
            <a:ext cx="238338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3" idx="0"/>
          </p:cNvCxnSpPr>
          <p:nvPr/>
        </p:nvCxnSpPr>
        <p:spPr>
          <a:xfrm flipH="1" flipV="1">
            <a:off x="2123729" y="3420800"/>
            <a:ext cx="2383382" cy="224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67408" y="5661248"/>
            <a:ext cx="707940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Voici les </a:t>
            </a:r>
            <a:r>
              <a:rPr lang="en-CA" dirty="0" err="1" smtClean="0"/>
              <a:t>fichiers</a:t>
            </a:r>
            <a:r>
              <a:rPr lang="en-CA" dirty="0" smtClean="0"/>
              <a:t> qui </a:t>
            </a:r>
            <a:r>
              <a:rPr lang="en-CA" dirty="0" err="1" smtClean="0"/>
              <a:t>seront</a:t>
            </a:r>
            <a:r>
              <a:rPr lang="en-CA" dirty="0" smtClean="0"/>
              <a:t> </a:t>
            </a:r>
            <a:r>
              <a:rPr lang="en-CA" dirty="0" err="1" smtClean="0"/>
              <a:t>analysés</a:t>
            </a:r>
            <a:r>
              <a:rPr lang="en-CA" dirty="0" smtClean="0"/>
              <a:t>. Je ne </a:t>
            </a:r>
            <a:r>
              <a:rPr lang="en-CA" dirty="0" err="1" smtClean="0"/>
              <a:t>connais</a:t>
            </a:r>
            <a:r>
              <a:rPr lang="en-CA" dirty="0" smtClean="0"/>
              <a:t> pas la </a:t>
            </a:r>
            <a:r>
              <a:rPr lang="en-CA" dirty="0" err="1" smtClean="0"/>
              <a:t>limite</a:t>
            </a:r>
            <a:r>
              <a:rPr lang="en-CA" dirty="0" smtClean="0"/>
              <a:t> de </a:t>
            </a:r>
            <a:r>
              <a:rPr lang="en-CA" dirty="0" err="1" smtClean="0"/>
              <a:t>fichiers</a:t>
            </a:r>
            <a:r>
              <a:rPr lang="en-CA" dirty="0" smtClean="0"/>
              <a:t> </a:t>
            </a:r>
            <a:r>
              <a:rPr lang="en-CA" dirty="0" err="1" smtClean="0"/>
              <a:t>analysables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même</a:t>
            </a:r>
            <a:r>
              <a:rPr lang="en-CA" dirty="0" smtClean="0"/>
              <a:t> temps, </a:t>
            </a:r>
            <a:r>
              <a:rPr lang="en-CA" dirty="0" err="1" smtClean="0"/>
              <a:t>mais</a:t>
            </a:r>
            <a:r>
              <a:rPr lang="en-CA" dirty="0" smtClean="0"/>
              <a:t> je </a:t>
            </a:r>
            <a:r>
              <a:rPr lang="en-CA" dirty="0" err="1" smtClean="0"/>
              <a:t>suis</a:t>
            </a:r>
            <a:r>
              <a:rPr lang="en-CA" dirty="0" smtClean="0"/>
              <a:t> pas mal certain que </a:t>
            </a:r>
            <a:r>
              <a:rPr lang="en-CA" dirty="0" err="1" smtClean="0"/>
              <a:t>ça</a:t>
            </a:r>
            <a:r>
              <a:rPr lang="en-CA" dirty="0" smtClean="0"/>
              <a:t> a une </a:t>
            </a:r>
            <a:r>
              <a:rPr lang="en-CA" dirty="0" err="1" smtClean="0"/>
              <a:t>grande</a:t>
            </a:r>
            <a:r>
              <a:rPr lang="en-CA" dirty="0" smtClean="0"/>
              <a:t> </a:t>
            </a:r>
            <a:r>
              <a:rPr lang="en-CA" dirty="0" err="1" smtClean="0"/>
              <a:t>capacité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79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t="20409" r="15606" b="56788"/>
          <a:stretch/>
        </p:blipFill>
        <p:spPr bwMode="auto">
          <a:xfrm>
            <a:off x="899592" y="2564904"/>
            <a:ext cx="7268176" cy="18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>
            <a:stCxn id="6" idx="0"/>
          </p:cNvCxnSpPr>
          <p:nvPr/>
        </p:nvCxnSpPr>
        <p:spPr>
          <a:xfrm flipV="1">
            <a:off x="4208444" y="4017573"/>
            <a:ext cx="1917306" cy="1455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909531" y="5473554"/>
            <a:ext cx="659782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Rentrez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code et </a:t>
            </a:r>
            <a:r>
              <a:rPr lang="en-CA" dirty="0" err="1" smtClean="0"/>
              <a:t>changez</a:t>
            </a:r>
            <a:r>
              <a:rPr lang="en-CA" dirty="0" smtClean="0"/>
              <a:t> la </a:t>
            </a:r>
            <a:r>
              <a:rPr lang="en-CA" dirty="0" err="1" smtClean="0"/>
              <a:t>direection</a:t>
            </a:r>
            <a:r>
              <a:rPr lang="en-CA" dirty="0" smtClean="0"/>
              <a:t> du </a:t>
            </a:r>
            <a:r>
              <a:rPr lang="en-CA" dirty="0" err="1" smtClean="0"/>
              <a:t>répertoire</a:t>
            </a:r>
            <a:r>
              <a:rPr lang="en-CA" dirty="0" smtClean="0"/>
              <a:t> par la </a:t>
            </a:r>
            <a:r>
              <a:rPr lang="en-CA" dirty="0" err="1" smtClean="0"/>
              <a:t>votre</a:t>
            </a:r>
            <a:r>
              <a:rPr lang="en-CA" dirty="0" smtClean="0"/>
              <a:t>. </a:t>
            </a:r>
            <a:r>
              <a:rPr lang="en-CA" dirty="0" err="1" smtClean="0"/>
              <a:t>Supposé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à la </a:t>
            </a:r>
            <a:r>
              <a:rPr lang="en-CA" dirty="0" err="1" smtClean="0"/>
              <a:t>ligne</a:t>
            </a:r>
            <a:r>
              <a:rPr lang="en-CA" dirty="0" smtClean="0"/>
              <a:t> 27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99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9" t="54299" r="23757" b="26455"/>
          <a:stretch/>
        </p:blipFill>
        <p:spPr bwMode="auto">
          <a:xfrm>
            <a:off x="997815" y="1339889"/>
            <a:ext cx="7318601" cy="1783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02650" y="3356992"/>
            <a:ext cx="7413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verrez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boucle </a:t>
            </a:r>
            <a:r>
              <a:rPr lang="en-CA" dirty="0" err="1" smtClean="0"/>
              <a:t>quelque</a:t>
            </a:r>
            <a:r>
              <a:rPr lang="en-CA" dirty="0" smtClean="0"/>
              <a:t> part </a:t>
            </a:r>
            <a:r>
              <a:rPr lang="en-CA" dirty="0" err="1" smtClean="0"/>
              <a:t>dans</a:t>
            </a:r>
            <a:r>
              <a:rPr lang="en-CA" dirty="0" smtClean="0"/>
              <a:t> la Main().</a:t>
            </a:r>
          </a:p>
          <a:p>
            <a:r>
              <a:rPr lang="en-CA" dirty="0" smtClean="0"/>
              <a:t>Il </a:t>
            </a:r>
            <a:r>
              <a:rPr lang="en-CA" dirty="0" err="1"/>
              <a:t>s</a:t>
            </a:r>
            <a:r>
              <a:rPr lang="en-CA" dirty="0" err="1" smtClean="0"/>
              <a:t>’agit</a:t>
            </a:r>
            <a:r>
              <a:rPr lang="en-CA" dirty="0" smtClean="0"/>
              <a:t> de 3 tableaux.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Le 1er </a:t>
            </a:r>
            <a:r>
              <a:rPr lang="en-CA" dirty="0" smtClean="0"/>
              <a:t>pour les </a:t>
            </a:r>
            <a:r>
              <a:rPr lang="en-CA" dirty="0" err="1" smtClean="0"/>
              <a:t>critères</a:t>
            </a:r>
            <a:r>
              <a:rPr lang="en-CA" dirty="0" smtClean="0"/>
              <a:t> de selection de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candidats</a:t>
            </a:r>
            <a:r>
              <a:rPr lang="en-CA" dirty="0"/>
              <a:t> </a:t>
            </a:r>
            <a:r>
              <a:rPr lang="en-CA" dirty="0" smtClean="0"/>
              <a:t>: </a:t>
            </a:r>
            <a:r>
              <a:rPr lang="en-CA" dirty="0" err="1" smtClean="0"/>
              <a:t>j’en</a:t>
            </a:r>
            <a:r>
              <a:rPr lang="en-CA" dirty="0" smtClean="0"/>
              <a:t> </a:t>
            </a:r>
            <a:r>
              <a:rPr lang="en-CA" dirty="0" err="1" smtClean="0"/>
              <a:t>ai</a:t>
            </a:r>
            <a:r>
              <a:rPr lang="en-CA" dirty="0" smtClean="0"/>
              <a:t> </a:t>
            </a:r>
            <a:r>
              <a:rPr lang="en-CA" dirty="0" err="1" smtClean="0"/>
              <a:t>choisi</a:t>
            </a:r>
            <a:r>
              <a:rPr lang="en-CA" dirty="0" smtClean="0"/>
              <a:t> 4. Vous </a:t>
            </a:r>
            <a:r>
              <a:rPr lang="en-CA" dirty="0" err="1" smtClean="0"/>
              <a:t>pouvez</a:t>
            </a:r>
            <a:r>
              <a:rPr lang="en-CA" dirty="0" smtClean="0"/>
              <a:t> </a:t>
            </a:r>
            <a:r>
              <a:rPr lang="en-CA" dirty="0" err="1" smtClean="0"/>
              <a:t>choisir</a:t>
            </a:r>
            <a:r>
              <a:rPr lang="en-CA" dirty="0" smtClean="0"/>
              <a:t> </a:t>
            </a:r>
            <a:r>
              <a:rPr lang="en-CA" dirty="0" err="1" smtClean="0"/>
              <a:t>autant</a:t>
            </a:r>
            <a:r>
              <a:rPr lang="en-CA" dirty="0" smtClean="0"/>
              <a:t> de </a:t>
            </a:r>
            <a:r>
              <a:rPr lang="en-CA" dirty="0" err="1" smtClean="0"/>
              <a:t>critères</a:t>
            </a:r>
            <a:r>
              <a:rPr lang="en-CA" dirty="0" smtClean="0"/>
              <a:t> que vous </a:t>
            </a:r>
            <a:r>
              <a:rPr lang="en-CA" dirty="0" err="1" smtClean="0"/>
              <a:t>voulez</a:t>
            </a:r>
            <a:r>
              <a:rPr lang="en-CA" dirty="0" smtClean="0"/>
              <a:t>. </a:t>
            </a:r>
            <a:r>
              <a:rPr lang="en-CA" dirty="0" err="1" smtClean="0">
                <a:solidFill>
                  <a:srgbClr val="0070C0"/>
                </a:solidFill>
              </a:rPr>
              <a:t>Mais</a:t>
            </a:r>
            <a:r>
              <a:rPr lang="en-CA" dirty="0" smtClean="0">
                <a:solidFill>
                  <a:srgbClr val="0070C0"/>
                </a:solidFill>
              </a:rPr>
              <a:t> les 3 tableaux DOIVENT </a:t>
            </a:r>
            <a:r>
              <a:rPr lang="en-CA" dirty="0" err="1" smtClean="0">
                <a:solidFill>
                  <a:srgbClr val="0070C0"/>
                </a:solidFill>
              </a:rPr>
              <a:t>avoir</a:t>
            </a:r>
            <a:r>
              <a:rPr lang="en-CA" dirty="0" smtClean="0">
                <a:solidFill>
                  <a:srgbClr val="0070C0"/>
                </a:solidFill>
              </a:rPr>
              <a:t> la </a:t>
            </a:r>
            <a:r>
              <a:rPr lang="en-CA" dirty="0" err="1" smtClean="0">
                <a:solidFill>
                  <a:srgbClr val="0070C0"/>
                </a:solidFill>
              </a:rPr>
              <a:t>même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taille</a:t>
            </a:r>
            <a:r>
              <a:rPr lang="en-CA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Le 2e </a:t>
            </a:r>
            <a:r>
              <a:rPr lang="en-CA" dirty="0" smtClean="0"/>
              <a:t>pour le </a:t>
            </a:r>
            <a:r>
              <a:rPr lang="en-CA" dirty="0" err="1" smtClean="0"/>
              <a:t>nombre</a:t>
            </a:r>
            <a:r>
              <a:rPr lang="en-CA" dirty="0" smtClean="0"/>
              <a:t> de point </a:t>
            </a:r>
            <a:r>
              <a:rPr lang="en-CA" dirty="0" err="1" smtClean="0"/>
              <a:t>accordé</a:t>
            </a:r>
            <a:r>
              <a:rPr lang="en-CA" dirty="0" smtClean="0"/>
              <a:t> pour </a:t>
            </a:r>
            <a:r>
              <a:rPr lang="en-CA" dirty="0" err="1" smtClean="0"/>
              <a:t>chacun</a:t>
            </a:r>
            <a:r>
              <a:rPr lang="en-CA" dirty="0" smtClean="0"/>
              <a:t> des </a:t>
            </a:r>
            <a:r>
              <a:rPr lang="en-CA" dirty="0" err="1" smtClean="0"/>
              <a:t>critères</a:t>
            </a:r>
            <a:r>
              <a:rPr lang="en-CA" dirty="0" smtClean="0"/>
              <a:t> : Vous </a:t>
            </a:r>
            <a:r>
              <a:rPr lang="en-CA" dirty="0" err="1" smtClean="0"/>
              <a:t>pouvez</a:t>
            </a:r>
            <a:r>
              <a:rPr lang="en-CA" dirty="0" smtClean="0"/>
              <a:t> </a:t>
            </a:r>
            <a:r>
              <a:rPr lang="en-CA" dirty="0" err="1" smtClean="0"/>
              <a:t>mettre</a:t>
            </a:r>
            <a:r>
              <a:rPr lang="en-CA" dirty="0" smtClean="0"/>
              <a:t> tout à 1, 1, 1, 1; </a:t>
            </a:r>
            <a:r>
              <a:rPr lang="en-CA" dirty="0" err="1" smtClean="0"/>
              <a:t>c’est</a:t>
            </a:r>
            <a:r>
              <a:rPr lang="en-CA" dirty="0" smtClean="0"/>
              <a:t> à vous de </a:t>
            </a:r>
            <a:r>
              <a:rPr lang="en-CA" dirty="0" err="1" smtClean="0"/>
              <a:t>voir</a:t>
            </a:r>
            <a:r>
              <a:rPr lang="en-CA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Le 3e </a:t>
            </a:r>
            <a:r>
              <a:rPr lang="en-CA" dirty="0" smtClean="0"/>
              <a:t>pour le </a:t>
            </a:r>
            <a:r>
              <a:rPr lang="en-CA" dirty="0" err="1" smtClean="0"/>
              <a:t>nombre</a:t>
            </a:r>
            <a:r>
              <a:rPr lang="en-CA" dirty="0" smtClean="0"/>
              <a:t> de points </a:t>
            </a:r>
            <a:r>
              <a:rPr lang="en-CA" dirty="0" err="1" smtClean="0"/>
              <a:t>obtenus</a:t>
            </a:r>
            <a:r>
              <a:rPr lang="en-CA" dirty="0" smtClean="0"/>
              <a:t> </a:t>
            </a:r>
            <a:r>
              <a:rPr lang="en-CA" dirty="0" smtClean="0"/>
              <a:t>par un </a:t>
            </a:r>
            <a:r>
              <a:rPr lang="en-CA" dirty="0" err="1" smtClean="0"/>
              <a:t>candidat</a:t>
            </a:r>
            <a:r>
              <a:rPr lang="en-CA" dirty="0" smtClean="0"/>
              <a:t> pour </a:t>
            </a:r>
            <a:r>
              <a:rPr lang="en-CA" dirty="0" err="1" smtClean="0"/>
              <a:t>chacun</a:t>
            </a:r>
            <a:r>
              <a:rPr lang="en-CA" dirty="0" smtClean="0"/>
              <a:t> des </a:t>
            </a:r>
            <a:r>
              <a:rPr lang="en-CA" dirty="0" err="1" smtClean="0"/>
              <a:t>critères</a:t>
            </a:r>
            <a:r>
              <a:rPr lang="en-CA" dirty="0" smtClean="0"/>
              <a:t> : </a:t>
            </a:r>
            <a:r>
              <a:rPr lang="en-CA" dirty="0" err="1" smtClean="0"/>
              <a:t>Suposons</a:t>
            </a:r>
            <a:r>
              <a:rPr lang="en-CA" dirty="0" smtClean="0"/>
              <a:t> </a:t>
            </a:r>
            <a:r>
              <a:rPr lang="en-CA" dirty="0" err="1" smtClean="0"/>
              <a:t>qu’un</a:t>
            </a:r>
            <a:r>
              <a:rPr lang="en-CA" dirty="0" smtClean="0"/>
              <a:t> </a:t>
            </a:r>
            <a:r>
              <a:rPr lang="en-CA" dirty="0" err="1" smtClean="0"/>
              <a:t>candidat</a:t>
            </a:r>
            <a:r>
              <a:rPr lang="en-CA" dirty="0" smtClean="0"/>
              <a:t> </a:t>
            </a:r>
            <a:r>
              <a:rPr lang="en-CA" dirty="0" err="1" smtClean="0"/>
              <a:t>donné</a:t>
            </a:r>
            <a:r>
              <a:rPr lang="en-CA" dirty="0" smtClean="0"/>
              <a:t> à </a:t>
            </a:r>
            <a:r>
              <a:rPr lang="en-CA" dirty="0" err="1" smtClean="0"/>
              <a:t>écrit</a:t>
            </a:r>
            <a:r>
              <a:rPr lang="en-CA" dirty="0" smtClean="0"/>
              <a:t> 2 </a:t>
            </a:r>
            <a:r>
              <a:rPr lang="en-CA" dirty="0" err="1" smtClean="0"/>
              <a:t>fois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son Cv. Il aura 4 point (2x 2 points pour Java). Bon.. </a:t>
            </a:r>
            <a:r>
              <a:rPr lang="en-CA" dirty="0" smtClean="0">
                <a:solidFill>
                  <a:srgbClr val="0070C0"/>
                </a:solidFill>
              </a:rPr>
              <a:t>NE TOUCHEZ PAS À CE </a:t>
            </a:r>
            <a:r>
              <a:rPr lang="en-CA" dirty="0" smtClean="0">
                <a:solidFill>
                  <a:srgbClr val="0070C0"/>
                </a:solidFill>
              </a:rPr>
              <a:t>3e TABLEAU</a:t>
            </a:r>
            <a:r>
              <a:rPr lang="en-CA" dirty="0" smtClean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4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618</Words>
  <Application>Microsoft Office PowerPoint</Application>
  <PresentationFormat>Affichage à l'écran (4:3)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Sélectionnez et Classifiez Rapidement les CV </vt:lpstr>
      <vt:lpstr>Contexte</vt:lpstr>
      <vt:lpstr>Espace de travail</vt:lpstr>
      <vt:lpstr>Instructions</vt:lpstr>
      <vt:lpstr>Instructions</vt:lpstr>
      <vt:lpstr>Instructions</vt:lpstr>
      <vt:lpstr>Instructions</vt:lpstr>
      <vt:lpstr>Instructions</vt:lpstr>
      <vt:lpstr>Instructions</vt:lpstr>
      <vt:lpstr>Limites du programme</vt:lpstr>
      <vt:lpstr>Exemple de Output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Selectionnez et Classifiez Rapidement les CV</dc:title>
  <dc:creator>Joel Sande</dc:creator>
  <cp:lastModifiedBy>Joel Sande</cp:lastModifiedBy>
  <cp:revision>28</cp:revision>
  <dcterms:created xsi:type="dcterms:W3CDTF">2018-03-06T18:16:27Z</dcterms:created>
  <dcterms:modified xsi:type="dcterms:W3CDTF">2018-03-07T03:49:33Z</dcterms:modified>
</cp:coreProperties>
</file>