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86" r:id="rId3"/>
    <p:sldId id="287" r:id="rId4"/>
    <p:sldId id="288" r:id="rId5"/>
    <p:sldId id="258" r:id="rId6"/>
    <p:sldId id="277" r:id="rId7"/>
    <p:sldId id="285" r:id="rId8"/>
    <p:sldId id="278" r:id="rId9"/>
    <p:sldId id="28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992"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fr-FR"/>
              <a:t>Modifiez le style du titre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E96F5ED-5D56-49EB-B51E-942D5BFE2E49}" type="datetimeFigureOut">
              <a:rPr lang="en-CA" smtClean="0"/>
              <a:t>2022-12-29</a:t>
            </a:fld>
            <a:endParaRPr lang="en-CA"/>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CA"/>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03F826A5-C3A2-455B-BE3F-D44C844BE512}" type="slidenum">
              <a:rPr lang="en-CA" smtClean="0"/>
              <a:t>‹n°›</a:t>
            </a:fld>
            <a:endParaRPr lang="en-CA"/>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1E96F5ED-5D56-49EB-B51E-942D5BFE2E49}" type="datetimeFigureOut">
              <a:rPr lang="en-CA" smtClean="0"/>
              <a:t>2022-12-29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3F826A5-C3A2-455B-BE3F-D44C844BE512}" type="slidenum">
              <a:rPr lang="en-CA" smtClean="0"/>
              <a:t>‹n°›</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fr-FR"/>
              <a:t>Modifiez le style du titre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1E96F5ED-5D56-49EB-B51E-942D5BFE2E49}" type="datetimeFigureOut">
              <a:rPr lang="en-CA" smtClean="0"/>
              <a:t>2022-12-29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3F826A5-C3A2-455B-BE3F-D44C844BE512}" type="slidenum">
              <a:rPr lang="en-CA" smtClean="0"/>
              <a:t>‹n°›</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E96F5ED-5D56-49EB-B51E-942D5BFE2E49}" type="datetimeFigureOut">
              <a:rPr lang="en-CA" smtClean="0"/>
              <a:t>2022-12-29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3F826A5-C3A2-455B-BE3F-D44C844BE512}" type="slidenum">
              <a:rPr lang="en-CA" smtClean="0"/>
              <a:t>‹n°›</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fr-FR"/>
              <a:t>Modifiez le style du titre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1E96F5ED-5D56-49EB-B51E-942D5BFE2E49}" type="datetimeFigureOut">
              <a:rPr lang="en-CA" smtClean="0"/>
              <a:t>2022-12-29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3F826A5-C3A2-455B-BE3F-D44C844BE512}" type="slidenum">
              <a:rPr lang="en-CA" smtClean="0"/>
              <a:t>‹n°›</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5" name="Date Placeholder 4"/>
          <p:cNvSpPr>
            <a:spLocks noGrp="1"/>
          </p:cNvSpPr>
          <p:nvPr>
            <p:ph type="dt" sz="half" idx="10"/>
          </p:nvPr>
        </p:nvSpPr>
        <p:spPr/>
        <p:txBody>
          <a:bodyPr/>
          <a:lstStyle/>
          <a:p>
            <a:fld id="{1E96F5ED-5D56-49EB-B51E-942D5BFE2E49}" type="datetimeFigureOut">
              <a:rPr lang="en-CA" smtClean="0"/>
              <a:t>2022-12-29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3F826A5-C3A2-455B-BE3F-D44C844BE512}" type="slidenum">
              <a:rPr lang="en-CA" smtClean="0"/>
              <a:t>‹n°›</a:t>
            </a:fld>
            <a:endParaRPr lang="en-CA"/>
          </a:p>
        </p:txBody>
      </p:sp>
      <p:sp>
        <p:nvSpPr>
          <p:cNvPr id="9" name="Content Placeholder 8"/>
          <p:cNvSpPr>
            <a:spLocks noGrp="1"/>
          </p:cNvSpPr>
          <p:nvPr>
            <p:ph sz="quarter" idx="13"/>
          </p:nvPr>
        </p:nvSpPr>
        <p:spPr>
          <a:xfrm>
            <a:off x="1042416" y="2313432"/>
            <a:ext cx="3419856" cy="349300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E96F5ED-5D56-49EB-B51E-942D5BFE2E49}" type="datetimeFigureOut">
              <a:rPr lang="en-CA" smtClean="0"/>
              <a:t>2022-12-29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03F826A5-C3A2-455B-BE3F-D44C844BE512}" type="slidenum">
              <a:rPr lang="en-CA" smtClean="0"/>
              <a:t>‹n°›</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Date Placeholder 2"/>
          <p:cNvSpPr>
            <a:spLocks noGrp="1"/>
          </p:cNvSpPr>
          <p:nvPr>
            <p:ph type="dt" sz="half" idx="10"/>
          </p:nvPr>
        </p:nvSpPr>
        <p:spPr/>
        <p:txBody>
          <a:bodyPr/>
          <a:lstStyle/>
          <a:p>
            <a:fld id="{1E96F5ED-5D56-49EB-B51E-942D5BFE2E49}" type="datetimeFigureOut">
              <a:rPr lang="en-CA" smtClean="0"/>
              <a:t>2022-12-29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03F826A5-C3A2-455B-BE3F-D44C844BE512}" type="slidenum">
              <a:rPr lang="en-CA" smtClean="0"/>
              <a:t>‹n°›</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96F5ED-5D56-49EB-B51E-942D5BFE2E49}" type="datetimeFigureOut">
              <a:rPr lang="en-CA" smtClean="0"/>
              <a:t>2022-12-29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03F826A5-C3A2-455B-BE3F-D44C844BE512}" type="slidenum">
              <a:rPr lang="en-CA" smtClean="0"/>
              <a:t>‹n°›</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E96F5ED-5D56-49EB-B51E-942D5BFE2E49}" type="datetimeFigureOut">
              <a:rPr lang="en-CA" smtClean="0"/>
              <a:t>2022-12-29</a:t>
            </a:fld>
            <a:endParaRPr lang="en-CA"/>
          </a:p>
        </p:txBody>
      </p:sp>
      <p:sp>
        <p:nvSpPr>
          <p:cNvPr id="7" name="Slide Number Placeholder 6"/>
          <p:cNvSpPr>
            <a:spLocks noGrp="1"/>
          </p:cNvSpPr>
          <p:nvPr>
            <p:ph type="sldNum" sz="quarter" idx="12"/>
          </p:nvPr>
        </p:nvSpPr>
        <p:spPr/>
        <p:txBody>
          <a:bodyPr/>
          <a:lstStyle/>
          <a:p>
            <a:fld id="{03F826A5-C3A2-455B-BE3F-D44C844BE512}" type="slidenum">
              <a:rPr lang="en-CA" smtClean="0"/>
              <a:t>‹n°›</a:t>
            </a:fld>
            <a:endParaRPr lang="en-CA"/>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CA"/>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fr-FR"/>
              <a:t>Modifiez le style du titre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fr-FR"/>
              <a:t>Modifiez le style du titre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1E96F5ED-5D56-49EB-B51E-942D5BFE2E49}" type="datetimeFigureOut">
              <a:rPr lang="en-CA" smtClean="0"/>
              <a:t>2022-12-29</a:t>
            </a:fld>
            <a:endParaRPr lang="en-CA"/>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CA"/>
          </a:p>
        </p:txBody>
      </p:sp>
      <p:sp>
        <p:nvSpPr>
          <p:cNvPr id="7" name="Slide Number Placeholder 6"/>
          <p:cNvSpPr>
            <a:spLocks noGrp="1"/>
          </p:cNvSpPr>
          <p:nvPr>
            <p:ph type="sldNum" sz="quarter" idx="12"/>
          </p:nvPr>
        </p:nvSpPr>
        <p:spPr/>
        <p:txBody>
          <a:bodyPr/>
          <a:lstStyle/>
          <a:p>
            <a:fld id="{03F826A5-C3A2-455B-BE3F-D44C844BE512}" type="slidenum">
              <a:rPr lang="en-CA" smtClean="0"/>
              <a:t>‹n°›</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E96F5ED-5D56-49EB-B51E-942D5BFE2E49}" type="datetimeFigureOut">
              <a:rPr lang="en-CA" smtClean="0"/>
              <a:t>2022-12-29</a:t>
            </a:fld>
            <a:endParaRPr lang="en-CA"/>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CA"/>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03F826A5-C3A2-455B-BE3F-D44C844BE512}" type="slidenum">
              <a:rPr lang="en-CA" smtClean="0"/>
              <a:t>‹n°›</a:t>
            </a:fld>
            <a:endParaRPr lang="en-CA"/>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en-CA" dirty="0"/>
              <a:t>Website in progress</a:t>
            </a:r>
          </a:p>
        </p:txBody>
      </p:sp>
      <p:sp>
        <p:nvSpPr>
          <p:cNvPr id="3" name="Sous-titre 2"/>
          <p:cNvSpPr>
            <a:spLocks noGrp="1"/>
          </p:cNvSpPr>
          <p:nvPr>
            <p:ph type="subTitle" idx="1"/>
          </p:nvPr>
        </p:nvSpPr>
        <p:spPr>
          <a:xfrm>
            <a:off x="2555776" y="6021288"/>
            <a:ext cx="5248672" cy="553616"/>
          </a:xfrm>
        </p:spPr>
        <p:txBody>
          <a:bodyPr>
            <a:normAutofit/>
          </a:bodyPr>
          <a:lstStyle/>
          <a:p>
            <a:r>
              <a:rPr lang="en-CA" dirty="0"/>
              <a:t>By Joel </a:t>
            </a:r>
            <a:r>
              <a:rPr lang="en-CA" dirty="0" err="1"/>
              <a:t>Sandé</a:t>
            </a:r>
            <a:endParaRPr lang="en-CA" dirty="0"/>
          </a:p>
        </p:txBody>
      </p:sp>
      <p:sp>
        <p:nvSpPr>
          <p:cNvPr id="4" name="ZoneTexte 3"/>
          <p:cNvSpPr txBox="1"/>
          <p:nvPr/>
        </p:nvSpPr>
        <p:spPr>
          <a:xfrm>
            <a:off x="320620" y="1582028"/>
            <a:ext cx="3888432" cy="369332"/>
          </a:xfrm>
          <a:prstGeom prst="rect">
            <a:avLst/>
          </a:prstGeom>
          <a:noFill/>
        </p:spPr>
        <p:txBody>
          <a:bodyPr wrap="square" rtlCol="0">
            <a:spAutoFit/>
          </a:bodyPr>
          <a:lstStyle/>
          <a:p>
            <a:r>
              <a:rPr lang="en-CA" dirty="0"/>
              <a:t>Who am I ?</a:t>
            </a:r>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2865" y="3429000"/>
            <a:ext cx="4043942" cy="2274717"/>
          </a:xfrm>
          <a:prstGeom prst="rect">
            <a:avLst/>
          </a:prstGeom>
        </p:spPr>
      </p:pic>
    </p:spTree>
    <p:extLst>
      <p:ext uri="{BB962C8B-B14F-4D97-AF65-F5344CB8AC3E}">
        <p14:creationId xmlns:p14="http://schemas.microsoft.com/office/powerpoint/2010/main" val="3594271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3284A8-0BA5-0626-7D8C-A408CE1B05C1}"/>
              </a:ext>
            </a:extLst>
          </p:cNvPr>
          <p:cNvSpPr>
            <a:spLocks noGrp="1"/>
          </p:cNvSpPr>
          <p:nvPr>
            <p:ph type="title"/>
          </p:nvPr>
        </p:nvSpPr>
        <p:spPr>
          <a:xfrm>
            <a:off x="1043490" y="1027664"/>
            <a:ext cx="7024744" cy="745152"/>
          </a:xfrm>
        </p:spPr>
        <p:txBody>
          <a:bodyPr/>
          <a:lstStyle/>
          <a:p>
            <a:r>
              <a:rPr lang="fr-CA" dirty="0"/>
              <a:t>Joel </a:t>
            </a:r>
            <a:r>
              <a:rPr lang="fr-CA" dirty="0" err="1"/>
              <a:t>Sandé</a:t>
            </a:r>
            <a:endParaRPr lang="fr-CA" dirty="0"/>
          </a:p>
        </p:txBody>
      </p:sp>
      <p:sp>
        <p:nvSpPr>
          <p:cNvPr id="3" name="Espace réservé du contenu 2">
            <a:extLst>
              <a:ext uri="{FF2B5EF4-FFF2-40B4-BE49-F238E27FC236}">
                <a16:creationId xmlns:a16="http://schemas.microsoft.com/office/drawing/2014/main" id="{DEA61A70-C965-FC6D-28F6-5B258A34EE97}"/>
              </a:ext>
            </a:extLst>
          </p:cNvPr>
          <p:cNvSpPr>
            <a:spLocks noGrp="1"/>
          </p:cNvSpPr>
          <p:nvPr>
            <p:ph idx="1"/>
          </p:nvPr>
        </p:nvSpPr>
        <p:spPr>
          <a:xfrm>
            <a:off x="1043492" y="1988840"/>
            <a:ext cx="6777317" cy="3843789"/>
          </a:xfrm>
        </p:spPr>
        <p:txBody>
          <a:bodyPr>
            <a:normAutofit fontScale="92500" lnSpcReduction="10000"/>
          </a:bodyPr>
          <a:lstStyle/>
          <a:p>
            <a:pPr algn="just"/>
            <a:r>
              <a:rPr lang="en-US" dirty="0"/>
              <a:t>I am a multidisciplinary person devoted to science and technology.</a:t>
            </a:r>
          </a:p>
          <a:p>
            <a:pPr algn="just"/>
            <a:endParaRPr lang="en-US" dirty="0"/>
          </a:p>
          <a:p>
            <a:pPr algn="just"/>
            <a:r>
              <a:rPr lang="en-US" dirty="0"/>
              <a:t>I have knowledge in:</a:t>
            </a:r>
          </a:p>
          <a:p>
            <a:pPr algn="just"/>
            <a:endParaRPr lang="en-US" dirty="0"/>
          </a:p>
          <a:p>
            <a:pPr algn="just"/>
            <a:r>
              <a:rPr lang="en-US" dirty="0"/>
              <a:t>Biochemistry (a mix between biology and chemistry).</a:t>
            </a:r>
          </a:p>
          <a:p>
            <a:pPr algn="just"/>
            <a:r>
              <a:rPr lang="en-US" dirty="0"/>
              <a:t>Bioinformatics (a mix between biology and informatics).</a:t>
            </a:r>
          </a:p>
          <a:p>
            <a:pPr algn="just"/>
            <a:r>
              <a:rPr lang="en-US" dirty="0"/>
              <a:t>Biomedical Engineering (the use of engineering to solve health problems).</a:t>
            </a:r>
            <a:endParaRPr lang="fr-CA" dirty="0"/>
          </a:p>
        </p:txBody>
      </p:sp>
    </p:spTree>
    <p:extLst>
      <p:ext uri="{BB962C8B-B14F-4D97-AF65-F5344CB8AC3E}">
        <p14:creationId xmlns:p14="http://schemas.microsoft.com/office/powerpoint/2010/main" val="3579114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755E85-22AF-504B-F8B5-50242E6631F7}"/>
              </a:ext>
            </a:extLst>
          </p:cNvPr>
          <p:cNvSpPr>
            <a:spLocks noGrp="1"/>
          </p:cNvSpPr>
          <p:nvPr>
            <p:ph type="title"/>
          </p:nvPr>
        </p:nvSpPr>
        <p:spPr>
          <a:xfrm>
            <a:off x="1043490" y="1027664"/>
            <a:ext cx="7024744" cy="673144"/>
          </a:xfrm>
        </p:spPr>
        <p:txBody>
          <a:bodyPr>
            <a:normAutofit fontScale="90000"/>
          </a:bodyPr>
          <a:lstStyle/>
          <a:p>
            <a:r>
              <a:rPr lang="fr-CA" dirty="0"/>
              <a:t>Joel </a:t>
            </a:r>
            <a:r>
              <a:rPr lang="fr-CA" dirty="0" err="1"/>
              <a:t>Sandé</a:t>
            </a:r>
            <a:endParaRPr lang="fr-CA" dirty="0"/>
          </a:p>
        </p:txBody>
      </p:sp>
      <p:sp>
        <p:nvSpPr>
          <p:cNvPr id="3" name="Espace réservé du contenu 2">
            <a:extLst>
              <a:ext uri="{FF2B5EF4-FFF2-40B4-BE49-F238E27FC236}">
                <a16:creationId xmlns:a16="http://schemas.microsoft.com/office/drawing/2014/main" id="{549FECCA-7A90-AE05-D397-A91C0EAC1523}"/>
              </a:ext>
            </a:extLst>
          </p:cNvPr>
          <p:cNvSpPr>
            <a:spLocks noGrp="1"/>
          </p:cNvSpPr>
          <p:nvPr>
            <p:ph idx="1"/>
          </p:nvPr>
        </p:nvSpPr>
        <p:spPr>
          <a:xfrm>
            <a:off x="1043492" y="1844824"/>
            <a:ext cx="6777317" cy="3987805"/>
          </a:xfrm>
        </p:spPr>
        <p:txBody>
          <a:bodyPr>
            <a:normAutofit fontScale="92500"/>
          </a:bodyPr>
          <a:lstStyle/>
          <a:p>
            <a:pPr algn="just"/>
            <a:r>
              <a:rPr lang="en-US" dirty="0"/>
              <a:t>Over time, I understood that we can NOT know everything, although I am convinced that the best way to solve a health problem is to approach it from different angles that complement each other, reason why I did these multidisciplinary courses where I learned a lot of things that I would not have discovered otherwise.</a:t>
            </a:r>
          </a:p>
          <a:p>
            <a:pPr algn="just"/>
            <a:endParaRPr lang="en-US" dirty="0"/>
          </a:p>
          <a:p>
            <a:pPr algn="just"/>
            <a:r>
              <a:rPr lang="en-US" dirty="0"/>
              <a:t>Now I'm on a journey of acquiring technical computer skills.</a:t>
            </a:r>
            <a:endParaRPr lang="fr-CA" dirty="0"/>
          </a:p>
        </p:txBody>
      </p:sp>
    </p:spTree>
    <p:extLst>
      <p:ext uri="{BB962C8B-B14F-4D97-AF65-F5344CB8AC3E}">
        <p14:creationId xmlns:p14="http://schemas.microsoft.com/office/powerpoint/2010/main" val="3787258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C776C7-8A21-3252-FF08-8861A5166EC1}"/>
              </a:ext>
            </a:extLst>
          </p:cNvPr>
          <p:cNvSpPr>
            <a:spLocks noGrp="1"/>
          </p:cNvSpPr>
          <p:nvPr>
            <p:ph type="title"/>
          </p:nvPr>
        </p:nvSpPr>
        <p:spPr>
          <a:xfrm>
            <a:off x="1043490" y="1027664"/>
            <a:ext cx="7024744" cy="745152"/>
          </a:xfrm>
        </p:spPr>
        <p:txBody>
          <a:bodyPr/>
          <a:lstStyle/>
          <a:p>
            <a:r>
              <a:rPr lang="fr-CA" dirty="0"/>
              <a:t>Joel </a:t>
            </a:r>
            <a:r>
              <a:rPr lang="fr-CA" dirty="0" err="1"/>
              <a:t>Sandé</a:t>
            </a:r>
            <a:endParaRPr lang="fr-CA" dirty="0"/>
          </a:p>
        </p:txBody>
      </p:sp>
      <p:sp>
        <p:nvSpPr>
          <p:cNvPr id="3" name="Espace réservé du contenu 2">
            <a:extLst>
              <a:ext uri="{FF2B5EF4-FFF2-40B4-BE49-F238E27FC236}">
                <a16:creationId xmlns:a16="http://schemas.microsoft.com/office/drawing/2014/main" id="{434A95BD-7A83-B1C0-1AB0-34717E0E8165}"/>
              </a:ext>
            </a:extLst>
          </p:cNvPr>
          <p:cNvSpPr>
            <a:spLocks noGrp="1"/>
          </p:cNvSpPr>
          <p:nvPr>
            <p:ph idx="1"/>
          </p:nvPr>
        </p:nvSpPr>
        <p:spPr>
          <a:xfrm>
            <a:off x="1043492" y="2060848"/>
            <a:ext cx="6777317" cy="3771781"/>
          </a:xfrm>
        </p:spPr>
        <p:txBody>
          <a:bodyPr/>
          <a:lstStyle/>
          <a:p>
            <a:pPr algn="just"/>
            <a:r>
              <a:rPr lang="en-US" dirty="0"/>
              <a:t>My goal therefore in the long term is to work in </a:t>
            </a:r>
            <a:r>
              <a:rPr lang="en-US" dirty="0" err="1"/>
              <a:t>HighTech</a:t>
            </a:r>
            <a:r>
              <a:rPr lang="en-US" dirty="0"/>
              <a:t> related to the field of health, in close collaboration with doctors, pharmacists, the pharmaceutical industry, biotechnologists.</a:t>
            </a:r>
          </a:p>
          <a:p>
            <a:pPr algn="just"/>
            <a:endParaRPr lang="en-US" dirty="0"/>
          </a:p>
          <a:p>
            <a:pPr algn="just"/>
            <a:r>
              <a:rPr lang="en-US" dirty="0"/>
              <a:t>To do research and development to improve the conditions of patients and health workers.</a:t>
            </a:r>
            <a:endParaRPr lang="fr-CA" dirty="0"/>
          </a:p>
        </p:txBody>
      </p:sp>
    </p:spTree>
    <p:extLst>
      <p:ext uri="{BB962C8B-B14F-4D97-AF65-F5344CB8AC3E}">
        <p14:creationId xmlns:p14="http://schemas.microsoft.com/office/powerpoint/2010/main" val="288580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15616" y="764704"/>
            <a:ext cx="7024744" cy="457120"/>
          </a:xfrm>
        </p:spPr>
        <p:txBody>
          <a:bodyPr>
            <a:normAutofit fontScale="90000"/>
          </a:bodyPr>
          <a:lstStyle/>
          <a:p>
            <a:r>
              <a:rPr lang="en-CA" dirty="0"/>
              <a:t>Purpose of the Site</a:t>
            </a:r>
          </a:p>
        </p:txBody>
      </p:sp>
      <p:sp>
        <p:nvSpPr>
          <p:cNvPr id="3" name="Espace réservé du contenu 2"/>
          <p:cNvSpPr>
            <a:spLocks noGrp="1"/>
          </p:cNvSpPr>
          <p:nvPr>
            <p:ph idx="1"/>
          </p:nvPr>
        </p:nvSpPr>
        <p:spPr>
          <a:xfrm>
            <a:off x="971600" y="1412776"/>
            <a:ext cx="7272808" cy="5112568"/>
          </a:xfrm>
        </p:spPr>
        <p:txBody>
          <a:bodyPr>
            <a:normAutofit/>
          </a:bodyPr>
          <a:lstStyle/>
          <a:p>
            <a:pPr marL="68580" indent="0">
              <a:buNone/>
            </a:pPr>
            <a:r>
              <a:rPr lang="en-CA" dirty="0"/>
              <a:t>I designed this site with the objective of:</a:t>
            </a:r>
          </a:p>
          <a:p>
            <a:pPr marL="68580" indent="0">
              <a:buNone/>
            </a:pPr>
            <a:endParaRPr lang="en-CA" dirty="0"/>
          </a:p>
          <a:p>
            <a:r>
              <a:rPr lang="en-CA" dirty="0"/>
              <a:t>Showing a portfolio of some achievements.</a:t>
            </a:r>
          </a:p>
          <a:p>
            <a:pPr marL="68580" indent="0">
              <a:buNone/>
            </a:pPr>
            <a:endParaRPr lang="en-CA" dirty="0"/>
          </a:p>
          <a:p>
            <a:r>
              <a:rPr lang="en-CA" dirty="0"/>
              <a:t>Inform, educate my readers on different areas of Science and Technology that I know from my education. </a:t>
            </a:r>
          </a:p>
          <a:p>
            <a:endParaRPr lang="en-CA" dirty="0"/>
          </a:p>
          <a:p>
            <a:r>
              <a:rPr lang="en-CA" dirty="0"/>
              <a:t>Obviously .. if partners are added, the site will be much bigger. The future will tell.</a:t>
            </a:r>
          </a:p>
        </p:txBody>
      </p:sp>
    </p:spTree>
    <p:extLst>
      <p:ext uri="{BB962C8B-B14F-4D97-AF65-F5344CB8AC3E}">
        <p14:creationId xmlns:p14="http://schemas.microsoft.com/office/powerpoint/2010/main" val="3706221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3608" y="764704"/>
            <a:ext cx="7024744" cy="601136"/>
          </a:xfrm>
        </p:spPr>
        <p:txBody>
          <a:bodyPr>
            <a:normAutofit fontScale="90000"/>
          </a:bodyPr>
          <a:lstStyle/>
          <a:p>
            <a:r>
              <a:rPr lang="en-CA" dirty="0"/>
              <a:t>Purpose of the Site</a:t>
            </a:r>
          </a:p>
        </p:txBody>
      </p:sp>
      <p:sp>
        <p:nvSpPr>
          <p:cNvPr id="3" name="Espace réservé du contenu 2"/>
          <p:cNvSpPr>
            <a:spLocks noGrp="1"/>
          </p:cNvSpPr>
          <p:nvPr>
            <p:ph idx="1"/>
          </p:nvPr>
        </p:nvSpPr>
        <p:spPr>
          <a:xfrm>
            <a:off x="1187624" y="1844824"/>
            <a:ext cx="6880728" cy="3672408"/>
          </a:xfrm>
        </p:spPr>
        <p:txBody>
          <a:bodyPr>
            <a:normAutofit fontScale="92500"/>
          </a:bodyPr>
          <a:lstStyle/>
          <a:p>
            <a:r>
              <a:rPr lang="en-CA" dirty="0"/>
              <a:t>Also and above all : </a:t>
            </a:r>
          </a:p>
          <a:p>
            <a:endParaRPr lang="en-CA" dirty="0"/>
          </a:p>
          <a:p>
            <a:pPr marL="68580" indent="0" algn="just">
              <a:buNone/>
            </a:pPr>
            <a:r>
              <a:rPr lang="en-CA" dirty="0"/>
              <a:t>Group together in one place, the set of activities conducive to development. I touched Biochemistry, Bioinformatics, Biomedical Engineering, because I was (and still am) convinced that the most effective solution for solving health problems is to attack them from different perspectives. Look at my link on Biomimicry and you will understand.</a:t>
            </a:r>
          </a:p>
        </p:txBody>
      </p:sp>
    </p:spTree>
    <p:extLst>
      <p:ext uri="{BB962C8B-B14F-4D97-AF65-F5344CB8AC3E}">
        <p14:creationId xmlns:p14="http://schemas.microsoft.com/office/powerpoint/2010/main" val="3967457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a:t>Multifield involvement</a:t>
            </a:r>
          </a:p>
        </p:txBody>
      </p:sp>
      <p:sp>
        <p:nvSpPr>
          <p:cNvPr id="3" name="Espace réservé du contenu 2"/>
          <p:cNvSpPr>
            <a:spLocks noGrp="1"/>
          </p:cNvSpPr>
          <p:nvPr>
            <p:ph idx="1"/>
          </p:nvPr>
        </p:nvSpPr>
        <p:spPr>
          <a:xfrm>
            <a:off x="1043492" y="2323653"/>
            <a:ext cx="6777317" cy="3193580"/>
          </a:xfrm>
        </p:spPr>
        <p:txBody>
          <a:bodyPr/>
          <a:lstStyle/>
          <a:p>
            <a:pPr algn="just"/>
            <a:r>
              <a:rPr lang="en-CA" dirty="0"/>
              <a:t>Problems of Big data in Biology have been solved by Bioinformatics from which we have a better idea on the functioning of Genomics and Genetics in human being. This has many applications both in the food industry and Pharmaceuticals industry.</a:t>
            </a:r>
          </a:p>
        </p:txBody>
      </p:sp>
    </p:spTree>
    <p:extLst>
      <p:ext uri="{BB962C8B-B14F-4D97-AF65-F5344CB8AC3E}">
        <p14:creationId xmlns:p14="http://schemas.microsoft.com/office/powerpoint/2010/main" val="3544374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3490" y="1027664"/>
            <a:ext cx="7024744" cy="601136"/>
          </a:xfrm>
        </p:spPr>
        <p:txBody>
          <a:bodyPr>
            <a:normAutofit fontScale="90000"/>
          </a:bodyPr>
          <a:lstStyle/>
          <a:p>
            <a:r>
              <a:rPr lang="en-CA" dirty="0"/>
              <a:t>Multifield involvement</a:t>
            </a:r>
          </a:p>
        </p:txBody>
      </p:sp>
      <p:sp>
        <p:nvSpPr>
          <p:cNvPr id="3" name="Espace réservé du contenu 2"/>
          <p:cNvSpPr>
            <a:spLocks noGrp="1"/>
          </p:cNvSpPr>
          <p:nvPr>
            <p:ph idx="1"/>
          </p:nvPr>
        </p:nvSpPr>
        <p:spPr>
          <a:xfrm>
            <a:off x="1043490" y="1700808"/>
            <a:ext cx="7024744" cy="4320480"/>
          </a:xfrm>
        </p:spPr>
        <p:txBody>
          <a:bodyPr>
            <a:normAutofit fontScale="92500" lnSpcReduction="20000"/>
          </a:bodyPr>
          <a:lstStyle/>
          <a:p>
            <a:pPr algn="just"/>
            <a:r>
              <a:rPr lang="en-CA" dirty="0"/>
              <a:t>Doctors obviously rely already on the Biomedical engineer on whom they completely depend in the exercise of their functions (radio, observation equipment, regulation and implantation, calibration... and so on (go have a look on my thesis topic)).</a:t>
            </a:r>
          </a:p>
          <a:p>
            <a:endParaRPr lang="en-CA" dirty="0"/>
          </a:p>
          <a:p>
            <a:pPr algn="just"/>
            <a:r>
              <a:rPr lang="en-CA" dirty="0"/>
              <a:t>Artificial Intelligence, .. As well as all great advances in computer science will simply try to mislead the biological processes. For having done everything except medicine (because one cannot do everything) I found that this synergy is broken at many levels. The only business, universities trying to reconcile all these are the most successful ones today.</a:t>
            </a:r>
          </a:p>
        </p:txBody>
      </p:sp>
    </p:spTree>
    <p:extLst>
      <p:ext uri="{BB962C8B-B14F-4D97-AF65-F5344CB8AC3E}">
        <p14:creationId xmlns:p14="http://schemas.microsoft.com/office/powerpoint/2010/main" val="656008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a:t>End of demonstration</a:t>
            </a:r>
          </a:p>
        </p:txBody>
      </p:sp>
      <p:sp>
        <p:nvSpPr>
          <p:cNvPr id="3" name="Espace réservé du contenu 2"/>
          <p:cNvSpPr>
            <a:spLocks noGrp="1"/>
          </p:cNvSpPr>
          <p:nvPr>
            <p:ph idx="1"/>
          </p:nvPr>
        </p:nvSpPr>
        <p:spPr>
          <a:xfrm>
            <a:off x="1043608" y="2996952"/>
            <a:ext cx="6777317" cy="1872208"/>
          </a:xfrm>
        </p:spPr>
        <p:txBody>
          <a:bodyPr/>
          <a:lstStyle/>
          <a:p>
            <a:r>
              <a:rPr lang="en-CA" dirty="0"/>
              <a:t>I will stop there for now. The goal is to give you a brief overview of the purpose of the site.</a:t>
            </a:r>
          </a:p>
        </p:txBody>
      </p:sp>
    </p:spTree>
    <p:extLst>
      <p:ext uri="{BB962C8B-B14F-4D97-AF65-F5344CB8AC3E}">
        <p14:creationId xmlns:p14="http://schemas.microsoft.com/office/powerpoint/2010/main" val="30915574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924</TotalTime>
  <Words>486</Words>
  <Application>Microsoft Office PowerPoint</Application>
  <PresentationFormat>Affichage à l'écran (4:3)</PresentationFormat>
  <Paragraphs>39</Paragraphs>
  <Slides>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Arial</vt:lpstr>
      <vt:lpstr>Century Gothic</vt:lpstr>
      <vt:lpstr>Wingdings 2</vt:lpstr>
      <vt:lpstr>Austin</vt:lpstr>
      <vt:lpstr>Website in progress</vt:lpstr>
      <vt:lpstr>Joel Sandé</vt:lpstr>
      <vt:lpstr>Joel Sandé</vt:lpstr>
      <vt:lpstr>Joel Sandé</vt:lpstr>
      <vt:lpstr>Purpose of the Site</vt:lpstr>
      <vt:lpstr>Purpose of the Site</vt:lpstr>
      <vt:lpstr>Multifield involvement</vt:lpstr>
      <vt:lpstr>Multifield involvement</vt:lpstr>
      <vt:lpstr>End of demonstration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Site web en cours de réalisation</dc:title>
  <dc:creator>Joel Sande</dc:creator>
  <cp:lastModifiedBy>JOËL SANDÉ</cp:lastModifiedBy>
  <cp:revision>60</cp:revision>
  <dcterms:created xsi:type="dcterms:W3CDTF">2018-03-08T17:35:26Z</dcterms:created>
  <dcterms:modified xsi:type="dcterms:W3CDTF">2022-12-29T19:09:13Z</dcterms:modified>
</cp:coreProperties>
</file>