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0" r:id="rId8"/>
    <p:sldId id="262" r:id="rId9"/>
    <p:sldId id="266" r:id="rId10"/>
    <p:sldId id="271" r:id="rId11"/>
    <p:sldId id="272" r:id="rId12"/>
    <p:sldId id="273" r:id="rId13"/>
    <p:sldId id="274" r:id="rId14"/>
    <p:sldId id="261" r:id="rId15"/>
    <p:sldId id="277" r:id="rId16"/>
    <p:sldId id="263" r:id="rId17"/>
    <p:sldId id="275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2AA4-ECC1-4A4D-9C55-ABE8543296D5}" type="datetimeFigureOut">
              <a:rPr lang="en-CA" smtClean="0"/>
              <a:t>2018-03-02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3F5C-8418-4967-97D5-9118023EFD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32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2AA4-ECC1-4A4D-9C55-ABE8543296D5}" type="datetimeFigureOut">
              <a:rPr lang="en-CA" smtClean="0"/>
              <a:t>2018-03-02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3F5C-8418-4967-97D5-9118023EFD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32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2AA4-ECC1-4A4D-9C55-ABE8543296D5}" type="datetimeFigureOut">
              <a:rPr lang="en-CA" smtClean="0"/>
              <a:t>2018-03-02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3F5C-8418-4967-97D5-9118023EFD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29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2AA4-ECC1-4A4D-9C55-ABE8543296D5}" type="datetimeFigureOut">
              <a:rPr lang="en-CA" smtClean="0"/>
              <a:t>2018-03-02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3F5C-8418-4967-97D5-9118023EFD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91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2AA4-ECC1-4A4D-9C55-ABE8543296D5}" type="datetimeFigureOut">
              <a:rPr lang="en-CA" smtClean="0"/>
              <a:t>2018-03-02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3F5C-8418-4967-97D5-9118023EFD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32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2AA4-ECC1-4A4D-9C55-ABE8543296D5}" type="datetimeFigureOut">
              <a:rPr lang="en-CA" smtClean="0"/>
              <a:t>2018-03-02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3F5C-8418-4967-97D5-9118023EFD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04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2AA4-ECC1-4A4D-9C55-ABE8543296D5}" type="datetimeFigureOut">
              <a:rPr lang="en-CA" smtClean="0"/>
              <a:t>2018-03-02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3F5C-8418-4967-97D5-9118023EFD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6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2AA4-ECC1-4A4D-9C55-ABE8543296D5}" type="datetimeFigureOut">
              <a:rPr lang="en-CA" smtClean="0"/>
              <a:t>2018-03-02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3F5C-8418-4967-97D5-9118023EFD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26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2AA4-ECC1-4A4D-9C55-ABE8543296D5}" type="datetimeFigureOut">
              <a:rPr lang="en-CA" smtClean="0"/>
              <a:t>2018-03-02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3F5C-8418-4967-97D5-9118023EFD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2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2AA4-ECC1-4A4D-9C55-ABE8543296D5}" type="datetimeFigureOut">
              <a:rPr lang="en-CA" smtClean="0"/>
              <a:t>2018-03-02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3F5C-8418-4967-97D5-9118023EFD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098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2AA4-ECC1-4A4D-9C55-ABE8543296D5}" type="datetimeFigureOut">
              <a:rPr lang="en-CA" smtClean="0"/>
              <a:t>2018-03-02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3F5C-8418-4967-97D5-9118023EFD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8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2AA4-ECC1-4A4D-9C55-ABE8543296D5}" type="datetimeFigureOut">
              <a:rPr lang="en-CA" smtClean="0"/>
              <a:t>2018-03-02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D3F5C-8418-4967-97D5-9118023EFD0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1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wnloadexcelfiles.com/" TargetMode="External"/><Relationship Id="rId2" Type="http://schemas.openxmlformats.org/officeDocument/2006/relationships/hyperlink" Target="http://www.downloadexcelfiles.com/wo_en/download-list-cities-canada#.WpmQS-jOWM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andejoel@yahoo.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Provinces et </a:t>
            </a:r>
            <a:r>
              <a:rPr lang="en-US" dirty="0" err="1" smtClean="0"/>
              <a:t>Villes</a:t>
            </a:r>
            <a:r>
              <a:rPr lang="en-US" dirty="0" smtClean="0"/>
              <a:t> du Canada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51920" y="5301208"/>
            <a:ext cx="4136504" cy="91365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faite</a:t>
            </a:r>
            <a:r>
              <a:rPr lang="en-US" dirty="0" smtClean="0"/>
              <a:t> par </a:t>
            </a:r>
          </a:p>
          <a:p>
            <a:r>
              <a:rPr lang="en-US" dirty="0" smtClean="0"/>
              <a:t>Joel </a:t>
            </a:r>
            <a:r>
              <a:rPr lang="en-US" dirty="0" err="1" smtClean="0"/>
              <a:t>Sandé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819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CA" dirty="0" smtClean="0"/>
              <a:t>Petite </a:t>
            </a:r>
            <a:r>
              <a:rPr lang="en-CA" dirty="0" err="1" smtClean="0"/>
              <a:t>requête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t="19468" r="20970" b="17451"/>
          <a:stretch/>
        </p:blipFill>
        <p:spPr bwMode="auto">
          <a:xfrm>
            <a:off x="683566" y="1052736"/>
            <a:ext cx="7848873" cy="5380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08002" y="4005064"/>
            <a:ext cx="2736304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CA" dirty="0" smtClean="0"/>
              <a:t> population 2011 = 883391</a:t>
            </a:r>
          </a:p>
          <a:p>
            <a:r>
              <a:rPr lang="en-CA" dirty="0" smtClean="0"/>
              <a:t> population 2006 = 812129</a:t>
            </a:r>
          </a:p>
          <a:p>
            <a:r>
              <a:rPr lang="en-CA" dirty="0" smtClean="0"/>
              <a:t> change = 8.8</a:t>
            </a:r>
          </a:p>
          <a:p>
            <a:r>
              <a:rPr lang="en-CA" dirty="0" smtClean="0"/>
              <a:t> land area = 2790.22</a:t>
            </a:r>
          </a:p>
          <a:p>
            <a:r>
              <a:rPr lang="en-CA" dirty="0" smtClean="0"/>
              <a:t> population density = 316.6</a:t>
            </a:r>
            <a:endParaRPr lang="en-CA" dirty="0"/>
          </a:p>
        </p:txBody>
      </p:sp>
      <p:sp>
        <p:nvSpPr>
          <p:cNvPr id="8" name="ZoneTexte 7"/>
          <p:cNvSpPr txBox="1"/>
          <p:nvPr/>
        </p:nvSpPr>
        <p:spPr>
          <a:xfrm>
            <a:off x="4650254" y="2128302"/>
            <a:ext cx="246774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Recueillir</a:t>
            </a:r>
            <a:r>
              <a:rPr lang="en-CA" dirty="0" smtClean="0"/>
              <a:t> </a:t>
            </a:r>
            <a:r>
              <a:rPr lang="en-CA" dirty="0" err="1" smtClean="0"/>
              <a:t>toutes</a:t>
            </a:r>
            <a:r>
              <a:rPr lang="en-CA" dirty="0" smtClean="0"/>
              <a:t> les </a:t>
            </a:r>
            <a:r>
              <a:rPr lang="en-CA" dirty="0" err="1" smtClean="0"/>
              <a:t>données</a:t>
            </a:r>
            <a:r>
              <a:rPr lang="en-CA" dirty="0" smtClean="0"/>
              <a:t> </a:t>
            </a:r>
            <a:r>
              <a:rPr lang="en-CA" dirty="0" err="1" smtClean="0"/>
              <a:t>d’une</a:t>
            </a:r>
            <a:r>
              <a:rPr lang="en-CA" dirty="0" smtClean="0"/>
              <a:t> province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065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5542"/>
          </a:xfrm>
        </p:spPr>
        <p:txBody>
          <a:bodyPr>
            <a:normAutofit/>
          </a:bodyPr>
          <a:lstStyle/>
          <a:p>
            <a:r>
              <a:rPr lang="en-CA" dirty="0" smtClean="0"/>
              <a:t>Petite </a:t>
            </a:r>
            <a:r>
              <a:rPr lang="en-CA" dirty="0" err="1"/>
              <a:t>R</a:t>
            </a:r>
            <a:r>
              <a:rPr lang="en-CA" dirty="0" err="1" smtClean="0"/>
              <a:t>equête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0" t="26002" r="34518" b="21441"/>
          <a:stretch/>
        </p:blipFill>
        <p:spPr bwMode="auto">
          <a:xfrm>
            <a:off x="466407" y="1040180"/>
            <a:ext cx="7976339" cy="463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552589" y="2194039"/>
            <a:ext cx="279176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0070C0"/>
                </a:solidFill>
              </a:rPr>
              <a:t>Récupérer</a:t>
            </a:r>
            <a:r>
              <a:rPr lang="en-CA" dirty="0" smtClean="0">
                <a:solidFill>
                  <a:srgbClr val="0070C0"/>
                </a:solidFill>
              </a:rPr>
              <a:t> les </a:t>
            </a:r>
            <a:r>
              <a:rPr lang="en-CA" dirty="0" err="1" smtClean="0">
                <a:solidFill>
                  <a:srgbClr val="0070C0"/>
                </a:solidFill>
              </a:rPr>
              <a:t>noms</a:t>
            </a:r>
            <a:r>
              <a:rPr lang="en-CA" dirty="0" smtClean="0">
                <a:solidFill>
                  <a:srgbClr val="0070C0"/>
                </a:solidFill>
              </a:rPr>
              <a:t> de </a:t>
            </a:r>
            <a:r>
              <a:rPr lang="en-CA" dirty="0" err="1" smtClean="0">
                <a:solidFill>
                  <a:srgbClr val="0070C0"/>
                </a:solidFill>
              </a:rPr>
              <a:t>toutes</a:t>
            </a:r>
            <a:r>
              <a:rPr lang="en-CA" dirty="0" smtClean="0">
                <a:solidFill>
                  <a:srgbClr val="0070C0"/>
                </a:solidFill>
              </a:rPr>
              <a:t> les provinces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6406" y="5679834"/>
            <a:ext cx="7976339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Petite function qui me sert à faire une </a:t>
            </a:r>
            <a:r>
              <a:rPr lang="en-CA" dirty="0" err="1" smtClean="0"/>
              <a:t>sélection</a:t>
            </a:r>
            <a:r>
              <a:rPr lang="en-CA" dirty="0" smtClean="0"/>
              <a:t> </a:t>
            </a:r>
            <a:r>
              <a:rPr lang="en-CA" dirty="0" err="1" smtClean="0"/>
              <a:t>distincte</a:t>
            </a:r>
            <a:r>
              <a:rPr lang="en-CA" dirty="0" smtClean="0"/>
              <a:t>. </a:t>
            </a:r>
          </a:p>
          <a:p>
            <a:r>
              <a:rPr lang="en-CA" dirty="0" smtClean="0"/>
              <a:t>NB : </a:t>
            </a:r>
            <a:r>
              <a:rPr lang="en-CA" dirty="0" err="1" smtClean="0"/>
              <a:t>Cete</a:t>
            </a:r>
            <a:r>
              <a:rPr lang="en-CA" dirty="0" smtClean="0"/>
              <a:t> </a:t>
            </a:r>
            <a:r>
              <a:rPr lang="en-CA" dirty="0" err="1" smtClean="0"/>
              <a:t>fonction</a:t>
            </a:r>
            <a:r>
              <a:rPr lang="en-CA" dirty="0" smtClean="0"/>
              <a:t> </a:t>
            </a:r>
            <a:r>
              <a:rPr lang="en-CA" dirty="0" err="1" smtClean="0"/>
              <a:t>n’est</a:t>
            </a:r>
            <a:r>
              <a:rPr lang="en-CA" dirty="0" smtClean="0"/>
              <a:t> pas </a:t>
            </a:r>
            <a:r>
              <a:rPr lang="en-CA" dirty="0" err="1" smtClean="0"/>
              <a:t>nécessaire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la </a:t>
            </a:r>
            <a:r>
              <a:rPr lang="en-CA" dirty="0" err="1" smtClean="0"/>
              <a:t>récupération</a:t>
            </a:r>
            <a:r>
              <a:rPr lang="en-CA" dirty="0" smtClean="0"/>
              <a:t> du nom des </a:t>
            </a:r>
            <a:r>
              <a:rPr lang="en-CA" dirty="0" err="1" smtClean="0"/>
              <a:t>villes</a:t>
            </a:r>
            <a:r>
              <a:rPr lang="en-CA" dirty="0" smtClean="0"/>
              <a:t> car 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n’y</a:t>
            </a:r>
            <a:r>
              <a:rPr lang="en-CA" dirty="0" smtClean="0"/>
              <a:t> a pas de </a:t>
            </a:r>
            <a:r>
              <a:rPr lang="en-CA" dirty="0" err="1" smtClean="0"/>
              <a:t>répétition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123728" y="2840370"/>
            <a:ext cx="2520280" cy="36004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Connecteur droit avec flèche 8"/>
          <p:cNvCxnSpPr>
            <a:stCxn id="5122" idx="2"/>
            <a:endCxn id="7" idx="2"/>
          </p:cNvCxnSpPr>
          <p:nvPr/>
        </p:nvCxnSpPr>
        <p:spPr>
          <a:xfrm flipH="1" flipV="1">
            <a:off x="3383868" y="3200410"/>
            <a:ext cx="1070709" cy="247601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9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Petite </a:t>
            </a:r>
            <a:r>
              <a:rPr lang="en-CA" dirty="0" err="1"/>
              <a:t>R</a:t>
            </a:r>
            <a:r>
              <a:rPr lang="en-CA" dirty="0" err="1" smtClean="0"/>
              <a:t>equête</a:t>
            </a:r>
            <a:endParaRPr lang="en-CA" dirty="0"/>
          </a:p>
        </p:txBody>
      </p:sp>
      <p:sp>
        <p:nvSpPr>
          <p:cNvPr id="5" name="ZoneTexte 4"/>
          <p:cNvSpPr txBox="1"/>
          <p:nvPr/>
        </p:nvSpPr>
        <p:spPr>
          <a:xfrm>
            <a:off x="929308" y="1874441"/>
            <a:ext cx="698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 smtClean="0"/>
              <a:t>Recupérer</a:t>
            </a:r>
            <a:r>
              <a:rPr lang="en-CA" sz="2400" dirty="0" smtClean="0"/>
              <a:t> les </a:t>
            </a:r>
            <a:r>
              <a:rPr lang="en-CA" sz="2400" dirty="0" err="1" smtClean="0"/>
              <a:t>noms</a:t>
            </a:r>
            <a:r>
              <a:rPr lang="en-CA" sz="2400" dirty="0" smtClean="0"/>
              <a:t> de </a:t>
            </a:r>
            <a:r>
              <a:rPr lang="en-CA" sz="2400" dirty="0" err="1" smtClean="0"/>
              <a:t>toutes</a:t>
            </a:r>
            <a:r>
              <a:rPr lang="en-CA" sz="2400" dirty="0" smtClean="0"/>
              <a:t> les </a:t>
            </a:r>
            <a:r>
              <a:rPr lang="en-CA" sz="2400" dirty="0" err="1" smtClean="0"/>
              <a:t>villes</a:t>
            </a:r>
            <a:endParaRPr lang="en-CA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7" t="42773" r="54983" b="35551"/>
          <a:stretch/>
        </p:blipFill>
        <p:spPr bwMode="auto">
          <a:xfrm>
            <a:off x="929308" y="2775208"/>
            <a:ext cx="6984152" cy="254656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8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Grosses </a:t>
            </a:r>
            <a:r>
              <a:rPr lang="en-CA" dirty="0" err="1" smtClean="0"/>
              <a:t>Requêtes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8" t="24762" r="35708" b="16126"/>
          <a:stretch/>
        </p:blipFill>
        <p:spPr bwMode="auto">
          <a:xfrm>
            <a:off x="335114" y="1268760"/>
            <a:ext cx="8227260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283968" y="2705804"/>
            <a:ext cx="396044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Les </a:t>
            </a:r>
            <a:r>
              <a:rPr lang="en-CA" dirty="0" err="1" smtClean="0">
                <a:solidFill>
                  <a:srgbClr val="0070C0"/>
                </a:solidFill>
              </a:rPr>
              <a:t>statistiques</a:t>
            </a:r>
            <a:r>
              <a:rPr lang="en-CA" dirty="0" smtClean="0">
                <a:solidFill>
                  <a:srgbClr val="0070C0"/>
                </a:solidFill>
              </a:rPr>
              <a:t> des 10 </a:t>
            </a:r>
            <a:r>
              <a:rPr lang="en-CA" dirty="0" err="1" smtClean="0">
                <a:solidFill>
                  <a:srgbClr val="0070C0"/>
                </a:solidFill>
              </a:rPr>
              <a:t>villes</a:t>
            </a:r>
            <a:r>
              <a:rPr lang="en-CA" dirty="0" smtClean="0">
                <a:solidFill>
                  <a:srgbClr val="0070C0"/>
                </a:solidFill>
              </a:rPr>
              <a:t> les plus </a:t>
            </a:r>
            <a:r>
              <a:rPr lang="en-CA" dirty="0" err="1" smtClean="0">
                <a:solidFill>
                  <a:srgbClr val="0070C0"/>
                </a:solidFill>
              </a:rPr>
              <a:t>peuplées</a:t>
            </a:r>
            <a:r>
              <a:rPr lang="en-CA" dirty="0" smtClean="0">
                <a:solidFill>
                  <a:srgbClr val="0070C0"/>
                </a:solidFill>
              </a:rPr>
              <a:t> du Canada: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 err="1" smtClean="0">
                <a:solidFill>
                  <a:srgbClr val="0070C0"/>
                </a:solidFill>
              </a:rPr>
              <a:t>Dans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cette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fonction</a:t>
            </a:r>
            <a:r>
              <a:rPr lang="en-CA" dirty="0" smtClean="0">
                <a:solidFill>
                  <a:srgbClr val="0070C0"/>
                </a:solidFill>
              </a:rPr>
              <a:t>, </a:t>
            </a:r>
            <a:r>
              <a:rPr lang="en-CA" dirty="0" err="1" smtClean="0">
                <a:solidFill>
                  <a:srgbClr val="0070C0"/>
                </a:solidFill>
              </a:rPr>
              <a:t>j’ai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choisi</a:t>
            </a:r>
            <a:r>
              <a:rPr lang="en-CA" dirty="0" smtClean="0">
                <a:solidFill>
                  <a:srgbClr val="0070C0"/>
                </a:solidFill>
              </a:rPr>
              <a:t> de </a:t>
            </a:r>
            <a:r>
              <a:rPr lang="en-CA" dirty="0" err="1" smtClean="0">
                <a:solidFill>
                  <a:srgbClr val="0070C0"/>
                </a:solidFill>
              </a:rPr>
              <a:t>mettre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en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sorti</a:t>
            </a:r>
            <a:r>
              <a:rPr lang="en-CA" dirty="0" smtClean="0">
                <a:solidFill>
                  <a:srgbClr val="0070C0"/>
                </a:solidFill>
              </a:rPr>
              <a:t>, les </a:t>
            </a:r>
            <a:r>
              <a:rPr lang="en-CA" dirty="0" err="1" smtClean="0">
                <a:solidFill>
                  <a:srgbClr val="0070C0"/>
                </a:solidFill>
              </a:rPr>
              <a:t>noms</a:t>
            </a:r>
            <a:r>
              <a:rPr lang="en-CA" dirty="0" smtClean="0">
                <a:solidFill>
                  <a:srgbClr val="0070C0"/>
                </a:solidFill>
              </a:rPr>
              <a:t> des </a:t>
            </a:r>
            <a:r>
              <a:rPr lang="en-CA" dirty="0" err="1" smtClean="0">
                <a:solidFill>
                  <a:srgbClr val="0070C0"/>
                </a:solidFill>
              </a:rPr>
              <a:t>villes</a:t>
            </a:r>
            <a:r>
              <a:rPr lang="en-CA" dirty="0" smtClean="0">
                <a:solidFill>
                  <a:srgbClr val="0070C0"/>
                </a:solidFill>
              </a:rPr>
              <a:t> et </a:t>
            </a:r>
            <a:r>
              <a:rPr lang="en-CA" dirty="0" err="1" smtClean="0">
                <a:solidFill>
                  <a:srgbClr val="0070C0"/>
                </a:solidFill>
              </a:rPr>
              <a:t>leurs</a:t>
            </a:r>
            <a:r>
              <a:rPr lang="en-CA" dirty="0" smtClean="0">
                <a:solidFill>
                  <a:srgbClr val="0070C0"/>
                </a:solidFill>
              </a:rPr>
              <a:t> populations </a:t>
            </a:r>
            <a:r>
              <a:rPr lang="en-CA" dirty="0" err="1" smtClean="0">
                <a:solidFill>
                  <a:srgbClr val="0070C0"/>
                </a:solidFill>
              </a:rPr>
              <a:t>respectives</a:t>
            </a:r>
            <a:r>
              <a:rPr lang="en-CA" dirty="0" smtClean="0">
                <a:solidFill>
                  <a:srgbClr val="0070C0"/>
                </a:solidFill>
              </a:rPr>
              <a:t>. La </a:t>
            </a:r>
            <a:r>
              <a:rPr lang="en-CA" dirty="0" err="1" smtClean="0">
                <a:solidFill>
                  <a:srgbClr val="0070C0"/>
                </a:solidFill>
              </a:rPr>
              <a:t>grande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difficulté</a:t>
            </a:r>
            <a:r>
              <a:rPr lang="en-CA" dirty="0" smtClean="0">
                <a:solidFill>
                  <a:srgbClr val="0070C0"/>
                </a:solidFill>
              </a:rPr>
              <a:t> de </a:t>
            </a:r>
            <a:r>
              <a:rPr lang="en-CA" dirty="0" err="1" smtClean="0">
                <a:solidFill>
                  <a:srgbClr val="0070C0"/>
                </a:solidFill>
              </a:rPr>
              <a:t>cette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fonction</a:t>
            </a:r>
            <a:r>
              <a:rPr lang="en-CA" dirty="0" smtClean="0">
                <a:solidFill>
                  <a:srgbClr val="0070C0"/>
                </a:solidFill>
              </a:rPr>
              <a:t> se </a:t>
            </a:r>
            <a:r>
              <a:rPr lang="en-CA" dirty="0" err="1" smtClean="0">
                <a:solidFill>
                  <a:srgbClr val="0070C0"/>
                </a:solidFill>
              </a:rPr>
              <a:t>trouve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dans</a:t>
            </a:r>
            <a:r>
              <a:rPr lang="en-CA" dirty="0" smtClean="0">
                <a:solidFill>
                  <a:srgbClr val="0070C0"/>
                </a:solidFill>
              </a:rPr>
              <a:t> la boucle FOR</a:t>
            </a:r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1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Grosse </a:t>
            </a:r>
            <a:r>
              <a:rPr lang="en-CA" dirty="0" err="1" smtClean="0"/>
              <a:t>Requête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0" t="23432" r="33229" b="16605"/>
          <a:stretch/>
        </p:blipFill>
        <p:spPr bwMode="auto">
          <a:xfrm>
            <a:off x="539552" y="1916832"/>
            <a:ext cx="7924216" cy="4477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39552" y="980728"/>
            <a:ext cx="792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Les 10 </a:t>
            </a:r>
            <a:r>
              <a:rPr lang="en-CA" sz="2400" dirty="0" err="1" smtClean="0"/>
              <a:t>villes</a:t>
            </a:r>
            <a:r>
              <a:rPr lang="en-CA" sz="2400" dirty="0" smtClean="0"/>
              <a:t> les plus </a:t>
            </a:r>
            <a:r>
              <a:rPr lang="en-CA" sz="2400" dirty="0" err="1" smtClean="0"/>
              <a:t>peuplées</a:t>
            </a:r>
            <a:r>
              <a:rPr lang="en-CA" sz="2400" dirty="0" smtClean="0"/>
              <a:t> du Canada </a:t>
            </a:r>
            <a:r>
              <a:rPr lang="en-CA" sz="2400" dirty="0" err="1" smtClean="0"/>
              <a:t>en</a:t>
            </a:r>
            <a:r>
              <a:rPr lang="en-CA" sz="2400" dirty="0" smtClean="0"/>
              <a:t> 2011 avec </a:t>
            </a:r>
            <a:r>
              <a:rPr lang="en-CA" sz="2400" dirty="0" err="1" smtClean="0"/>
              <a:t>leurs</a:t>
            </a:r>
            <a:r>
              <a:rPr lang="en-CA" sz="2400" dirty="0" smtClean="0"/>
              <a:t> populations </a:t>
            </a:r>
            <a:r>
              <a:rPr lang="en-CA" sz="2400" dirty="0" err="1" smtClean="0"/>
              <a:t>respectives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7785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CA" sz="3600" dirty="0" smtClean="0"/>
              <a:t>Une petite et </a:t>
            </a:r>
            <a:r>
              <a:rPr lang="en-CA" sz="3600" dirty="0" err="1" smtClean="0"/>
              <a:t>intelligente</a:t>
            </a:r>
            <a:r>
              <a:rPr lang="en-CA" sz="3600" dirty="0" smtClean="0"/>
              <a:t> manipulation est </a:t>
            </a:r>
            <a:r>
              <a:rPr lang="en-CA" sz="3600" dirty="0" err="1" smtClean="0"/>
              <a:t>effectuée</a:t>
            </a:r>
            <a:r>
              <a:rPr lang="en-CA" sz="3600" dirty="0" smtClean="0"/>
              <a:t> pour </a:t>
            </a:r>
            <a:r>
              <a:rPr lang="en-CA" sz="3600" dirty="0" err="1" smtClean="0"/>
              <a:t>effectuer</a:t>
            </a:r>
            <a:r>
              <a:rPr lang="en-CA" sz="3600" dirty="0" smtClean="0"/>
              <a:t> la </a:t>
            </a:r>
            <a:r>
              <a:rPr lang="en-CA" sz="3600" dirty="0" err="1" smtClean="0"/>
              <a:t>requête</a:t>
            </a:r>
            <a:r>
              <a:rPr lang="en-CA" sz="3600" dirty="0" smtClean="0"/>
              <a:t> </a:t>
            </a:r>
            <a:r>
              <a:rPr lang="en-CA" sz="3600" dirty="0" err="1" smtClean="0"/>
              <a:t>suivante</a:t>
            </a:r>
            <a:endParaRPr lang="en-CA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" t="10475" r="43822" b="27286"/>
          <a:stretch/>
        </p:blipFill>
        <p:spPr bwMode="auto">
          <a:xfrm>
            <a:off x="1187624" y="1916832"/>
            <a:ext cx="6480720" cy="42006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71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Grosse </a:t>
            </a:r>
            <a:r>
              <a:rPr lang="en-CA" dirty="0" err="1" smtClean="0"/>
              <a:t>requête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3" t="33227" r="23848" b="16510"/>
          <a:stretch/>
        </p:blipFill>
        <p:spPr bwMode="auto">
          <a:xfrm>
            <a:off x="1262477" y="2060848"/>
            <a:ext cx="6635934" cy="414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17250" y="1411308"/>
            <a:ext cx="79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Les </a:t>
            </a:r>
            <a:r>
              <a:rPr lang="en-CA" sz="2400" dirty="0" err="1" smtClean="0"/>
              <a:t>statistiques</a:t>
            </a:r>
            <a:r>
              <a:rPr lang="en-CA" sz="2400" dirty="0" smtClean="0"/>
              <a:t> des 4 </a:t>
            </a:r>
            <a:r>
              <a:rPr lang="en-CA" sz="2400" dirty="0" err="1" smtClean="0"/>
              <a:t>villes</a:t>
            </a:r>
            <a:r>
              <a:rPr lang="en-CA" sz="2400" dirty="0" smtClean="0"/>
              <a:t> les plus </a:t>
            </a:r>
            <a:r>
              <a:rPr lang="en-CA" sz="2400" dirty="0" err="1" smtClean="0"/>
              <a:t>peuplées</a:t>
            </a:r>
            <a:r>
              <a:rPr lang="en-CA" sz="2400" dirty="0" smtClean="0"/>
              <a:t> du </a:t>
            </a:r>
            <a:r>
              <a:rPr lang="en-CA" sz="2400" dirty="0"/>
              <a:t>C</a:t>
            </a:r>
            <a:r>
              <a:rPr lang="en-CA" sz="2400" dirty="0" smtClean="0"/>
              <a:t>anada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5616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 smtClean="0"/>
              <a:t>Grosse </a:t>
            </a:r>
            <a:r>
              <a:rPr lang="en-CA" dirty="0" err="1" smtClean="0"/>
              <a:t>Requête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" t="13933" r="34257" b="13341"/>
          <a:stretch/>
        </p:blipFill>
        <p:spPr bwMode="auto">
          <a:xfrm>
            <a:off x="491490" y="1124744"/>
            <a:ext cx="7930208" cy="536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504" y="980728"/>
            <a:ext cx="1080120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78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1512169"/>
          </a:xfrm>
        </p:spPr>
        <p:txBody>
          <a:bodyPr/>
          <a:lstStyle/>
          <a:p>
            <a:r>
              <a:rPr lang="en-CA" dirty="0" smtClean="0"/>
              <a:t>Les Populations </a:t>
            </a:r>
            <a:r>
              <a:rPr lang="en-CA" dirty="0" err="1" smtClean="0"/>
              <a:t>continuent</a:t>
            </a:r>
            <a:r>
              <a:rPr lang="en-CA" dirty="0" smtClean="0"/>
              <a:t> de </a:t>
            </a:r>
            <a:r>
              <a:rPr lang="en-CA" dirty="0" err="1" smtClean="0"/>
              <a:t>croitre</a:t>
            </a:r>
            <a:r>
              <a:rPr lang="en-CA" dirty="0" smtClean="0"/>
              <a:t> et de </a:t>
            </a:r>
            <a:r>
              <a:rPr lang="en-CA" dirty="0" err="1" smtClean="0"/>
              <a:t>croitre</a:t>
            </a:r>
            <a:r>
              <a:rPr lang="en-CA" dirty="0" smtClean="0"/>
              <a:t>, sans </a:t>
            </a:r>
            <a:r>
              <a:rPr lang="en-CA" dirty="0" err="1" smtClean="0"/>
              <a:t>vouloir</a:t>
            </a:r>
            <a:r>
              <a:rPr lang="en-CA" dirty="0" smtClean="0"/>
              <a:t> </a:t>
            </a:r>
            <a:r>
              <a:rPr lang="en-CA" dirty="0" err="1" smtClean="0"/>
              <a:t>s’arrêter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270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Preface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donnees</a:t>
            </a:r>
            <a:r>
              <a:rPr lang="en-CA" dirty="0" smtClean="0"/>
              <a:t> issue de </a:t>
            </a:r>
            <a:r>
              <a:rPr lang="en-CA" dirty="0" err="1" smtClean="0"/>
              <a:t>ses</a:t>
            </a:r>
            <a:r>
              <a:rPr lang="en-CA" dirty="0" smtClean="0"/>
              <a:t> </a:t>
            </a:r>
            <a:r>
              <a:rPr lang="en-CA" dirty="0" err="1" smtClean="0"/>
              <a:t>statistiques</a:t>
            </a:r>
            <a:r>
              <a:rPr lang="en-CA" dirty="0" smtClean="0"/>
              <a:t> </a:t>
            </a:r>
            <a:r>
              <a:rPr lang="en-CA" dirty="0" err="1" smtClean="0"/>
              <a:t>viennent</a:t>
            </a:r>
            <a:r>
              <a:rPr lang="en-CA" dirty="0"/>
              <a:t> </a:t>
            </a:r>
            <a:r>
              <a:rPr lang="en-CA" dirty="0" smtClean="0"/>
              <a:t>de :</a:t>
            </a:r>
          </a:p>
          <a:p>
            <a:pPr marL="0" indent="0">
              <a:buNone/>
            </a:pPr>
            <a:r>
              <a:rPr lang="en-CA" dirty="0" smtClean="0">
                <a:hlinkClick r:id="rId2"/>
              </a:rPr>
              <a:t>http://www.downloadexcelfiles.com/wo_en/download-list-cities-canada#.WpmQS-jOWM8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Pour plus de </a:t>
            </a:r>
            <a:r>
              <a:rPr lang="en-CA" dirty="0" err="1" smtClean="0"/>
              <a:t>détails</a:t>
            </a:r>
            <a:r>
              <a:rPr lang="en-CA" dirty="0" smtClean="0"/>
              <a:t>, </a:t>
            </a:r>
            <a:r>
              <a:rPr lang="en-CA" dirty="0" err="1" smtClean="0"/>
              <a:t>visitez</a:t>
            </a:r>
            <a:r>
              <a:rPr lang="en-CA" dirty="0" smtClean="0"/>
              <a:t> :  </a:t>
            </a:r>
            <a:r>
              <a:rPr lang="en-CA" dirty="0" smtClean="0">
                <a:hlinkClick r:id="rId3"/>
              </a:rPr>
              <a:t>www.downloadexcelfiles.com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725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 de </a:t>
            </a:r>
            <a:r>
              <a:rPr lang="en-CA" dirty="0" err="1" smtClean="0"/>
              <a:t>pr</a:t>
            </a:r>
            <a:r>
              <a:rPr lang="en-CA" dirty="0" err="1"/>
              <a:t>é</a:t>
            </a:r>
            <a:r>
              <a:rPr lang="en-CA" dirty="0" err="1" smtClean="0"/>
              <a:t>sentation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989040"/>
          </a:xfrm>
        </p:spPr>
        <p:txBody>
          <a:bodyPr/>
          <a:lstStyle/>
          <a:p>
            <a:r>
              <a:rPr lang="en-CA" dirty="0" smtClean="0"/>
              <a:t>Introduction</a:t>
            </a:r>
          </a:p>
          <a:p>
            <a:r>
              <a:rPr lang="en-CA" dirty="0" err="1" smtClean="0"/>
              <a:t>Méthodologie</a:t>
            </a:r>
            <a:r>
              <a:rPr lang="en-CA" dirty="0" smtClean="0"/>
              <a:t> </a:t>
            </a:r>
            <a:r>
              <a:rPr lang="en-CA" dirty="0" err="1" smtClean="0"/>
              <a:t>d’Analyse</a:t>
            </a:r>
            <a:endParaRPr lang="en-CA" dirty="0" smtClean="0"/>
          </a:p>
          <a:p>
            <a:r>
              <a:rPr lang="en-CA" dirty="0" smtClean="0"/>
              <a:t>Petite </a:t>
            </a:r>
            <a:r>
              <a:rPr lang="en-CA" dirty="0" err="1" smtClean="0"/>
              <a:t>Requête</a:t>
            </a:r>
            <a:endParaRPr lang="en-CA" dirty="0" smtClean="0"/>
          </a:p>
          <a:p>
            <a:r>
              <a:rPr lang="en-CA" dirty="0" smtClean="0"/>
              <a:t>Grosse </a:t>
            </a:r>
            <a:r>
              <a:rPr lang="en-CA" dirty="0" err="1" smtClean="0"/>
              <a:t>Requête</a:t>
            </a:r>
            <a:endParaRPr lang="en-CA" dirty="0" smtClean="0"/>
          </a:p>
          <a:p>
            <a:r>
              <a:rPr lang="en-CA" dirty="0" smtClean="0"/>
              <a:t>Conclusion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76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Préface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par </a:t>
            </a:r>
            <a:r>
              <a:rPr lang="en-CA" dirty="0" err="1" smtClean="0"/>
              <a:t>ce</a:t>
            </a:r>
            <a:r>
              <a:rPr lang="en-CA" dirty="0" smtClean="0"/>
              <a:t> </a:t>
            </a:r>
            <a:r>
              <a:rPr lang="en-CA" dirty="0" err="1" smtClean="0"/>
              <a:t>powerpoint</a:t>
            </a:r>
            <a:r>
              <a:rPr lang="en-CA" dirty="0" smtClean="0"/>
              <a:t>, </a:t>
            </a:r>
            <a:r>
              <a:rPr lang="en-CA" dirty="0" err="1" smtClean="0"/>
              <a:t>mettre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évidence</a:t>
            </a:r>
            <a:r>
              <a:rPr lang="en-CA" dirty="0" smtClean="0"/>
              <a:t>, à </a:t>
            </a:r>
            <a:r>
              <a:rPr lang="en-CA" dirty="0" err="1" smtClean="0"/>
              <a:t>partir</a:t>
            </a:r>
            <a:r>
              <a:rPr lang="en-CA" dirty="0" smtClean="0"/>
              <a:t> d’un </a:t>
            </a:r>
            <a:r>
              <a:rPr lang="en-CA" dirty="0" err="1" smtClean="0"/>
              <a:t>cas</a:t>
            </a:r>
            <a:r>
              <a:rPr lang="en-CA" dirty="0" smtClean="0"/>
              <a:t> </a:t>
            </a:r>
            <a:r>
              <a:rPr lang="en-CA" dirty="0" err="1" smtClean="0"/>
              <a:t>pratique</a:t>
            </a:r>
            <a:r>
              <a:rPr lang="en-CA" dirty="0" smtClean="0"/>
              <a:t>, la puissance </a:t>
            </a:r>
            <a:r>
              <a:rPr lang="en-CA" dirty="0" err="1" smtClean="0"/>
              <a:t>d’analyse</a:t>
            </a:r>
            <a:r>
              <a:rPr lang="en-CA" dirty="0" smtClean="0"/>
              <a:t> du </a:t>
            </a:r>
            <a:r>
              <a:rPr lang="en-CA" dirty="0" err="1" smtClean="0"/>
              <a:t>Langage</a:t>
            </a:r>
            <a:r>
              <a:rPr lang="en-CA" dirty="0" smtClean="0"/>
              <a:t> Python et </a:t>
            </a:r>
            <a:r>
              <a:rPr lang="en-CA" dirty="0" err="1" smtClean="0"/>
              <a:t>sa</a:t>
            </a:r>
            <a:r>
              <a:rPr lang="en-CA" dirty="0" smtClean="0"/>
              <a:t> </a:t>
            </a:r>
            <a:r>
              <a:rPr lang="en-CA" dirty="0" err="1" smtClean="0"/>
              <a:t>capacité</a:t>
            </a:r>
            <a:r>
              <a:rPr lang="en-CA" dirty="0" smtClean="0"/>
              <a:t> à nous </a:t>
            </a:r>
            <a:r>
              <a:rPr lang="en-CA" dirty="0" err="1" smtClean="0"/>
              <a:t>générer</a:t>
            </a:r>
            <a:r>
              <a:rPr lang="en-CA" dirty="0" smtClean="0"/>
              <a:t> des </a:t>
            </a:r>
            <a:r>
              <a:rPr lang="en-CA" dirty="0" err="1" smtClean="0"/>
              <a:t>résultats</a:t>
            </a:r>
            <a:r>
              <a:rPr lang="en-CA" dirty="0" smtClean="0"/>
              <a:t> sous </a:t>
            </a:r>
            <a:r>
              <a:rPr lang="en-CA" dirty="0" err="1" smtClean="0"/>
              <a:t>forme</a:t>
            </a:r>
            <a:r>
              <a:rPr lang="en-CA" dirty="0" smtClean="0"/>
              <a:t> </a:t>
            </a:r>
            <a:r>
              <a:rPr lang="en-CA" dirty="0" err="1" smtClean="0"/>
              <a:t>visuelle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Je </a:t>
            </a:r>
            <a:r>
              <a:rPr lang="en-CA" dirty="0" err="1" smtClean="0"/>
              <a:t>laisserai</a:t>
            </a:r>
            <a:r>
              <a:rPr lang="en-CA" dirty="0" smtClean="0"/>
              <a:t> un lien pour </a:t>
            </a:r>
            <a:r>
              <a:rPr lang="en-CA" dirty="0" err="1" smtClean="0"/>
              <a:t>télécharger</a:t>
            </a:r>
            <a:r>
              <a:rPr lang="en-CA" dirty="0" smtClean="0"/>
              <a:t> le </a:t>
            </a:r>
            <a:r>
              <a:rPr lang="en-CA" dirty="0" err="1" smtClean="0"/>
              <a:t>fichier</a:t>
            </a:r>
            <a:r>
              <a:rPr lang="en-CA" dirty="0" smtClean="0"/>
              <a:t> csv </a:t>
            </a:r>
            <a:r>
              <a:rPr lang="en-CA" dirty="0" err="1" smtClean="0"/>
              <a:t>d’òu</a:t>
            </a:r>
            <a:r>
              <a:rPr lang="en-CA" dirty="0" smtClean="0"/>
              <a:t> les </a:t>
            </a:r>
            <a:r>
              <a:rPr lang="en-CA" dirty="0" err="1" smtClean="0"/>
              <a:t>données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tirées</a:t>
            </a:r>
            <a:r>
              <a:rPr lang="en-CA" dirty="0" smtClean="0"/>
              <a:t>. Le code vous sera accessible sur demande à  </a:t>
            </a:r>
            <a:r>
              <a:rPr lang="en-CA" dirty="0" smtClean="0">
                <a:hlinkClick r:id="rId2"/>
              </a:rPr>
              <a:t>sandejoel@yahoo.ca</a:t>
            </a:r>
            <a:r>
              <a:rPr lang="en-CA" dirty="0" smtClean="0"/>
              <a:t> (</a:t>
            </a:r>
            <a:r>
              <a:rPr lang="en-CA" dirty="0" err="1" smtClean="0"/>
              <a:t>Gratuit</a:t>
            </a:r>
            <a:r>
              <a:rPr lang="en-CA" dirty="0" smtClean="0"/>
              <a:t> </a:t>
            </a:r>
            <a:r>
              <a:rPr lang="en-CA" dirty="0" err="1" smtClean="0"/>
              <a:t>si</a:t>
            </a:r>
            <a:r>
              <a:rPr lang="en-CA" dirty="0" smtClean="0"/>
              <a:t> vous </a:t>
            </a:r>
            <a:r>
              <a:rPr lang="en-CA" dirty="0" err="1" smtClean="0"/>
              <a:t>êtes</a:t>
            </a:r>
            <a:r>
              <a:rPr lang="en-CA" dirty="0" smtClean="0"/>
              <a:t> un </a:t>
            </a:r>
            <a:r>
              <a:rPr lang="en-CA" dirty="0" err="1" smtClean="0"/>
              <a:t>étudiant</a:t>
            </a:r>
            <a:r>
              <a:rPr lang="en-CA" dirty="0" smtClean="0"/>
              <a:t> qui suit mon </a:t>
            </a:r>
            <a:r>
              <a:rPr lang="en-CA" dirty="0" err="1" smtClean="0"/>
              <a:t>cours</a:t>
            </a:r>
            <a:r>
              <a:rPr lang="en-CA" dirty="0" smtClean="0"/>
              <a:t>, </a:t>
            </a:r>
            <a:r>
              <a:rPr lang="en-CA" dirty="0" err="1" smtClean="0"/>
              <a:t>ou</a:t>
            </a:r>
            <a:r>
              <a:rPr lang="en-CA" dirty="0" smtClean="0"/>
              <a:t> un </a:t>
            </a:r>
            <a:r>
              <a:rPr lang="en-CA" dirty="0" err="1" smtClean="0"/>
              <a:t>réprésentant</a:t>
            </a:r>
            <a:r>
              <a:rPr lang="en-CA" dirty="0" smtClean="0"/>
              <a:t> du </a:t>
            </a:r>
            <a:r>
              <a:rPr lang="en-CA" dirty="0" err="1" smtClean="0"/>
              <a:t>gouvernement</a:t>
            </a:r>
            <a:r>
              <a:rPr lang="en-CA" dirty="0" smtClean="0"/>
              <a:t>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129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>
            <a:normAutofit/>
          </a:bodyPr>
          <a:lstStyle/>
          <a:p>
            <a:r>
              <a:rPr lang="en-CA" dirty="0" err="1" smtClean="0"/>
              <a:t>Méthodologie</a:t>
            </a:r>
            <a:r>
              <a:rPr lang="en-CA" dirty="0" smtClean="0"/>
              <a:t> </a:t>
            </a:r>
            <a:r>
              <a:rPr lang="en-CA" dirty="0" err="1" smtClean="0"/>
              <a:t>d’analyse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>
            <a:normAutofit fontScale="70000" lnSpcReduction="20000"/>
          </a:bodyPr>
          <a:lstStyle/>
          <a:p>
            <a:r>
              <a:rPr lang="en-CA" sz="3400" dirty="0" smtClean="0"/>
              <a:t>Par habitude, </a:t>
            </a:r>
            <a:r>
              <a:rPr lang="en-CA" sz="3400" dirty="0" err="1" smtClean="0"/>
              <a:t>J’aime</a:t>
            </a:r>
            <a:r>
              <a:rPr lang="en-CA" sz="3400" dirty="0" smtClean="0"/>
              <a:t> </a:t>
            </a:r>
            <a:r>
              <a:rPr lang="en-CA" sz="3400" dirty="0" err="1" smtClean="0"/>
              <a:t>bien</a:t>
            </a:r>
            <a:r>
              <a:rPr lang="en-CA" sz="3400" dirty="0" smtClean="0"/>
              <a:t> me faire de petites </a:t>
            </a:r>
            <a:r>
              <a:rPr lang="en-CA" sz="3400" dirty="0" err="1" smtClean="0"/>
              <a:t>requêtes</a:t>
            </a:r>
            <a:r>
              <a:rPr lang="en-CA" sz="3400" dirty="0" smtClean="0"/>
              <a:t> (</a:t>
            </a:r>
            <a:r>
              <a:rPr lang="en-CA" sz="3400" dirty="0" err="1" smtClean="0"/>
              <a:t>Fonctions</a:t>
            </a:r>
            <a:r>
              <a:rPr lang="en-CA" sz="3400" dirty="0" smtClean="0"/>
              <a:t>) </a:t>
            </a:r>
            <a:r>
              <a:rPr lang="en-CA" sz="3400" dirty="0" err="1" smtClean="0"/>
              <a:t>d’échauffement</a:t>
            </a:r>
            <a:r>
              <a:rPr lang="en-CA" sz="3400" dirty="0" smtClean="0"/>
              <a:t> : </a:t>
            </a:r>
            <a:r>
              <a:rPr lang="en-CA" sz="3400" dirty="0" err="1" smtClean="0"/>
              <a:t>C’est</a:t>
            </a:r>
            <a:r>
              <a:rPr lang="en-CA" sz="3400" dirty="0" smtClean="0"/>
              <a:t> </a:t>
            </a:r>
            <a:r>
              <a:rPr lang="en-CA" sz="3400" dirty="0" err="1" smtClean="0"/>
              <a:t>donc</a:t>
            </a:r>
            <a:r>
              <a:rPr lang="en-CA" sz="3400" dirty="0" smtClean="0"/>
              <a:t> par </a:t>
            </a:r>
            <a:r>
              <a:rPr lang="en-CA" sz="3400" dirty="0" err="1" smtClean="0"/>
              <a:t>celle</a:t>
            </a:r>
            <a:r>
              <a:rPr lang="en-CA" sz="3400" dirty="0" smtClean="0"/>
              <a:t>-ci que nous </a:t>
            </a:r>
            <a:r>
              <a:rPr lang="en-CA" sz="3400" dirty="0" err="1" smtClean="0"/>
              <a:t>allons</a:t>
            </a:r>
            <a:r>
              <a:rPr lang="en-CA" sz="3400" dirty="0" smtClean="0"/>
              <a:t> commencer.</a:t>
            </a:r>
          </a:p>
          <a:p>
            <a:endParaRPr lang="en-CA" sz="3400" dirty="0"/>
          </a:p>
          <a:p>
            <a:r>
              <a:rPr lang="en-CA" sz="3400" dirty="0" err="1" smtClean="0"/>
              <a:t>En</a:t>
            </a:r>
            <a:r>
              <a:rPr lang="en-CA" sz="3400" dirty="0" smtClean="0"/>
              <a:t> </a:t>
            </a:r>
            <a:r>
              <a:rPr lang="en-CA" sz="3400" dirty="0" err="1" smtClean="0"/>
              <a:t>générale</a:t>
            </a:r>
            <a:r>
              <a:rPr lang="en-CA" sz="3400" dirty="0" smtClean="0"/>
              <a:t>, </a:t>
            </a:r>
            <a:r>
              <a:rPr lang="en-CA" sz="3400" dirty="0" err="1" smtClean="0"/>
              <a:t>lorsque</a:t>
            </a:r>
            <a:r>
              <a:rPr lang="en-CA" sz="3400" dirty="0" smtClean="0"/>
              <a:t> </a:t>
            </a:r>
            <a:r>
              <a:rPr lang="en-CA" sz="3400" dirty="0" err="1" smtClean="0"/>
              <a:t>ces</a:t>
            </a:r>
            <a:r>
              <a:rPr lang="en-CA" sz="3400" dirty="0" smtClean="0"/>
              <a:t> </a:t>
            </a:r>
            <a:r>
              <a:rPr lang="en-CA" sz="3400" dirty="0" err="1" smtClean="0"/>
              <a:t>requêtes</a:t>
            </a:r>
            <a:r>
              <a:rPr lang="en-CA" sz="3400" dirty="0" smtClean="0"/>
              <a:t> </a:t>
            </a:r>
            <a:r>
              <a:rPr lang="en-CA" sz="3400" dirty="0" err="1" smtClean="0"/>
              <a:t>sont</a:t>
            </a:r>
            <a:r>
              <a:rPr lang="en-CA" sz="3400" dirty="0" smtClean="0"/>
              <a:t> </a:t>
            </a:r>
            <a:r>
              <a:rPr lang="en-CA" sz="3400" dirty="0" err="1" smtClean="0"/>
              <a:t>établies</a:t>
            </a:r>
            <a:r>
              <a:rPr lang="en-CA" sz="3400" dirty="0" smtClean="0"/>
              <a:t>, pour la suite, </a:t>
            </a:r>
            <a:r>
              <a:rPr lang="en-CA" sz="3400" dirty="0" err="1" smtClean="0"/>
              <a:t>lorsqu’on</a:t>
            </a:r>
            <a:r>
              <a:rPr lang="en-CA" sz="3400" dirty="0" smtClean="0"/>
              <a:t> a à faire avec de plus grosses </a:t>
            </a:r>
            <a:r>
              <a:rPr lang="en-CA" sz="3400" dirty="0" err="1" smtClean="0"/>
              <a:t>requêtes</a:t>
            </a:r>
            <a:r>
              <a:rPr lang="en-CA" sz="3400" dirty="0" smtClean="0"/>
              <a:t>, </a:t>
            </a:r>
            <a:r>
              <a:rPr lang="en-CA" sz="3400" dirty="0" err="1" smtClean="0"/>
              <a:t>il</a:t>
            </a:r>
            <a:r>
              <a:rPr lang="en-CA" sz="3400" dirty="0" smtClean="0"/>
              <a:t> </a:t>
            </a:r>
            <a:r>
              <a:rPr lang="en-CA" sz="3400" dirty="0" err="1" smtClean="0"/>
              <a:t>suffit</a:t>
            </a:r>
            <a:r>
              <a:rPr lang="en-CA" sz="3400" dirty="0" smtClean="0"/>
              <a:t> </a:t>
            </a:r>
            <a:r>
              <a:rPr lang="en-CA" sz="3400" dirty="0" err="1" smtClean="0"/>
              <a:t>d’aller</a:t>
            </a:r>
            <a:r>
              <a:rPr lang="en-CA" sz="3400" dirty="0" smtClean="0"/>
              <a:t> les </a:t>
            </a:r>
            <a:r>
              <a:rPr lang="en-CA" sz="3400" dirty="0" err="1" smtClean="0"/>
              <a:t>rechercher</a:t>
            </a:r>
            <a:r>
              <a:rPr lang="en-CA" sz="3400" dirty="0" smtClean="0"/>
              <a:t> une à une </a:t>
            </a:r>
            <a:r>
              <a:rPr lang="en-CA" sz="3400" dirty="0" err="1" smtClean="0"/>
              <a:t>ou</a:t>
            </a:r>
            <a:r>
              <a:rPr lang="en-CA" sz="3400" dirty="0" smtClean="0"/>
              <a:t> </a:t>
            </a:r>
            <a:r>
              <a:rPr lang="en-CA" sz="3400" dirty="0" err="1" smtClean="0"/>
              <a:t>même</a:t>
            </a:r>
            <a:r>
              <a:rPr lang="en-CA" sz="3400" dirty="0" smtClean="0"/>
              <a:t> les combiner pour se </a:t>
            </a:r>
            <a:r>
              <a:rPr lang="en-CA" sz="3400" dirty="0" err="1" smtClean="0"/>
              <a:t>faciliter</a:t>
            </a:r>
            <a:r>
              <a:rPr lang="en-CA" sz="3400" dirty="0" smtClean="0"/>
              <a:t> la </a:t>
            </a:r>
            <a:r>
              <a:rPr lang="en-CA" sz="3400" dirty="0" err="1" smtClean="0"/>
              <a:t>tâche</a:t>
            </a:r>
            <a:r>
              <a:rPr lang="en-CA" sz="3400" dirty="0" smtClean="0"/>
              <a:t> </a:t>
            </a:r>
            <a:r>
              <a:rPr lang="en-CA" sz="3400" dirty="0" err="1" smtClean="0"/>
              <a:t>lors</a:t>
            </a:r>
            <a:r>
              <a:rPr lang="en-CA" sz="3400" dirty="0" smtClean="0"/>
              <a:t> </a:t>
            </a:r>
            <a:r>
              <a:rPr lang="en-CA" sz="3400" dirty="0" err="1" smtClean="0"/>
              <a:t>d’une</a:t>
            </a:r>
            <a:r>
              <a:rPr lang="en-CA" sz="3400" dirty="0" smtClean="0"/>
              <a:t> </a:t>
            </a:r>
            <a:r>
              <a:rPr lang="en-CA" sz="3400" dirty="0" err="1" smtClean="0"/>
              <a:t>grosse</a:t>
            </a:r>
            <a:r>
              <a:rPr lang="en-CA" sz="3400" dirty="0" smtClean="0"/>
              <a:t> </a:t>
            </a:r>
            <a:r>
              <a:rPr lang="en-CA" sz="3400" dirty="0" err="1" smtClean="0"/>
              <a:t>requête</a:t>
            </a:r>
            <a:r>
              <a:rPr lang="en-CA" sz="3400" dirty="0" smtClean="0"/>
              <a:t>. </a:t>
            </a:r>
          </a:p>
          <a:p>
            <a:endParaRPr lang="en-CA" sz="3400" dirty="0" smtClean="0"/>
          </a:p>
          <a:p>
            <a:r>
              <a:rPr lang="en-CA" sz="3400" dirty="0" err="1" smtClean="0"/>
              <a:t>Ça</a:t>
            </a:r>
            <a:r>
              <a:rPr lang="en-CA" sz="3400" dirty="0" smtClean="0"/>
              <a:t> </a:t>
            </a:r>
            <a:r>
              <a:rPr lang="en-CA" sz="3400" dirty="0" err="1" smtClean="0"/>
              <a:t>devient</a:t>
            </a:r>
            <a:r>
              <a:rPr lang="en-CA" sz="3400" dirty="0" smtClean="0"/>
              <a:t> un </a:t>
            </a:r>
            <a:r>
              <a:rPr lang="en-CA" sz="3400" dirty="0" err="1" smtClean="0"/>
              <a:t>jeux</a:t>
            </a:r>
            <a:r>
              <a:rPr lang="en-CA" sz="3400" dirty="0" smtClean="0"/>
              <a:t> d’enfant, et le code est plus facile à </a:t>
            </a:r>
            <a:r>
              <a:rPr lang="en-CA" sz="3400" dirty="0" err="1" smtClean="0"/>
              <a:t>maintenir</a:t>
            </a:r>
            <a:r>
              <a:rPr lang="en-CA" sz="3400" dirty="0" smtClean="0"/>
              <a:t>. Nous </a:t>
            </a:r>
            <a:r>
              <a:rPr lang="en-CA" sz="3400" dirty="0" err="1" smtClean="0"/>
              <a:t>verrons</a:t>
            </a:r>
            <a:r>
              <a:rPr lang="en-CA" sz="3400" dirty="0" smtClean="0"/>
              <a:t> à la fin un </a:t>
            </a:r>
            <a:r>
              <a:rPr lang="en-CA" sz="3400" dirty="0" err="1" smtClean="0"/>
              <a:t>cas</a:t>
            </a:r>
            <a:r>
              <a:rPr lang="en-CA" sz="3400" dirty="0" smtClean="0"/>
              <a:t> </a:t>
            </a:r>
            <a:r>
              <a:rPr lang="en-CA" sz="3400" dirty="0" err="1" smtClean="0"/>
              <a:t>où</a:t>
            </a:r>
            <a:r>
              <a:rPr lang="en-CA" sz="3400" dirty="0" smtClean="0"/>
              <a:t> </a:t>
            </a:r>
            <a:r>
              <a:rPr lang="en-CA" sz="3400" dirty="0" err="1" smtClean="0"/>
              <a:t>cela</a:t>
            </a:r>
            <a:r>
              <a:rPr lang="en-CA" sz="3400" dirty="0" smtClean="0"/>
              <a:t> </a:t>
            </a:r>
            <a:r>
              <a:rPr lang="en-CA" sz="3400" dirty="0" err="1" smtClean="0"/>
              <a:t>n,est</a:t>
            </a:r>
            <a:r>
              <a:rPr lang="en-CA" sz="3400" dirty="0" smtClean="0"/>
              <a:t> pas necessaire.</a:t>
            </a:r>
          </a:p>
          <a:p>
            <a:pPr marL="0" indent="0">
              <a:buNone/>
            </a:pPr>
            <a:endParaRPr lang="en-CA" sz="3400" dirty="0"/>
          </a:p>
          <a:p>
            <a:r>
              <a:rPr lang="en-CA" sz="3400" dirty="0" smtClean="0"/>
              <a:t>Et </a:t>
            </a:r>
            <a:r>
              <a:rPr lang="en-CA" sz="3400" dirty="0" err="1" smtClean="0"/>
              <a:t>c’est</a:t>
            </a:r>
            <a:r>
              <a:rPr lang="en-CA" sz="3400" dirty="0" smtClean="0"/>
              <a:t> </a:t>
            </a:r>
            <a:r>
              <a:rPr lang="en-CA" sz="3400" dirty="0" err="1" smtClean="0"/>
              <a:t>parti</a:t>
            </a:r>
            <a:r>
              <a:rPr lang="en-CA" sz="3400" dirty="0" smtClean="0"/>
              <a:t> 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09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2808312"/>
          </a:xfrm>
        </p:spPr>
        <p:txBody>
          <a:bodyPr>
            <a:normAutofit/>
          </a:bodyPr>
          <a:lstStyle/>
          <a:p>
            <a:r>
              <a:rPr lang="en-CA" dirty="0" smtClean="0"/>
              <a:t>Les 10 </a:t>
            </a:r>
            <a:r>
              <a:rPr lang="en-CA" dirty="0" err="1" smtClean="0"/>
              <a:t>Villes</a:t>
            </a:r>
            <a:r>
              <a:rPr lang="en-CA" dirty="0" smtClean="0"/>
              <a:t> les plus </a:t>
            </a:r>
            <a:r>
              <a:rPr lang="en-CA" dirty="0" err="1" smtClean="0"/>
              <a:t>peuplées</a:t>
            </a:r>
            <a:r>
              <a:rPr lang="en-CA" dirty="0" smtClean="0"/>
              <a:t> du Canada </a:t>
            </a:r>
            <a:r>
              <a:rPr lang="en-CA" dirty="0" err="1" smtClean="0"/>
              <a:t>en</a:t>
            </a:r>
            <a:r>
              <a:rPr lang="en-CA" dirty="0" smtClean="0"/>
              <a:t> 2011 avec leur populations </a:t>
            </a:r>
            <a:r>
              <a:rPr lang="en-CA" dirty="0" err="1" smtClean="0"/>
              <a:t>respectives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137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Petite </a:t>
            </a:r>
            <a:r>
              <a:rPr lang="en-CA" dirty="0" err="1" smtClean="0"/>
              <a:t>Requête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" t="15569" r="64325" b="59792"/>
          <a:stretch/>
        </p:blipFill>
        <p:spPr bwMode="auto">
          <a:xfrm>
            <a:off x="962461" y="1988840"/>
            <a:ext cx="7046112" cy="3085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55576" y="5517232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 err="1" smtClean="0"/>
              <a:t>Population_Ville</a:t>
            </a:r>
            <a:r>
              <a:rPr lang="en-CA" dirty="0" smtClean="0"/>
              <a:t>('Calgary', 2006)</a:t>
            </a:r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5004048" y="59968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La </a:t>
            </a:r>
            <a:r>
              <a:rPr lang="en-CA" dirty="0" err="1" smtClean="0"/>
              <a:t>réponse</a:t>
            </a:r>
            <a:r>
              <a:rPr lang="en-CA" dirty="0" smtClean="0"/>
              <a:t> est   988812</a:t>
            </a:r>
            <a:endParaRPr lang="en-CA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48478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La population </a:t>
            </a:r>
            <a:r>
              <a:rPr lang="en-CA" dirty="0" err="1" smtClean="0"/>
              <a:t>d’une</a:t>
            </a:r>
            <a:r>
              <a:rPr lang="en-CA" dirty="0" smtClean="0"/>
              <a:t> </a:t>
            </a:r>
            <a:r>
              <a:rPr lang="en-CA" dirty="0" err="1" smtClean="0"/>
              <a:t>ville</a:t>
            </a:r>
            <a:r>
              <a:rPr lang="en-CA" dirty="0"/>
              <a:t> </a:t>
            </a:r>
            <a:r>
              <a:rPr lang="en-CA" dirty="0" smtClean="0"/>
              <a:t>pour une </a:t>
            </a:r>
            <a:r>
              <a:rPr lang="en-CA" dirty="0" err="1" smtClean="0"/>
              <a:t>année</a:t>
            </a:r>
            <a:r>
              <a:rPr lang="en-CA" dirty="0" smtClean="0"/>
              <a:t> </a:t>
            </a:r>
            <a:r>
              <a:rPr lang="en-CA" dirty="0" err="1" smtClean="0"/>
              <a:t>donnée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08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Petite </a:t>
            </a:r>
            <a:r>
              <a:rPr lang="en-CA" dirty="0" err="1"/>
              <a:t>R</a:t>
            </a:r>
            <a:r>
              <a:rPr lang="en-CA" dirty="0" err="1" smtClean="0"/>
              <a:t>equête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187624" y="5764614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 err="1" smtClean="0"/>
              <a:t>Population_Province</a:t>
            </a:r>
            <a:r>
              <a:rPr lang="en-CA" dirty="0" smtClean="0"/>
              <a:t>('Alberta', 2011)</a:t>
            </a:r>
            <a:endParaRPr lang="en-CA" dirty="0"/>
          </a:p>
        </p:txBody>
      </p:sp>
      <p:sp>
        <p:nvSpPr>
          <p:cNvPr id="5" name="ZoneTexte 4"/>
          <p:cNvSpPr txBox="1"/>
          <p:nvPr/>
        </p:nvSpPr>
        <p:spPr>
          <a:xfrm>
            <a:off x="851630" y="148478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La population </a:t>
            </a:r>
            <a:r>
              <a:rPr lang="en-CA" dirty="0" err="1" smtClean="0"/>
              <a:t>d’une</a:t>
            </a:r>
            <a:r>
              <a:rPr lang="en-CA" dirty="0" smtClean="0"/>
              <a:t> province pour une </a:t>
            </a:r>
            <a:r>
              <a:rPr lang="en-CA" dirty="0" err="1" smtClean="0"/>
              <a:t>année</a:t>
            </a:r>
            <a:r>
              <a:rPr lang="en-CA" dirty="0" smtClean="0"/>
              <a:t> </a:t>
            </a:r>
            <a:r>
              <a:rPr lang="en-CA" dirty="0" err="1" smtClean="0"/>
              <a:t>donnée</a:t>
            </a:r>
            <a:endParaRPr lang="en-CA" dirty="0"/>
          </a:p>
        </p:txBody>
      </p:sp>
      <p:sp>
        <p:nvSpPr>
          <p:cNvPr id="6" name="ZoneTexte 5"/>
          <p:cNvSpPr txBox="1"/>
          <p:nvPr/>
        </p:nvSpPr>
        <p:spPr>
          <a:xfrm>
            <a:off x="5364088" y="61299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La </a:t>
            </a:r>
            <a:r>
              <a:rPr lang="en-CA" dirty="0" err="1" smtClean="0"/>
              <a:t>réponse</a:t>
            </a:r>
            <a:r>
              <a:rPr lang="en-CA" dirty="0" smtClean="0"/>
              <a:t> est 2207686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8" t="13763" r="53033" b="53846"/>
          <a:stretch/>
        </p:blipFill>
        <p:spPr bwMode="auto">
          <a:xfrm>
            <a:off x="1403648" y="2087014"/>
            <a:ext cx="6398259" cy="33582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8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 smtClean="0"/>
              <a:t>Petite </a:t>
            </a:r>
            <a:r>
              <a:rPr lang="en-CA" dirty="0" err="1" smtClean="0"/>
              <a:t>Requête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6164035" y="3160620"/>
            <a:ext cx="2565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/>
              <a:t>Province_Datas</a:t>
            </a:r>
            <a:r>
              <a:rPr lang="en-CA" dirty="0" smtClean="0"/>
              <a:t>('Alberta')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012160" y="4221088"/>
            <a:ext cx="2869196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CA" dirty="0" smtClean="0"/>
              <a:t> population 2011 = 2473572</a:t>
            </a:r>
          </a:p>
          <a:p>
            <a:r>
              <a:rPr lang="en-CA" dirty="0" smtClean="0"/>
              <a:t> population 2006 = 2207686</a:t>
            </a:r>
          </a:p>
          <a:p>
            <a:r>
              <a:rPr lang="en-CA" dirty="0" smtClean="0"/>
              <a:t> change = 18.7166666667</a:t>
            </a:r>
          </a:p>
          <a:p>
            <a:r>
              <a:rPr lang="en-CA" dirty="0" smtClean="0"/>
              <a:t> land area = 2335.86</a:t>
            </a:r>
          </a:p>
          <a:p>
            <a:r>
              <a:rPr lang="en-CA" dirty="0" smtClean="0"/>
              <a:t> population density =</a:t>
            </a:r>
          </a:p>
          <a:p>
            <a:r>
              <a:rPr lang="en-CA" dirty="0" smtClean="0"/>
              <a:t> 756.622222222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15695" r="55457" b="13906"/>
          <a:stretch/>
        </p:blipFill>
        <p:spPr bwMode="auto">
          <a:xfrm>
            <a:off x="358964" y="1052736"/>
            <a:ext cx="5312115" cy="53907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164035" y="1556792"/>
            <a:ext cx="246774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Recueillir</a:t>
            </a:r>
            <a:r>
              <a:rPr lang="en-CA" dirty="0" smtClean="0"/>
              <a:t> </a:t>
            </a:r>
            <a:r>
              <a:rPr lang="en-CA" dirty="0" err="1" smtClean="0"/>
              <a:t>toutes</a:t>
            </a:r>
            <a:r>
              <a:rPr lang="en-CA" dirty="0" smtClean="0"/>
              <a:t> les </a:t>
            </a:r>
            <a:r>
              <a:rPr lang="en-CA" dirty="0" err="1" smtClean="0"/>
              <a:t>données</a:t>
            </a:r>
            <a:r>
              <a:rPr lang="en-CA" dirty="0" smtClean="0"/>
              <a:t> </a:t>
            </a:r>
            <a:r>
              <a:rPr lang="en-CA" dirty="0" err="1" smtClean="0"/>
              <a:t>d’une</a:t>
            </a:r>
            <a:r>
              <a:rPr lang="en-CA" dirty="0" smtClean="0"/>
              <a:t> province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62544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501</Words>
  <Application>Microsoft Office PowerPoint</Application>
  <PresentationFormat>Affichage à l'écran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Provinces et Villes du Canada</vt:lpstr>
      <vt:lpstr>Preface</vt:lpstr>
      <vt:lpstr>Plan de présentation</vt:lpstr>
      <vt:lpstr>Préface</vt:lpstr>
      <vt:lpstr>Méthodologie d’analyse</vt:lpstr>
      <vt:lpstr>Les 10 Villes les plus peuplées du Canada en 2011 avec leur populations respectives.</vt:lpstr>
      <vt:lpstr>Petite Requête</vt:lpstr>
      <vt:lpstr>Petite Requête</vt:lpstr>
      <vt:lpstr>Petite Requête</vt:lpstr>
      <vt:lpstr>Petite requête</vt:lpstr>
      <vt:lpstr>Petite Requête</vt:lpstr>
      <vt:lpstr>Petite Requête</vt:lpstr>
      <vt:lpstr>Grosses Requêtes</vt:lpstr>
      <vt:lpstr>Grosse Requête</vt:lpstr>
      <vt:lpstr>Une petite et intelligente manipulation est effectuée pour effectuer la requête suivante</vt:lpstr>
      <vt:lpstr>Grosse requête</vt:lpstr>
      <vt:lpstr>Grosse Requête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Provinces et Villes du Canada</dc:title>
  <dc:creator>Joel Sande</dc:creator>
  <cp:lastModifiedBy>Joel Sande</cp:lastModifiedBy>
  <cp:revision>20</cp:revision>
  <dcterms:created xsi:type="dcterms:W3CDTF">2018-03-02T18:36:40Z</dcterms:created>
  <dcterms:modified xsi:type="dcterms:W3CDTF">2018-03-03T04:02:16Z</dcterms:modified>
</cp:coreProperties>
</file>