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8" r:id="rId5"/>
    <p:sldId id="269" r:id="rId6"/>
    <p:sldId id="265" r:id="rId7"/>
    <p:sldId id="266" r:id="rId8"/>
    <p:sldId id="267" r:id="rId9"/>
    <p:sldId id="270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8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F3ED-F4A4-4E74-A7EF-9E1C763E1BEE}" type="datetimeFigureOut">
              <a:rPr lang="en-CA" smtClean="0"/>
              <a:t>2018-08-04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082A-6F77-48B9-898D-95522E9653E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9733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F3ED-F4A4-4E74-A7EF-9E1C763E1BEE}" type="datetimeFigureOut">
              <a:rPr lang="en-CA" smtClean="0"/>
              <a:t>2018-08-04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082A-6F77-48B9-898D-95522E9653E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055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F3ED-F4A4-4E74-A7EF-9E1C763E1BEE}" type="datetimeFigureOut">
              <a:rPr lang="en-CA" smtClean="0"/>
              <a:t>2018-08-04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082A-6F77-48B9-898D-95522E9653E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7194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F3ED-F4A4-4E74-A7EF-9E1C763E1BEE}" type="datetimeFigureOut">
              <a:rPr lang="en-CA" smtClean="0"/>
              <a:t>2018-08-04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082A-6F77-48B9-898D-95522E9653E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437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F3ED-F4A4-4E74-A7EF-9E1C763E1BEE}" type="datetimeFigureOut">
              <a:rPr lang="en-CA" smtClean="0"/>
              <a:t>2018-08-04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082A-6F77-48B9-898D-95522E9653E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8295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F3ED-F4A4-4E74-A7EF-9E1C763E1BEE}" type="datetimeFigureOut">
              <a:rPr lang="en-CA" smtClean="0"/>
              <a:t>2018-08-04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082A-6F77-48B9-898D-95522E9653E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775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F3ED-F4A4-4E74-A7EF-9E1C763E1BEE}" type="datetimeFigureOut">
              <a:rPr lang="en-CA" smtClean="0"/>
              <a:t>2018-08-04</a:t>
            </a:fld>
            <a:endParaRPr lang="en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082A-6F77-48B9-898D-95522E9653E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601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F3ED-F4A4-4E74-A7EF-9E1C763E1BEE}" type="datetimeFigureOut">
              <a:rPr lang="en-CA" smtClean="0"/>
              <a:t>2018-08-04</a:t>
            </a:fld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082A-6F77-48B9-898D-95522E9653E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581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F3ED-F4A4-4E74-A7EF-9E1C763E1BEE}" type="datetimeFigureOut">
              <a:rPr lang="en-CA" smtClean="0"/>
              <a:t>2018-08-04</a:t>
            </a:fld>
            <a:endParaRPr lang="en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082A-6F77-48B9-898D-95522E9653E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909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F3ED-F4A4-4E74-A7EF-9E1C763E1BEE}" type="datetimeFigureOut">
              <a:rPr lang="en-CA" smtClean="0"/>
              <a:t>2018-08-04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082A-6F77-48B9-898D-95522E9653E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9920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F3ED-F4A4-4E74-A7EF-9E1C763E1BEE}" type="datetimeFigureOut">
              <a:rPr lang="en-CA" smtClean="0"/>
              <a:t>2018-08-04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082A-6F77-48B9-898D-95522E9653E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0467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6F3ED-F4A4-4E74-A7EF-9E1C763E1BEE}" type="datetimeFigureOut">
              <a:rPr lang="en-CA" smtClean="0"/>
              <a:t>2018-08-04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0082A-6F77-48B9-898D-95522E9653E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5800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Programmer avec Scratch</a:t>
            </a:r>
            <a:endParaRPr lang="en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644008" y="5949280"/>
            <a:ext cx="3920480" cy="553616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Par Joel </a:t>
            </a:r>
            <a:r>
              <a:rPr lang="en-CA" dirty="0" err="1" smtClean="0"/>
              <a:t>Sandé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877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1800201"/>
          </a:xfrm>
        </p:spPr>
        <p:txBody>
          <a:bodyPr/>
          <a:lstStyle/>
          <a:p>
            <a:pPr marL="0" indent="0" algn="ctr">
              <a:buNone/>
            </a:pPr>
            <a:r>
              <a:rPr lang="en-CA" dirty="0" smtClean="0"/>
              <a:t>La </a:t>
            </a:r>
            <a:r>
              <a:rPr lang="en-CA" dirty="0" err="1" smtClean="0"/>
              <a:t>semaine</a:t>
            </a:r>
            <a:r>
              <a:rPr lang="en-CA" dirty="0" smtClean="0"/>
              <a:t> </a:t>
            </a:r>
            <a:r>
              <a:rPr lang="en-CA" dirty="0" err="1" smtClean="0"/>
              <a:t>prochaine</a:t>
            </a:r>
            <a:r>
              <a:rPr lang="en-CA" dirty="0" smtClean="0"/>
              <a:t> </a:t>
            </a:r>
          </a:p>
          <a:p>
            <a:pPr marL="0" indent="0" algn="ctr">
              <a:buNone/>
            </a:pPr>
            <a:r>
              <a:rPr lang="en-CA" dirty="0" smtClean="0"/>
              <a:t>nous </a:t>
            </a:r>
            <a:r>
              <a:rPr lang="en-CA" dirty="0" err="1" smtClean="0"/>
              <a:t>entamerons</a:t>
            </a:r>
            <a:r>
              <a:rPr lang="en-CA" dirty="0" smtClean="0"/>
              <a:t> les </a:t>
            </a:r>
            <a:r>
              <a:rPr lang="en-CA" dirty="0" err="1" smtClean="0"/>
              <a:t>évènements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37137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Semaine 1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S’inscrire</a:t>
            </a:r>
            <a:r>
              <a:rPr lang="en-CA" dirty="0" smtClean="0"/>
              <a:t> à Scratch.</a:t>
            </a:r>
          </a:p>
          <a:p>
            <a:r>
              <a:rPr lang="en-CA" dirty="0" smtClean="0"/>
              <a:t>Se familiariser avec </a:t>
            </a:r>
            <a:r>
              <a:rPr lang="en-CA" dirty="0" err="1" smtClean="0"/>
              <a:t>l’interface</a:t>
            </a:r>
            <a:r>
              <a:rPr lang="en-CA" dirty="0" smtClean="0"/>
              <a:t>.</a:t>
            </a:r>
          </a:p>
          <a:p>
            <a:r>
              <a:rPr lang="en-CA" dirty="0" smtClean="0"/>
              <a:t>Atelier (4 </a:t>
            </a:r>
            <a:r>
              <a:rPr lang="en-CA" dirty="0" err="1" smtClean="0"/>
              <a:t>Exercices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Manipulation du </a:t>
            </a:r>
            <a:r>
              <a:rPr lang="en-CA" dirty="0" err="1" smtClean="0"/>
              <a:t>Lutin</a:t>
            </a:r>
            <a:r>
              <a:rPr lang="en-CA" dirty="0" smtClean="0"/>
              <a:t> avec la </a:t>
            </a:r>
            <a:r>
              <a:rPr lang="en-CA" dirty="0" err="1" smtClean="0"/>
              <a:t>souris</a:t>
            </a:r>
            <a:r>
              <a:rPr lang="en-CA" dirty="0" smtClean="0"/>
              <a:t>  </a:t>
            </a:r>
            <a:r>
              <a:rPr lang="en-CA" dirty="0" err="1" smtClean="0"/>
              <a:t>Scappy</a:t>
            </a:r>
            <a:endParaRPr lang="en-CA" dirty="0" smtClean="0"/>
          </a:p>
          <a:p>
            <a:pPr lvl="1"/>
            <a:r>
              <a:rPr lang="en-CA" dirty="0" smtClean="0"/>
              <a:t>Cassy Dance 1 et 2</a:t>
            </a:r>
          </a:p>
          <a:p>
            <a:pPr lvl="1"/>
            <a:r>
              <a:rPr lang="en-CA" dirty="0" smtClean="0"/>
              <a:t>Birthday Girt Card</a:t>
            </a:r>
          </a:p>
          <a:p>
            <a:pPr lvl="1"/>
            <a:r>
              <a:rPr lang="en-CA" dirty="0" smtClean="0"/>
              <a:t>L’ </a:t>
            </a:r>
            <a:r>
              <a:rPr lang="en-CA" dirty="0" smtClean="0"/>
              <a:t>aquarium        Scratch.mit.edu</a:t>
            </a:r>
            <a:endParaRPr lang="en-CA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5364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en-CA" dirty="0" err="1" smtClean="0"/>
              <a:t>Déroulement</a:t>
            </a:r>
            <a:r>
              <a:rPr lang="en-CA" dirty="0" smtClean="0"/>
              <a:t> de </a:t>
            </a:r>
            <a:r>
              <a:rPr lang="en-CA" dirty="0" err="1" smtClean="0"/>
              <a:t>l’atelier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1916832"/>
            <a:ext cx="8229600" cy="3921299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>
                <a:solidFill>
                  <a:srgbClr val="0070C0"/>
                </a:solidFill>
              </a:rPr>
              <a:t>1) Algorithme : </a:t>
            </a:r>
            <a:r>
              <a:rPr lang="en-CA" dirty="0" smtClean="0"/>
              <a:t>On </a:t>
            </a:r>
            <a:r>
              <a:rPr lang="en-CA" dirty="0" err="1" smtClean="0"/>
              <a:t>réfléchit</a:t>
            </a:r>
            <a:r>
              <a:rPr lang="en-CA" dirty="0" smtClean="0"/>
              <a:t> ensemble pour </a:t>
            </a:r>
            <a:r>
              <a:rPr lang="en-CA" dirty="0" err="1" smtClean="0"/>
              <a:t>comprendre</a:t>
            </a:r>
            <a:r>
              <a:rPr lang="en-CA" dirty="0" smtClean="0"/>
              <a:t> le </a:t>
            </a:r>
            <a:r>
              <a:rPr lang="en-CA" dirty="0" err="1" smtClean="0"/>
              <a:t>défit</a:t>
            </a:r>
            <a:r>
              <a:rPr lang="en-CA" dirty="0" smtClean="0"/>
              <a:t>.</a:t>
            </a:r>
          </a:p>
          <a:p>
            <a:r>
              <a:rPr lang="en-CA" dirty="0" smtClean="0">
                <a:solidFill>
                  <a:srgbClr val="0070C0"/>
                </a:solidFill>
              </a:rPr>
              <a:t>2) </a:t>
            </a:r>
            <a:r>
              <a:rPr lang="en-CA" dirty="0" err="1" smtClean="0">
                <a:solidFill>
                  <a:srgbClr val="0070C0"/>
                </a:solidFill>
              </a:rPr>
              <a:t>Réflexion</a:t>
            </a:r>
            <a:r>
              <a:rPr lang="en-CA" dirty="0" smtClean="0">
                <a:solidFill>
                  <a:srgbClr val="0070C0"/>
                </a:solidFill>
              </a:rPr>
              <a:t> solo : </a:t>
            </a:r>
            <a:r>
              <a:rPr lang="en-CA" dirty="0" smtClean="0"/>
              <a:t>Je vous laisse </a:t>
            </a:r>
            <a:r>
              <a:rPr lang="en-CA" dirty="0" err="1"/>
              <a:t>p</a:t>
            </a:r>
            <a:r>
              <a:rPr lang="en-CA" dirty="0" err="1" smtClean="0"/>
              <a:t>enser</a:t>
            </a:r>
            <a:r>
              <a:rPr lang="en-CA" dirty="0" smtClean="0"/>
              <a:t> 15-20 minutes </a:t>
            </a:r>
            <a:r>
              <a:rPr lang="en-CA" dirty="0" err="1" smtClean="0"/>
              <a:t>en</a:t>
            </a:r>
            <a:r>
              <a:rPr lang="en-CA" dirty="0" smtClean="0"/>
              <a:t> </a:t>
            </a:r>
            <a:r>
              <a:rPr lang="en-CA" dirty="0" err="1" smtClean="0"/>
              <a:t>affichant</a:t>
            </a:r>
            <a:r>
              <a:rPr lang="en-CA" dirty="0" smtClean="0"/>
              <a:t> mon code à </a:t>
            </a:r>
            <a:r>
              <a:rPr lang="en-CA" dirty="0" err="1" smtClean="0"/>
              <a:t>l’écran</a:t>
            </a:r>
            <a:r>
              <a:rPr lang="en-CA" dirty="0" smtClean="0"/>
              <a:t>. Je </a:t>
            </a:r>
            <a:r>
              <a:rPr lang="en-CA" dirty="0" err="1" smtClean="0"/>
              <a:t>passe</a:t>
            </a:r>
            <a:r>
              <a:rPr lang="en-CA" dirty="0" smtClean="0"/>
              <a:t> </a:t>
            </a:r>
            <a:r>
              <a:rPr lang="en-CA" dirty="0" err="1" smtClean="0"/>
              <a:t>voir</a:t>
            </a:r>
            <a:r>
              <a:rPr lang="en-CA" dirty="0" smtClean="0"/>
              <a:t> </a:t>
            </a:r>
            <a:r>
              <a:rPr lang="en-CA" dirty="0" err="1" smtClean="0"/>
              <a:t>chacun</a:t>
            </a:r>
            <a:r>
              <a:rPr lang="en-CA" dirty="0" smtClean="0"/>
              <a:t> entre vous.</a:t>
            </a:r>
          </a:p>
          <a:p>
            <a:r>
              <a:rPr lang="en-CA" dirty="0" smtClean="0">
                <a:solidFill>
                  <a:srgbClr val="0070C0"/>
                </a:solidFill>
              </a:rPr>
              <a:t>3) On </a:t>
            </a:r>
            <a:r>
              <a:rPr lang="en-CA" dirty="0" err="1" smtClean="0">
                <a:solidFill>
                  <a:srgbClr val="0070C0"/>
                </a:solidFill>
              </a:rPr>
              <a:t>corrige</a:t>
            </a:r>
            <a:r>
              <a:rPr lang="en-CA" dirty="0" smtClean="0">
                <a:solidFill>
                  <a:srgbClr val="0070C0"/>
                </a:solidFill>
              </a:rPr>
              <a:t> ensemble</a:t>
            </a:r>
            <a:r>
              <a:rPr lang="en-CA" dirty="0" smtClean="0"/>
              <a:t>.</a:t>
            </a:r>
          </a:p>
          <a:p>
            <a:endParaRPr lang="en-CA" dirty="0" smtClean="0"/>
          </a:p>
          <a:p>
            <a:r>
              <a:rPr lang="en-CA" dirty="0"/>
              <a:t> O</a:t>
            </a:r>
            <a:r>
              <a:rPr lang="en-CA" dirty="0" smtClean="0"/>
              <a:t>n </a:t>
            </a:r>
            <a:r>
              <a:rPr lang="en-CA" dirty="0" err="1" smtClean="0"/>
              <a:t>passe</a:t>
            </a:r>
            <a:r>
              <a:rPr lang="en-CA" dirty="0" smtClean="0"/>
              <a:t> au </a:t>
            </a:r>
            <a:r>
              <a:rPr lang="en-CA" dirty="0" err="1" smtClean="0"/>
              <a:t>suivant</a:t>
            </a:r>
            <a:r>
              <a:rPr lang="en-CA" dirty="0" smtClean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526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S’inscrire</a:t>
            </a:r>
            <a:r>
              <a:rPr lang="en-CA" dirty="0" smtClean="0"/>
              <a:t> à Scratch</a:t>
            </a:r>
            <a:endParaRPr lang="en-CA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8" t="10399" r="17077" b="13542"/>
          <a:stretch/>
        </p:blipFill>
        <p:spPr bwMode="auto">
          <a:xfrm>
            <a:off x="1053744" y="1340768"/>
            <a:ext cx="7036512" cy="4785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llipse 4"/>
          <p:cNvSpPr/>
          <p:nvPr/>
        </p:nvSpPr>
        <p:spPr>
          <a:xfrm>
            <a:off x="5796136" y="1268760"/>
            <a:ext cx="115212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ZoneTexte 5"/>
          <p:cNvSpPr txBox="1"/>
          <p:nvPr/>
        </p:nvSpPr>
        <p:spPr>
          <a:xfrm>
            <a:off x="2195736" y="6165304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 smtClean="0"/>
              <a:t>www.scratch.mit.edu</a:t>
            </a:r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316997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 familiariser avec </a:t>
            </a:r>
            <a:r>
              <a:rPr lang="en-CA" dirty="0" err="1" smtClean="0"/>
              <a:t>l’interface</a:t>
            </a:r>
            <a:endParaRPr lang="en-CA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" t="13388" r="1295" b="8363"/>
          <a:stretch/>
        </p:blipFill>
        <p:spPr bwMode="auto">
          <a:xfrm>
            <a:off x="755576" y="1916832"/>
            <a:ext cx="7910286" cy="3541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llipse 3"/>
          <p:cNvSpPr/>
          <p:nvPr/>
        </p:nvSpPr>
        <p:spPr>
          <a:xfrm>
            <a:off x="3059832" y="1700808"/>
            <a:ext cx="1440160" cy="1152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Ellipse 5"/>
          <p:cNvSpPr/>
          <p:nvPr/>
        </p:nvSpPr>
        <p:spPr>
          <a:xfrm>
            <a:off x="2627784" y="1700808"/>
            <a:ext cx="792088" cy="72008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Ellipse 6"/>
          <p:cNvSpPr/>
          <p:nvPr/>
        </p:nvSpPr>
        <p:spPr>
          <a:xfrm>
            <a:off x="755576" y="1877616"/>
            <a:ext cx="2448272" cy="227146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Ellipse 7"/>
          <p:cNvSpPr/>
          <p:nvPr/>
        </p:nvSpPr>
        <p:spPr>
          <a:xfrm>
            <a:off x="251520" y="4149080"/>
            <a:ext cx="2232248" cy="576064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Ellipse 8"/>
          <p:cNvSpPr/>
          <p:nvPr/>
        </p:nvSpPr>
        <p:spPr>
          <a:xfrm>
            <a:off x="2123728" y="3573016"/>
            <a:ext cx="1440160" cy="1152128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Ellipse 9"/>
          <p:cNvSpPr/>
          <p:nvPr/>
        </p:nvSpPr>
        <p:spPr>
          <a:xfrm>
            <a:off x="4355976" y="2420888"/>
            <a:ext cx="4176464" cy="3015952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Ellipse 10"/>
          <p:cNvSpPr/>
          <p:nvPr/>
        </p:nvSpPr>
        <p:spPr>
          <a:xfrm>
            <a:off x="2965557" y="2636912"/>
            <a:ext cx="1440160" cy="302433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469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La </a:t>
            </a:r>
            <a:r>
              <a:rPr lang="en-CA" dirty="0" err="1" smtClean="0"/>
              <a:t>souris</a:t>
            </a:r>
            <a:r>
              <a:rPr lang="en-CA" dirty="0" smtClean="0"/>
              <a:t> Scrappy</a:t>
            </a:r>
            <a:endParaRPr lang="en-CA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" t="10504" r="69374" b="42294"/>
          <a:stretch/>
        </p:blipFill>
        <p:spPr bwMode="auto">
          <a:xfrm>
            <a:off x="5364088" y="1628800"/>
            <a:ext cx="3240360" cy="2828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465290" y="1484784"/>
            <a:ext cx="46827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Nous </a:t>
            </a:r>
            <a:r>
              <a:rPr lang="en-CA" sz="2800" dirty="0" err="1" smtClean="0"/>
              <a:t>apprendrons</a:t>
            </a:r>
            <a:r>
              <a:rPr lang="en-CA" sz="2800" dirty="0" smtClean="0"/>
              <a:t> à  :</a:t>
            </a:r>
          </a:p>
          <a:p>
            <a:endParaRPr lang="en-CA" sz="2800" dirty="0" smtClean="0"/>
          </a:p>
          <a:p>
            <a:pPr marL="285750" indent="-285750">
              <a:buFontTx/>
              <a:buChar char="-"/>
            </a:pPr>
            <a:r>
              <a:rPr lang="en-CA" sz="2800" dirty="0" err="1" smtClean="0"/>
              <a:t>Déplacer</a:t>
            </a:r>
            <a:r>
              <a:rPr lang="en-CA" sz="2800" dirty="0" smtClean="0"/>
              <a:t> notre </a:t>
            </a:r>
            <a:r>
              <a:rPr lang="en-CA" sz="2800" dirty="0" err="1" smtClean="0"/>
              <a:t>lutin</a:t>
            </a:r>
            <a:r>
              <a:rPr lang="en-CA" sz="2800" dirty="0" smtClean="0"/>
              <a:t> tout </a:t>
            </a:r>
            <a:r>
              <a:rPr lang="en-CA" sz="2800" dirty="0" err="1" smtClean="0"/>
              <a:t>en</a:t>
            </a:r>
            <a:r>
              <a:rPr lang="en-CA" sz="2800" dirty="0" smtClean="0"/>
              <a:t> le </a:t>
            </a:r>
            <a:r>
              <a:rPr lang="en-CA" sz="2800" dirty="0" err="1" smtClean="0"/>
              <a:t>faisant</a:t>
            </a:r>
            <a:r>
              <a:rPr lang="en-CA" sz="2800" dirty="0" smtClean="0"/>
              <a:t> </a:t>
            </a:r>
            <a:r>
              <a:rPr lang="en-CA" sz="2800" dirty="0" err="1" smtClean="0"/>
              <a:t>interagir</a:t>
            </a:r>
            <a:r>
              <a:rPr lang="en-CA" sz="2800" dirty="0" smtClean="0"/>
              <a:t> avec </a:t>
            </a:r>
            <a:r>
              <a:rPr lang="en-CA" sz="2800" dirty="0" err="1" smtClean="0"/>
              <a:t>l’action</a:t>
            </a:r>
            <a:r>
              <a:rPr lang="en-CA" sz="2800" dirty="0" smtClean="0"/>
              <a:t> de </a:t>
            </a:r>
            <a:r>
              <a:rPr lang="en-CA" sz="2800" dirty="0" err="1" smtClean="0"/>
              <a:t>l’utilisateur</a:t>
            </a:r>
            <a:r>
              <a:rPr lang="en-CA" sz="2800" dirty="0" smtClean="0"/>
              <a:t>.</a:t>
            </a:r>
          </a:p>
          <a:p>
            <a:endParaRPr lang="en-CA" sz="2800" dirty="0" smtClean="0"/>
          </a:p>
          <a:p>
            <a:pPr marL="285750" indent="-285750">
              <a:buFontTx/>
              <a:buChar char="-"/>
            </a:pPr>
            <a:r>
              <a:rPr lang="en-CA" sz="2800" dirty="0"/>
              <a:t> </a:t>
            </a:r>
            <a:r>
              <a:rPr lang="en-CA" sz="2800" dirty="0" err="1" smtClean="0"/>
              <a:t>C’est</a:t>
            </a:r>
            <a:r>
              <a:rPr lang="en-CA" sz="2800" dirty="0" smtClean="0"/>
              <a:t> </a:t>
            </a:r>
            <a:r>
              <a:rPr lang="en-CA" sz="2800" dirty="0" err="1" smtClean="0"/>
              <a:t>l’un</a:t>
            </a:r>
            <a:r>
              <a:rPr lang="en-CA" sz="2800" dirty="0" smtClean="0"/>
              <a:t> des </a:t>
            </a:r>
            <a:r>
              <a:rPr lang="en-CA" sz="2800" dirty="0" err="1" smtClean="0"/>
              <a:t>tucs</a:t>
            </a:r>
            <a:r>
              <a:rPr lang="en-CA" sz="2800" dirty="0" smtClean="0"/>
              <a:t> les plus </a:t>
            </a:r>
            <a:r>
              <a:rPr lang="en-CA" sz="2800" dirty="0" err="1" smtClean="0"/>
              <a:t>faciles</a:t>
            </a:r>
            <a:r>
              <a:rPr lang="en-CA" sz="2800" dirty="0" smtClean="0"/>
              <a:t> que vous </a:t>
            </a:r>
            <a:r>
              <a:rPr lang="en-CA" sz="2800" dirty="0" err="1" smtClean="0"/>
              <a:t>pourriez</a:t>
            </a:r>
            <a:r>
              <a:rPr lang="en-CA" sz="2800" dirty="0" smtClean="0"/>
              <a:t> faire sur Scratch.</a:t>
            </a:r>
          </a:p>
        </p:txBody>
      </p:sp>
    </p:spTree>
    <p:extLst>
      <p:ext uri="{BB962C8B-B14F-4D97-AF65-F5344CB8AC3E}">
        <p14:creationId xmlns:p14="http://schemas.microsoft.com/office/powerpoint/2010/main" val="252268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Cassy dance 1 </a:t>
            </a:r>
            <a:r>
              <a:rPr lang="en-CA" dirty="0"/>
              <a:t>et 2</a:t>
            </a:r>
          </a:p>
        </p:txBody>
      </p:sp>
      <p:sp>
        <p:nvSpPr>
          <p:cNvPr id="4" name="Espace réservé du contenu 3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4618856" cy="422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Nous </a:t>
            </a:r>
            <a:r>
              <a:rPr lang="en-CA" sz="2800" dirty="0" err="1" smtClean="0"/>
              <a:t>apprendrons</a:t>
            </a:r>
            <a:r>
              <a:rPr lang="en-CA" sz="2800" dirty="0" smtClean="0"/>
              <a:t> à  :</a:t>
            </a:r>
          </a:p>
          <a:p>
            <a:pPr marL="285750" indent="-285750">
              <a:buFontTx/>
              <a:buChar char="-"/>
            </a:pPr>
            <a:r>
              <a:rPr lang="en-CA" sz="2800" dirty="0" err="1" smtClean="0"/>
              <a:t>Insérer</a:t>
            </a:r>
            <a:r>
              <a:rPr lang="en-CA" sz="2800" dirty="0" smtClean="0"/>
              <a:t> une image </a:t>
            </a:r>
            <a:r>
              <a:rPr lang="en-CA" sz="2800" dirty="0" err="1" smtClean="0"/>
              <a:t>d’arrière</a:t>
            </a:r>
            <a:r>
              <a:rPr lang="en-CA" sz="2800" dirty="0" smtClean="0"/>
              <a:t>-plan.</a:t>
            </a:r>
          </a:p>
          <a:p>
            <a:pPr marL="285750" indent="-285750">
              <a:buFontTx/>
              <a:buChar char="-"/>
            </a:pPr>
            <a:r>
              <a:rPr lang="en-CA" sz="2800" dirty="0" err="1" smtClean="0"/>
              <a:t>Ajouter</a:t>
            </a:r>
            <a:r>
              <a:rPr lang="en-CA" sz="2800" dirty="0" smtClean="0"/>
              <a:t> de la </a:t>
            </a:r>
            <a:r>
              <a:rPr lang="en-CA" sz="2800" dirty="0" err="1" smtClean="0"/>
              <a:t>musique</a:t>
            </a:r>
            <a:r>
              <a:rPr lang="en-CA" sz="2800" dirty="0" smtClean="0"/>
              <a:t> qui </a:t>
            </a:r>
            <a:r>
              <a:rPr lang="en-CA" sz="2800" dirty="0" err="1" smtClean="0"/>
              <a:t>va</a:t>
            </a:r>
            <a:r>
              <a:rPr lang="en-CA" sz="2800" dirty="0" smtClean="0"/>
              <a:t> avec la dance de </a:t>
            </a:r>
            <a:r>
              <a:rPr lang="en-CA" sz="2800" dirty="0"/>
              <a:t>C</a:t>
            </a:r>
            <a:r>
              <a:rPr lang="en-CA" sz="2800" dirty="0" smtClean="0"/>
              <a:t>assy.</a:t>
            </a:r>
          </a:p>
          <a:p>
            <a:pPr marL="285750" indent="-285750">
              <a:buFontTx/>
              <a:buChar char="-"/>
            </a:pPr>
            <a:r>
              <a:rPr lang="en-CA" sz="2800" dirty="0" err="1" smtClean="0"/>
              <a:t>C’est</a:t>
            </a:r>
            <a:r>
              <a:rPr lang="en-CA" sz="2800" dirty="0" smtClean="0"/>
              <a:t> </a:t>
            </a:r>
            <a:r>
              <a:rPr lang="en-CA" sz="2800" dirty="0" err="1" smtClean="0"/>
              <a:t>l’un</a:t>
            </a:r>
            <a:r>
              <a:rPr lang="en-CA" sz="2800" dirty="0" smtClean="0"/>
              <a:t> des </a:t>
            </a:r>
            <a:r>
              <a:rPr lang="en-CA" sz="2800" dirty="0" err="1" smtClean="0"/>
              <a:t>cooool</a:t>
            </a:r>
            <a:r>
              <a:rPr lang="en-CA" sz="2800" dirty="0" smtClean="0"/>
              <a:t> que vous </a:t>
            </a:r>
            <a:r>
              <a:rPr lang="en-CA" sz="2800" dirty="0" err="1" smtClean="0"/>
              <a:t>pourriez</a:t>
            </a:r>
            <a:r>
              <a:rPr lang="en-CA" sz="2800" dirty="0" smtClean="0"/>
              <a:t> faire sur Scratch, </a:t>
            </a:r>
            <a:r>
              <a:rPr lang="en-CA" sz="2800" dirty="0" err="1" smtClean="0"/>
              <a:t>entant</a:t>
            </a:r>
            <a:r>
              <a:rPr lang="en-CA" sz="2800" dirty="0" smtClean="0"/>
              <a:t> que </a:t>
            </a:r>
            <a:r>
              <a:rPr lang="en-CA" sz="2800" dirty="0" err="1" smtClean="0"/>
              <a:t>débutants</a:t>
            </a:r>
            <a:endParaRPr lang="en-CA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65" r="69185" b="41241"/>
          <a:stretch/>
        </p:blipFill>
        <p:spPr bwMode="auto">
          <a:xfrm>
            <a:off x="5462104" y="1628800"/>
            <a:ext cx="3338376" cy="2370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30" r="62029" b="29087"/>
          <a:stretch/>
        </p:blipFill>
        <p:spPr bwMode="auto">
          <a:xfrm>
            <a:off x="5524116" y="4225212"/>
            <a:ext cx="3214352" cy="2053341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10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Birthday Gift Card</a:t>
            </a:r>
            <a:endParaRPr lang="en-CA" dirty="0"/>
          </a:p>
        </p:txBody>
      </p:sp>
      <p:sp>
        <p:nvSpPr>
          <p:cNvPr id="4" name="Espace réservé du contenu 3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4474840" cy="379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Nous </a:t>
            </a:r>
            <a:r>
              <a:rPr lang="en-CA" sz="2800" dirty="0" err="1" smtClean="0"/>
              <a:t>apprendrons</a:t>
            </a:r>
            <a:r>
              <a:rPr lang="en-CA" sz="2800" dirty="0" smtClean="0"/>
              <a:t> à  :</a:t>
            </a:r>
          </a:p>
          <a:p>
            <a:pPr marL="285750" indent="-285750">
              <a:buFontTx/>
              <a:buChar char="-"/>
            </a:pPr>
            <a:r>
              <a:rPr lang="en-CA" sz="2800" dirty="0" smtClean="0"/>
              <a:t>Synchroniser tout </a:t>
            </a:r>
            <a:r>
              <a:rPr lang="en-CA" sz="2800" dirty="0" err="1" smtClean="0"/>
              <a:t>ce</a:t>
            </a:r>
            <a:r>
              <a:rPr lang="en-CA" sz="2800" dirty="0" smtClean="0"/>
              <a:t> que nous </a:t>
            </a:r>
            <a:r>
              <a:rPr lang="en-CA" sz="2800" dirty="0" err="1" smtClean="0"/>
              <a:t>avon</a:t>
            </a:r>
            <a:r>
              <a:rPr lang="en-CA" sz="2800" dirty="0" smtClean="0"/>
              <a:t> </a:t>
            </a:r>
            <a:r>
              <a:rPr lang="en-CA" sz="2800" dirty="0" err="1" smtClean="0"/>
              <a:t>appris</a:t>
            </a:r>
            <a:r>
              <a:rPr lang="en-CA" sz="2800" dirty="0" smtClean="0"/>
              <a:t> </a:t>
            </a:r>
            <a:r>
              <a:rPr lang="en-CA" sz="2800" dirty="0" err="1" smtClean="0"/>
              <a:t>jusque</a:t>
            </a:r>
            <a:r>
              <a:rPr lang="en-CA" sz="2800" dirty="0" smtClean="0"/>
              <a:t> </a:t>
            </a:r>
            <a:r>
              <a:rPr lang="en-CA" sz="2800" dirty="0" err="1" smtClean="0"/>
              <a:t>là</a:t>
            </a:r>
            <a:r>
              <a:rPr lang="en-CA" sz="2800" dirty="0" smtClean="0"/>
              <a:t> pour </a:t>
            </a:r>
            <a:r>
              <a:rPr lang="en-CA" sz="2800" dirty="0" err="1" smtClean="0"/>
              <a:t>produire</a:t>
            </a:r>
            <a:r>
              <a:rPr lang="en-CA" sz="2800" dirty="0" smtClean="0"/>
              <a:t> une carte </a:t>
            </a:r>
            <a:r>
              <a:rPr lang="en-CA" sz="2800" dirty="0" err="1" smtClean="0"/>
              <a:t>cadeau</a:t>
            </a:r>
            <a:r>
              <a:rPr lang="en-CA" sz="28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CA" sz="2800" dirty="0" smtClean="0"/>
              <a:t>Papa sera content de </a:t>
            </a:r>
            <a:r>
              <a:rPr lang="en-CA" sz="2800" dirty="0" err="1" smtClean="0"/>
              <a:t>voir</a:t>
            </a:r>
            <a:r>
              <a:rPr lang="en-CA" sz="2800" dirty="0" smtClean="0"/>
              <a:t> </a:t>
            </a:r>
            <a:r>
              <a:rPr lang="en-CA" sz="2800" dirty="0" err="1" smtClean="0"/>
              <a:t>l’exécution</a:t>
            </a:r>
            <a:r>
              <a:rPr lang="en-CA" sz="2800" dirty="0" smtClean="0"/>
              <a:t> de </a:t>
            </a:r>
            <a:r>
              <a:rPr lang="en-CA" sz="2800" dirty="0" err="1" smtClean="0"/>
              <a:t>ce</a:t>
            </a:r>
            <a:r>
              <a:rPr lang="en-CA" sz="2800" dirty="0" smtClean="0"/>
              <a:t> code </a:t>
            </a:r>
            <a:r>
              <a:rPr lang="en-CA" sz="2800" dirty="0" smtClean="0">
                <a:sym typeface="Wingdings" panose="05000000000000000000" pitchFamily="2" charset="2"/>
              </a:rPr>
              <a:t></a:t>
            </a:r>
            <a:endParaRPr lang="en-CA" sz="2800" dirty="0" smtClean="0"/>
          </a:p>
          <a:p>
            <a:pPr marL="285750" indent="-285750">
              <a:buFontTx/>
              <a:buChar char="-"/>
            </a:pPr>
            <a:endParaRPr lang="en-CA" sz="2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" t="21257" r="62597" b="30624"/>
          <a:stretch/>
        </p:blipFill>
        <p:spPr bwMode="auto">
          <a:xfrm>
            <a:off x="5220072" y="1556791"/>
            <a:ext cx="3672408" cy="333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7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L’ Aquarium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4762872" cy="4525963"/>
          </a:xfrm>
        </p:spPr>
        <p:txBody>
          <a:bodyPr/>
          <a:lstStyle/>
          <a:p>
            <a:r>
              <a:rPr lang="en-CA" dirty="0" smtClean="0"/>
              <a:t>Un </a:t>
            </a:r>
            <a:r>
              <a:rPr lang="en-CA" dirty="0" err="1" smtClean="0"/>
              <a:t>exercice</a:t>
            </a:r>
            <a:r>
              <a:rPr lang="en-CA" dirty="0" smtClean="0"/>
              <a:t> de </a:t>
            </a:r>
            <a:r>
              <a:rPr lang="en-CA" dirty="0" err="1" smtClean="0"/>
              <a:t>synthese</a:t>
            </a:r>
            <a:r>
              <a:rPr lang="en-CA" dirty="0" smtClean="0"/>
              <a:t> à </a:t>
            </a:r>
            <a:r>
              <a:rPr lang="en-CA" dirty="0" err="1" smtClean="0"/>
              <a:t>laquelle</a:t>
            </a:r>
            <a:r>
              <a:rPr lang="en-CA" dirty="0" smtClean="0"/>
              <a:t> vous </a:t>
            </a:r>
            <a:r>
              <a:rPr lang="en-CA" dirty="0" err="1" smtClean="0"/>
              <a:t>pouez</a:t>
            </a:r>
            <a:r>
              <a:rPr lang="en-CA" dirty="0" smtClean="0"/>
              <a:t> </a:t>
            </a:r>
            <a:r>
              <a:rPr lang="en-CA" dirty="0" err="1" smtClean="0"/>
              <a:t>ajouter</a:t>
            </a:r>
            <a:r>
              <a:rPr lang="en-CA" dirty="0" smtClean="0"/>
              <a:t> des variables:</a:t>
            </a:r>
          </a:p>
          <a:p>
            <a:pPr lvl="1"/>
            <a:r>
              <a:rPr lang="en-CA" dirty="0" smtClean="0"/>
              <a:t>Un </a:t>
            </a:r>
            <a:r>
              <a:rPr lang="en-CA" dirty="0" err="1" smtClean="0"/>
              <a:t>poisson</a:t>
            </a:r>
            <a:r>
              <a:rPr lang="en-CA" dirty="0" smtClean="0"/>
              <a:t> qui </a:t>
            </a:r>
            <a:r>
              <a:rPr lang="en-CA" dirty="0" err="1" smtClean="0"/>
              <a:t>va</a:t>
            </a:r>
            <a:r>
              <a:rPr lang="en-CA" dirty="0" smtClean="0"/>
              <a:t> et </a:t>
            </a:r>
            <a:r>
              <a:rPr lang="en-CA" dirty="0" err="1" smtClean="0"/>
              <a:t>vient</a:t>
            </a:r>
            <a:r>
              <a:rPr lang="en-CA" dirty="0" smtClean="0"/>
              <a:t> </a:t>
            </a:r>
            <a:r>
              <a:rPr lang="en-CA" dirty="0" err="1" smtClean="0"/>
              <a:t>paisiblement</a:t>
            </a:r>
            <a:r>
              <a:rPr lang="en-CA" dirty="0" smtClean="0"/>
              <a:t> </a:t>
            </a:r>
            <a:r>
              <a:rPr lang="en-CA" dirty="0" err="1" smtClean="0"/>
              <a:t>dans</a:t>
            </a:r>
            <a:r>
              <a:rPr lang="en-CA" dirty="0" smtClean="0"/>
              <a:t> son aquarium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" t="20879" r="62486" b="29560"/>
          <a:stretch/>
        </p:blipFill>
        <p:spPr bwMode="auto">
          <a:xfrm>
            <a:off x="5436096" y="1772816"/>
            <a:ext cx="3253001" cy="255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54166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1827</TotalTime>
  <Words>240</Words>
  <Application>Microsoft Office PowerPoint</Application>
  <PresentationFormat>Affichage à l'écran (4:3)</PresentationFormat>
  <Paragraphs>39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Programmer avec Scratch</vt:lpstr>
      <vt:lpstr>Semaine 1</vt:lpstr>
      <vt:lpstr>Déroulement de l’atelier</vt:lpstr>
      <vt:lpstr>S’inscrire à Scratch</vt:lpstr>
      <vt:lpstr>Se familiariser avec l’interface</vt:lpstr>
      <vt:lpstr>La souris Scrappy</vt:lpstr>
      <vt:lpstr>Cassy dance 1 et 2</vt:lpstr>
      <vt:lpstr>Birthday Gift Card</vt:lpstr>
      <vt:lpstr>L’ Aquarium</vt:lpstr>
      <vt:lpstr>Présentation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 avec Scratch</dc:title>
  <dc:creator>Joel Sande</dc:creator>
  <cp:lastModifiedBy>Joel Sande</cp:lastModifiedBy>
  <cp:revision>21</cp:revision>
  <dcterms:created xsi:type="dcterms:W3CDTF">2018-07-14T02:51:37Z</dcterms:created>
  <dcterms:modified xsi:type="dcterms:W3CDTF">2018-08-04T17:01:57Z</dcterms:modified>
</cp:coreProperties>
</file>