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4" r:id="rId4"/>
    <p:sldId id="270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73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55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19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437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29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75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017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581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09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92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F3ED-F4A4-4E74-A7EF-9E1C763E1BEE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46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F3ED-F4A4-4E74-A7EF-9E1C763E1BEE}" type="datetimeFigureOut">
              <a:rPr lang="en-CA" smtClean="0"/>
              <a:t>2018-07-28</a:t>
            </a:fld>
            <a:endParaRPr lang="en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082A-6F77-48B9-898D-95522E9653E3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80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Programmer avec Scratch</a:t>
            </a:r>
            <a:endParaRPr lang="en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44008" y="5949280"/>
            <a:ext cx="3920480" cy="553616"/>
          </a:xfrm>
        </p:spPr>
        <p:txBody>
          <a:bodyPr>
            <a:normAutofit lnSpcReduction="10000"/>
          </a:bodyPr>
          <a:lstStyle/>
          <a:p>
            <a:r>
              <a:rPr lang="en-CA" dirty="0" smtClean="0"/>
              <a:t>Par Joel </a:t>
            </a:r>
            <a:r>
              <a:rPr lang="en-CA" dirty="0" err="1" smtClean="0"/>
              <a:t>Sandé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87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Formule</a:t>
            </a:r>
            <a:r>
              <a:rPr lang="en-CA" dirty="0" smtClean="0"/>
              <a:t> 1 : </a:t>
            </a:r>
            <a:r>
              <a:rPr lang="en-CA" dirty="0" err="1" smtClean="0"/>
              <a:t>Jeu</a:t>
            </a:r>
            <a:r>
              <a:rPr lang="en-CA" dirty="0" smtClean="0"/>
              <a:t> de course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</p:spPr>
        <p:txBody>
          <a:bodyPr/>
          <a:lstStyle/>
          <a:p>
            <a:r>
              <a:rPr lang="en-CA" dirty="0" err="1" smtClean="0"/>
              <a:t>Projet</a:t>
            </a:r>
            <a:r>
              <a:rPr lang="en-CA" dirty="0" smtClean="0"/>
              <a:t> pour </a:t>
            </a:r>
            <a:r>
              <a:rPr lang="en-CA" dirty="0" err="1" smtClean="0"/>
              <a:t>lequel</a:t>
            </a:r>
            <a:r>
              <a:rPr lang="en-CA" dirty="0" smtClean="0"/>
              <a:t> je vous propose de faire </a:t>
            </a:r>
            <a:r>
              <a:rPr lang="en-CA" dirty="0" err="1" smtClean="0"/>
              <a:t>appel</a:t>
            </a:r>
            <a:r>
              <a:rPr lang="en-CA" dirty="0" smtClean="0"/>
              <a:t> à </a:t>
            </a:r>
            <a:r>
              <a:rPr lang="en-CA" dirty="0" err="1" smtClean="0"/>
              <a:t>votre</a:t>
            </a:r>
            <a:r>
              <a:rPr lang="en-CA" dirty="0" smtClean="0"/>
              <a:t> </a:t>
            </a:r>
            <a:r>
              <a:rPr lang="en-CA" dirty="0" err="1" smtClean="0"/>
              <a:t>sens</a:t>
            </a:r>
            <a:r>
              <a:rPr lang="en-CA" dirty="0" smtClean="0"/>
              <a:t> de la </a:t>
            </a:r>
            <a:r>
              <a:rPr lang="en-CA" dirty="0" err="1" smtClean="0"/>
              <a:t>créativité</a:t>
            </a:r>
            <a:r>
              <a:rPr lang="en-CA" dirty="0" smtClean="0"/>
              <a:t> </a:t>
            </a:r>
            <a:r>
              <a:rPr lang="en-CA" dirty="0" err="1" smtClean="0"/>
              <a:t>cette</a:t>
            </a:r>
            <a:r>
              <a:rPr lang="en-CA" dirty="0" smtClean="0"/>
              <a:t> </a:t>
            </a:r>
            <a:r>
              <a:rPr lang="en-CA" dirty="0" err="1" smtClean="0"/>
              <a:t>semaine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r>
              <a:rPr lang="en-CA" dirty="0" smtClean="0"/>
              <a:t>Ma </a:t>
            </a:r>
            <a:r>
              <a:rPr lang="en-CA" dirty="0" smtClean="0"/>
              <a:t>version sera </a:t>
            </a:r>
            <a:r>
              <a:rPr lang="en-CA" dirty="0" err="1" smtClean="0"/>
              <a:t>disponible</a:t>
            </a:r>
            <a:r>
              <a:rPr lang="en-CA" dirty="0" smtClean="0"/>
              <a:t> </a:t>
            </a:r>
            <a:r>
              <a:rPr lang="en-CA" dirty="0" err="1" smtClean="0"/>
              <a:t>dans</a:t>
            </a:r>
            <a:r>
              <a:rPr lang="en-CA" dirty="0" smtClean="0"/>
              <a:t> </a:t>
            </a:r>
            <a:r>
              <a:rPr lang="en-CA" dirty="0" err="1" smtClean="0"/>
              <a:t>quelques</a:t>
            </a:r>
            <a:r>
              <a:rPr lang="en-CA" dirty="0" smtClean="0"/>
              <a:t> </a:t>
            </a:r>
            <a:r>
              <a:rPr lang="en-CA" dirty="0" err="1" smtClean="0"/>
              <a:t>jours</a:t>
            </a:r>
            <a:r>
              <a:rPr lang="en-CA" dirty="0" smtClean="0"/>
              <a:t> le temps pour </a:t>
            </a:r>
            <a:r>
              <a:rPr lang="en-CA" dirty="0" err="1" smtClean="0"/>
              <a:t>moi</a:t>
            </a:r>
            <a:r>
              <a:rPr lang="en-CA" dirty="0" smtClean="0"/>
              <a:t> de vous </a:t>
            </a:r>
            <a:r>
              <a:rPr lang="en-CA" dirty="0" err="1" smtClean="0"/>
              <a:t>laisser</a:t>
            </a:r>
            <a:r>
              <a:rPr lang="en-CA" dirty="0" smtClean="0"/>
              <a:t> y </a:t>
            </a:r>
            <a:r>
              <a:rPr lang="en-CA" dirty="0" err="1" smtClean="0"/>
              <a:t>réfléchir</a:t>
            </a:r>
            <a:r>
              <a:rPr lang="en-CA" dirty="0" smtClean="0"/>
              <a:t> un </a:t>
            </a:r>
            <a:r>
              <a:rPr lang="en-CA" dirty="0" err="1" smtClean="0"/>
              <a:t>peu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07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en-CA" dirty="0" err="1" smtClean="0"/>
              <a:t>Déroulement</a:t>
            </a:r>
            <a:r>
              <a:rPr lang="en-CA" dirty="0" smtClean="0"/>
              <a:t> </a:t>
            </a:r>
            <a:r>
              <a:rPr lang="en-CA" dirty="0" err="1" smtClean="0"/>
              <a:t>seul</a:t>
            </a:r>
            <a:r>
              <a:rPr lang="en-CA" dirty="0" smtClean="0"/>
              <a:t> à </a:t>
            </a:r>
            <a:r>
              <a:rPr lang="en-CA" dirty="0" smtClean="0"/>
              <a:t>la </a:t>
            </a:r>
            <a:r>
              <a:rPr lang="en-CA" dirty="0" err="1" smtClean="0"/>
              <a:t>maison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556792"/>
            <a:ext cx="8229600" cy="4752528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CA" dirty="0" smtClean="0">
                <a:solidFill>
                  <a:srgbClr val="0070C0"/>
                </a:solidFill>
              </a:rPr>
              <a:t>Algorithme</a:t>
            </a:r>
            <a:r>
              <a:rPr lang="en-CA" dirty="0" smtClean="0">
                <a:solidFill>
                  <a:srgbClr val="0070C0"/>
                </a:solidFill>
              </a:rPr>
              <a:t>.</a:t>
            </a:r>
          </a:p>
          <a:p>
            <a:pPr marL="514350" indent="-514350">
              <a:buAutoNum type="arabicParenR"/>
            </a:pPr>
            <a:r>
              <a:rPr lang="en-CA" dirty="0" err="1" smtClean="0">
                <a:solidFill>
                  <a:srgbClr val="0070C0"/>
                </a:solidFill>
              </a:rPr>
              <a:t>J’ai</a:t>
            </a:r>
            <a:r>
              <a:rPr lang="en-CA" dirty="0" smtClean="0">
                <a:solidFill>
                  <a:srgbClr val="0070C0"/>
                </a:solidFill>
              </a:rPr>
              <a:t> </a:t>
            </a:r>
            <a:r>
              <a:rPr lang="en-CA" dirty="0" err="1" smtClean="0">
                <a:solidFill>
                  <a:srgbClr val="0070C0"/>
                </a:solidFill>
              </a:rPr>
              <a:t>pensé</a:t>
            </a:r>
            <a:r>
              <a:rPr lang="en-CA" dirty="0" smtClean="0">
                <a:solidFill>
                  <a:srgbClr val="0070C0"/>
                </a:solidFill>
              </a:rPr>
              <a:t> à une interface </a:t>
            </a:r>
            <a:r>
              <a:rPr lang="en-CA" dirty="0" err="1" smtClean="0">
                <a:solidFill>
                  <a:srgbClr val="0070C0"/>
                </a:solidFill>
              </a:rPr>
              <a:t>comme</a:t>
            </a:r>
            <a:r>
              <a:rPr lang="en-CA" dirty="0" smtClean="0">
                <a:solidFill>
                  <a:srgbClr val="0070C0"/>
                </a:solidFill>
              </a:rPr>
              <a:t> </a:t>
            </a:r>
            <a:r>
              <a:rPr lang="en-CA" dirty="0" err="1" smtClean="0">
                <a:solidFill>
                  <a:srgbClr val="0070C0"/>
                </a:solidFill>
              </a:rPr>
              <a:t>celle</a:t>
            </a:r>
            <a:r>
              <a:rPr lang="en-CA" dirty="0" smtClean="0">
                <a:solidFill>
                  <a:srgbClr val="0070C0"/>
                </a:solidFill>
              </a:rPr>
              <a:t>-ci.</a:t>
            </a:r>
            <a:endParaRPr lang="en-CA" dirty="0" smtClean="0"/>
          </a:p>
          <a:p>
            <a:pPr marL="0" indent="0">
              <a:buNone/>
            </a:pPr>
            <a:endParaRPr lang="en-CA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5" r="61983" b="10372"/>
          <a:stretch/>
        </p:blipFill>
        <p:spPr bwMode="auto">
          <a:xfrm>
            <a:off x="3059831" y="3106458"/>
            <a:ext cx="2979983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6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Déroulement</a:t>
            </a:r>
            <a:r>
              <a:rPr lang="en-CA" dirty="0"/>
              <a:t> </a:t>
            </a:r>
            <a:r>
              <a:rPr lang="en-CA" dirty="0" err="1"/>
              <a:t>seul</a:t>
            </a:r>
            <a:r>
              <a:rPr lang="en-CA" dirty="0"/>
              <a:t> à la </a:t>
            </a:r>
            <a:r>
              <a:rPr lang="en-CA" dirty="0" err="1"/>
              <a:t>maison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>
                <a:solidFill>
                  <a:srgbClr val="0070C0"/>
                </a:solidFill>
              </a:rPr>
              <a:t>3) </a:t>
            </a:r>
            <a:r>
              <a:rPr lang="en-CA" dirty="0" err="1" smtClean="0">
                <a:solidFill>
                  <a:srgbClr val="0070C0"/>
                </a:solidFill>
              </a:rPr>
              <a:t>Mais</a:t>
            </a:r>
            <a:r>
              <a:rPr lang="en-CA" dirty="0" smtClean="0">
                <a:solidFill>
                  <a:srgbClr val="0070C0"/>
                </a:solidFill>
              </a:rPr>
              <a:t> vous la </a:t>
            </a:r>
            <a:r>
              <a:rPr lang="en-CA" dirty="0" err="1" smtClean="0">
                <a:solidFill>
                  <a:srgbClr val="0070C0"/>
                </a:solidFill>
              </a:rPr>
              <a:t>liberté</a:t>
            </a:r>
            <a:r>
              <a:rPr lang="en-CA" dirty="0" smtClean="0">
                <a:solidFill>
                  <a:srgbClr val="0070C0"/>
                </a:solidFill>
              </a:rPr>
              <a:t> </a:t>
            </a:r>
            <a:r>
              <a:rPr lang="en-CA" dirty="0" err="1" smtClean="0">
                <a:solidFill>
                  <a:srgbClr val="0070C0"/>
                </a:solidFill>
              </a:rPr>
              <a:t>d’immaginer</a:t>
            </a:r>
            <a:r>
              <a:rPr lang="en-CA" dirty="0" smtClean="0">
                <a:solidFill>
                  <a:srgbClr val="0070C0"/>
                </a:solidFill>
              </a:rPr>
              <a:t> </a:t>
            </a:r>
            <a:r>
              <a:rPr lang="en-CA" dirty="0" err="1" smtClean="0">
                <a:solidFill>
                  <a:srgbClr val="0070C0"/>
                </a:solidFill>
              </a:rPr>
              <a:t>votre</a:t>
            </a:r>
            <a:r>
              <a:rPr lang="en-CA" dirty="0" smtClean="0">
                <a:solidFill>
                  <a:srgbClr val="0070C0"/>
                </a:solidFill>
              </a:rPr>
              <a:t> </a:t>
            </a:r>
            <a:r>
              <a:rPr lang="en-CA" dirty="0" err="1" smtClean="0">
                <a:solidFill>
                  <a:srgbClr val="0070C0"/>
                </a:solidFill>
              </a:rPr>
              <a:t>propre</a:t>
            </a:r>
            <a:r>
              <a:rPr lang="en-CA" dirty="0" smtClean="0">
                <a:solidFill>
                  <a:srgbClr val="0070C0"/>
                </a:solidFill>
              </a:rPr>
              <a:t> scène.</a:t>
            </a:r>
          </a:p>
          <a:p>
            <a:pPr marL="0" indent="0">
              <a:buNone/>
            </a:pPr>
            <a:endParaRPr lang="en-CA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CA" dirty="0" smtClean="0">
                <a:solidFill>
                  <a:srgbClr val="0070C0"/>
                </a:solidFill>
              </a:rPr>
              <a:t>4) </a:t>
            </a:r>
            <a:r>
              <a:rPr lang="en-CA" dirty="0" err="1" smtClean="0">
                <a:solidFill>
                  <a:srgbClr val="0070C0"/>
                </a:solidFill>
              </a:rPr>
              <a:t>Toutefois</a:t>
            </a:r>
            <a:r>
              <a:rPr lang="en-CA" dirty="0" smtClean="0">
                <a:solidFill>
                  <a:srgbClr val="0070C0"/>
                </a:solidFill>
              </a:rPr>
              <a:t>, </a:t>
            </a:r>
            <a:r>
              <a:rPr lang="en-CA" dirty="0" err="1" smtClean="0">
                <a:solidFill>
                  <a:srgbClr val="0070C0"/>
                </a:solidFill>
              </a:rPr>
              <a:t>ce</a:t>
            </a:r>
            <a:r>
              <a:rPr lang="en-CA" dirty="0" smtClean="0">
                <a:solidFill>
                  <a:srgbClr val="0070C0"/>
                </a:solidFill>
              </a:rPr>
              <a:t> </a:t>
            </a:r>
            <a:r>
              <a:rPr lang="en-CA" dirty="0" err="1" smtClean="0">
                <a:solidFill>
                  <a:srgbClr val="0070C0"/>
                </a:solidFill>
              </a:rPr>
              <a:t>modèle</a:t>
            </a:r>
            <a:r>
              <a:rPr lang="en-CA" dirty="0" smtClean="0">
                <a:solidFill>
                  <a:srgbClr val="0070C0"/>
                </a:solidFill>
              </a:rPr>
              <a:t> sera beaucoup plus facile à </a:t>
            </a:r>
            <a:r>
              <a:rPr lang="en-CA" dirty="0" err="1" smtClean="0">
                <a:solidFill>
                  <a:srgbClr val="0070C0"/>
                </a:solidFill>
              </a:rPr>
              <a:t>réaliser</a:t>
            </a:r>
            <a:r>
              <a:rPr lang="en-CA" dirty="0" smtClean="0">
                <a:solidFill>
                  <a:srgbClr val="0070C0"/>
                </a:solidFill>
              </a:rPr>
              <a:t>, et plus sure de </a:t>
            </a:r>
            <a:r>
              <a:rPr lang="en-CA" dirty="0" err="1" smtClean="0">
                <a:solidFill>
                  <a:srgbClr val="0070C0"/>
                </a:solidFill>
              </a:rPr>
              <a:t>corriger</a:t>
            </a:r>
            <a:r>
              <a:rPr lang="en-CA" dirty="0" smtClean="0">
                <a:solidFill>
                  <a:srgbClr val="0070C0"/>
                </a:solidFill>
              </a:rPr>
              <a:t>, car nous </a:t>
            </a:r>
            <a:r>
              <a:rPr lang="en-CA" dirty="0" err="1" smtClean="0">
                <a:solidFill>
                  <a:srgbClr val="0070C0"/>
                </a:solidFill>
              </a:rPr>
              <a:t>n’aurons</a:t>
            </a:r>
            <a:r>
              <a:rPr lang="en-CA" dirty="0" smtClean="0">
                <a:solidFill>
                  <a:srgbClr val="0070C0"/>
                </a:solidFill>
              </a:rPr>
              <a:t> pas </a:t>
            </a:r>
            <a:r>
              <a:rPr lang="en-CA" dirty="0" err="1" smtClean="0">
                <a:solidFill>
                  <a:srgbClr val="0070C0"/>
                </a:solidFill>
              </a:rPr>
              <a:t>assez</a:t>
            </a:r>
            <a:r>
              <a:rPr lang="en-CA" dirty="0" smtClean="0">
                <a:solidFill>
                  <a:srgbClr val="0070C0"/>
                </a:solidFill>
              </a:rPr>
              <a:t> de temps.</a:t>
            </a:r>
            <a:endParaRPr lang="en-C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77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552" y="1988840"/>
            <a:ext cx="8064896" cy="3052936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 smtClean="0"/>
              <a:t>Pour la </a:t>
            </a:r>
            <a:r>
              <a:rPr lang="en-CA" dirty="0" err="1" smtClean="0"/>
              <a:t>semaine</a:t>
            </a:r>
            <a:r>
              <a:rPr lang="en-CA" dirty="0" smtClean="0"/>
              <a:t> </a:t>
            </a:r>
            <a:r>
              <a:rPr lang="en-CA" dirty="0" err="1" smtClean="0"/>
              <a:t>prochaine</a:t>
            </a:r>
            <a:endParaRPr lang="en-CA" dirty="0" smtClean="0"/>
          </a:p>
          <a:p>
            <a:pPr algn="ctr"/>
            <a:endParaRPr lang="en-CA" dirty="0"/>
          </a:p>
          <a:p>
            <a:pPr marL="0" indent="0" algn="ctr">
              <a:buNone/>
            </a:pPr>
            <a:r>
              <a:rPr lang="en-CA" dirty="0" smtClean="0"/>
              <a:t>Nous </a:t>
            </a:r>
            <a:r>
              <a:rPr lang="en-CA" dirty="0" err="1" smtClean="0"/>
              <a:t>Regarderons</a:t>
            </a:r>
            <a:r>
              <a:rPr lang="en-CA" dirty="0" smtClean="0"/>
              <a:t> </a:t>
            </a:r>
            <a:r>
              <a:rPr lang="en-CA" dirty="0" smtClean="0"/>
              <a:t>ensemble </a:t>
            </a:r>
            <a:r>
              <a:rPr lang="en-CA" dirty="0" err="1" smtClean="0"/>
              <a:t>ce</a:t>
            </a:r>
            <a:r>
              <a:rPr lang="en-CA" dirty="0" smtClean="0"/>
              <a:t> que vous </a:t>
            </a:r>
            <a:r>
              <a:rPr lang="en-CA" dirty="0" err="1" smtClean="0"/>
              <a:t>avez</a:t>
            </a:r>
            <a:r>
              <a:rPr lang="en-CA" dirty="0" smtClean="0"/>
              <a:t> </a:t>
            </a:r>
            <a:r>
              <a:rPr lang="en-CA" dirty="0" err="1" smtClean="0"/>
              <a:t>faits</a:t>
            </a:r>
            <a:r>
              <a:rPr lang="en-CA" dirty="0" smtClean="0"/>
              <a:t>, et </a:t>
            </a:r>
            <a:r>
              <a:rPr lang="en-CA" dirty="0" err="1" smtClean="0"/>
              <a:t>commencerons</a:t>
            </a:r>
            <a:r>
              <a:rPr lang="en-CA" dirty="0" smtClean="0"/>
              <a:t> </a:t>
            </a:r>
            <a:r>
              <a:rPr lang="en-CA" dirty="0" smtClean="0">
                <a:solidFill>
                  <a:srgbClr val="0070C0"/>
                </a:solidFill>
              </a:rPr>
              <a:t>le </a:t>
            </a:r>
            <a:r>
              <a:rPr lang="en-CA" dirty="0" err="1" smtClean="0">
                <a:solidFill>
                  <a:srgbClr val="0070C0"/>
                </a:solidFill>
              </a:rPr>
              <a:t>jeu</a:t>
            </a:r>
            <a:r>
              <a:rPr lang="en-CA" dirty="0" smtClean="0">
                <a:solidFill>
                  <a:srgbClr val="0070C0"/>
                </a:solidFill>
              </a:rPr>
              <a:t> Pacman</a:t>
            </a:r>
            <a:r>
              <a:rPr lang="en-CA" dirty="0" smtClean="0"/>
              <a:t> que nous </a:t>
            </a:r>
            <a:r>
              <a:rPr lang="en-CA" dirty="0" err="1" smtClean="0"/>
              <a:t>terminerons</a:t>
            </a:r>
            <a:r>
              <a:rPr lang="en-CA" dirty="0" smtClean="0"/>
              <a:t> la </a:t>
            </a:r>
            <a:r>
              <a:rPr lang="en-CA" dirty="0" err="1" smtClean="0"/>
              <a:t>semaine</a:t>
            </a:r>
            <a:r>
              <a:rPr lang="en-CA" dirty="0" smtClean="0"/>
              <a:t> 4.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57310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132</Words>
  <Application>Microsoft Office PowerPoint</Application>
  <PresentationFormat>Affichage à l'écran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Programmer avec Scratch</vt:lpstr>
      <vt:lpstr>Formule 1 : Jeu de course</vt:lpstr>
      <vt:lpstr>Déroulement seul à la maison</vt:lpstr>
      <vt:lpstr>Déroulement seul à la maison</vt:lpstr>
      <vt:lpstr>Présentation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 avec Scratch</dc:title>
  <dc:creator>Joel Sande</dc:creator>
  <cp:lastModifiedBy>Joel Sande</cp:lastModifiedBy>
  <cp:revision>21</cp:revision>
  <dcterms:created xsi:type="dcterms:W3CDTF">2018-07-14T02:51:37Z</dcterms:created>
  <dcterms:modified xsi:type="dcterms:W3CDTF">2018-07-28T05:24:32Z</dcterms:modified>
</cp:coreProperties>
</file>