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7" r:id="rId5"/>
    <p:sldId id="266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99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428E-4EBB-4626-AD04-5AB8DD5104AD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AA6F-7171-4BFC-BD7E-9E27FF0AD19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103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428E-4EBB-4626-AD04-5AB8DD5104AD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AA6F-7171-4BFC-BD7E-9E27FF0AD19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4113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428E-4EBB-4626-AD04-5AB8DD5104AD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AA6F-7171-4BFC-BD7E-9E27FF0AD19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62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428E-4EBB-4626-AD04-5AB8DD5104AD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AA6F-7171-4BFC-BD7E-9E27FF0AD19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487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428E-4EBB-4626-AD04-5AB8DD5104AD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AA6F-7171-4BFC-BD7E-9E27FF0AD19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739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428E-4EBB-4626-AD04-5AB8DD5104AD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AA6F-7171-4BFC-BD7E-9E27FF0AD19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887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428E-4EBB-4626-AD04-5AB8DD5104AD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AA6F-7171-4BFC-BD7E-9E27FF0AD19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255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428E-4EBB-4626-AD04-5AB8DD5104AD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AA6F-7171-4BFC-BD7E-9E27FF0AD19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555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428E-4EBB-4626-AD04-5AB8DD5104AD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AA6F-7171-4BFC-BD7E-9E27FF0AD19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164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428E-4EBB-4626-AD04-5AB8DD5104AD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AA6F-7171-4BFC-BD7E-9E27FF0AD19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497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428E-4EBB-4626-AD04-5AB8DD5104AD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AA6F-7171-4BFC-BD7E-9E27FF0AD19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699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5428E-4EBB-4626-AD04-5AB8DD5104AD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AAA6F-7171-4BFC-BD7E-9E27FF0AD19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719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00809"/>
            <a:ext cx="7772400" cy="1556741"/>
          </a:xfrm>
        </p:spPr>
        <p:txBody>
          <a:bodyPr/>
          <a:lstStyle/>
          <a:p>
            <a:r>
              <a:rPr lang="en-CA" dirty="0"/>
              <a:t>Scratch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2996952"/>
            <a:ext cx="7772400" cy="2376264"/>
          </a:xfrm>
        </p:spPr>
        <p:txBody>
          <a:bodyPr>
            <a:normAutofit/>
          </a:bodyPr>
          <a:lstStyle/>
          <a:p>
            <a:r>
              <a:rPr lang="en-CA" dirty="0" err="1"/>
              <a:t>Projet</a:t>
            </a:r>
            <a:r>
              <a:rPr lang="en-CA" dirty="0"/>
              <a:t> </a:t>
            </a:r>
            <a:r>
              <a:rPr lang="en-CA" dirty="0" err="1"/>
              <a:t>interactif</a:t>
            </a:r>
            <a:r>
              <a:rPr lang="en-CA" dirty="0"/>
              <a:t> </a:t>
            </a:r>
            <a:r>
              <a:rPr lang="en-CA" dirty="0" err="1"/>
              <a:t>lancé</a:t>
            </a:r>
            <a:r>
              <a:rPr lang="en-CA" dirty="0"/>
              <a:t> au </a:t>
            </a:r>
          </a:p>
          <a:p>
            <a:r>
              <a:rPr lang="en-CA" dirty="0"/>
              <a:t>Centre </a:t>
            </a:r>
            <a:r>
              <a:rPr lang="en-CA" dirty="0" err="1"/>
              <a:t>éducatif</a:t>
            </a:r>
            <a:r>
              <a:rPr lang="en-CA" dirty="0"/>
              <a:t> </a:t>
            </a:r>
            <a:r>
              <a:rPr lang="en-CA" dirty="0" err="1"/>
              <a:t>Kamélia</a:t>
            </a:r>
            <a:r>
              <a:rPr lang="en-CA" dirty="0"/>
              <a:t> pour inciter les </a:t>
            </a:r>
            <a:r>
              <a:rPr lang="en-CA" dirty="0" err="1"/>
              <a:t>jeunes</a:t>
            </a:r>
            <a:r>
              <a:rPr lang="en-CA" dirty="0"/>
              <a:t> à </a:t>
            </a:r>
            <a:r>
              <a:rPr lang="en-CA" dirty="0" err="1"/>
              <a:t>s’intéresser</a:t>
            </a:r>
            <a:r>
              <a:rPr lang="en-CA" dirty="0"/>
              <a:t> au numérique et </a:t>
            </a:r>
            <a:r>
              <a:rPr lang="en-CA" dirty="0" err="1"/>
              <a:t>s’initier</a:t>
            </a:r>
            <a:r>
              <a:rPr lang="en-CA" dirty="0"/>
              <a:t> aux </a:t>
            </a:r>
            <a:r>
              <a:rPr lang="en-CA" dirty="0" err="1"/>
              <a:t>algorithmes</a:t>
            </a:r>
            <a:r>
              <a:rPr lang="en-CA" dirty="0"/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E30CEC2-6D72-4F04-3189-AC896E6BDA11}"/>
              </a:ext>
            </a:extLst>
          </p:cNvPr>
          <p:cNvSpPr txBox="1"/>
          <p:nvPr/>
        </p:nvSpPr>
        <p:spPr>
          <a:xfrm>
            <a:off x="2915816" y="5949280"/>
            <a:ext cx="5976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dirty="0"/>
              <a:t>Formateur Joel </a:t>
            </a:r>
            <a:r>
              <a:rPr lang="fr-CA" sz="2800" dirty="0" err="1"/>
              <a:t>Sandé</a:t>
            </a:r>
            <a:r>
              <a:rPr lang="fr-CA" sz="2800" dirty="0"/>
              <a:t>, cours d’été</a:t>
            </a:r>
          </a:p>
        </p:txBody>
      </p:sp>
    </p:spTree>
    <p:extLst>
      <p:ext uri="{BB962C8B-B14F-4D97-AF65-F5344CB8AC3E}">
        <p14:creationId xmlns:p14="http://schemas.microsoft.com/office/powerpoint/2010/main" val="157823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de </a:t>
            </a:r>
            <a:r>
              <a:rPr lang="en-CA" dirty="0" err="1"/>
              <a:t>projets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Dans </a:t>
            </a:r>
            <a:r>
              <a:rPr lang="en-CA" dirty="0" err="1"/>
              <a:t>ce</a:t>
            </a:r>
            <a:r>
              <a:rPr lang="en-CA" dirty="0"/>
              <a:t> </a:t>
            </a:r>
            <a:r>
              <a:rPr lang="en-CA" dirty="0" err="1"/>
              <a:t>cours</a:t>
            </a:r>
            <a:r>
              <a:rPr lang="en-CA" dirty="0"/>
              <a:t> </a:t>
            </a:r>
            <a:r>
              <a:rPr lang="en-CA" dirty="0" err="1"/>
              <a:t>couvrirons</a:t>
            </a:r>
            <a:r>
              <a:rPr lang="en-CA" dirty="0"/>
              <a:t> </a:t>
            </a:r>
            <a:r>
              <a:rPr lang="en-CA" dirty="0" err="1"/>
              <a:t>différents</a:t>
            </a:r>
            <a:r>
              <a:rPr lang="en-CA" dirty="0"/>
              <a:t> types de </a:t>
            </a:r>
            <a:r>
              <a:rPr lang="en-CA" dirty="0" err="1"/>
              <a:t>projets</a:t>
            </a:r>
            <a:r>
              <a:rPr lang="en-CA" dirty="0"/>
              <a:t> :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ü"/>
            </a:pPr>
            <a:r>
              <a:rPr lang="en-CA" dirty="0"/>
              <a:t>Des </a:t>
            </a:r>
            <a:r>
              <a:rPr lang="en-CA" dirty="0" err="1"/>
              <a:t>projets</a:t>
            </a:r>
            <a:r>
              <a:rPr lang="en-CA" dirty="0"/>
              <a:t> </a:t>
            </a:r>
            <a:r>
              <a:rPr lang="en-CA" dirty="0" err="1"/>
              <a:t>d’animation</a:t>
            </a:r>
            <a:r>
              <a:rPr lang="en-CA" dirty="0"/>
              <a:t> (</a:t>
            </a:r>
            <a:r>
              <a:rPr lang="en-CA" dirty="0" err="1">
                <a:solidFill>
                  <a:srgbClr val="0070C0"/>
                </a:solidFill>
              </a:rPr>
              <a:t>Animer</a:t>
            </a:r>
            <a:r>
              <a:rPr lang="en-CA" dirty="0"/>
              <a:t> </a:t>
            </a:r>
            <a:r>
              <a:rPr lang="en-CA" dirty="0" err="1">
                <a:solidFill>
                  <a:srgbClr val="0070C0"/>
                </a:solidFill>
              </a:rPr>
              <a:t>Mr</a:t>
            </a:r>
            <a:r>
              <a:rPr lang="en-CA" dirty="0"/>
              <a:t> </a:t>
            </a:r>
            <a:r>
              <a:rPr lang="en-CA" dirty="0">
                <a:solidFill>
                  <a:srgbClr val="0070C0"/>
                </a:solidFill>
              </a:rPr>
              <a:t>Sprite</a:t>
            </a:r>
            <a:r>
              <a:rPr lang="en-CA" dirty="0"/>
              <a:t>, </a:t>
            </a:r>
            <a:r>
              <a:rPr lang="en-CA" dirty="0">
                <a:solidFill>
                  <a:srgbClr val="0070C0"/>
                </a:solidFill>
              </a:rPr>
              <a:t>Dance party</a:t>
            </a:r>
            <a:r>
              <a:rPr lang="en-CA" dirty="0"/>
              <a:t>, </a:t>
            </a:r>
            <a:r>
              <a:rPr lang="en-CA" dirty="0">
                <a:solidFill>
                  <a:srgbClr val="0070C0"/>
                </a:solidFill>
              </a:rPr>
              <a:t>Happy Birthday wish card</a:t>
            </a:r>
            <a:r>
              <a:rPr lang="en-CA" dirty="0"/>
              <a:t>, </a:t>
            </a:r>
            <a:r>
              <a:rPr lang="en-CA" dirty="0">
                <a:solidFill>
                  <a:srgbClr val="0070C0"/>
                </a:solidFill>
              </a:rPr>
              <a:t>Solar System</a:t>
            </a:r>
            <a:r>
              <a:rPr lang="en-CA" dirty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dirty="0" err="1"/>
              <a:t>Création</a:t>
            </a:r>
            <a:r>
              <a:rPr lang="en-CA" dirty="0"/>
              <a:t> d’un </a:t>
            </a:r>
            <a:r>
              <a:rPr lang="en-CA" dirty="0" err="1"/>
              <a:t>scénario</a:t>
            </a:r>
            <a:r>
              <a:rPr lang="en-CA" dirty="0"/>
              <a:t> (</a:t>
            </a:r>
            <a:r>
              <a:rPr lang="en-CA" dirty="0" err="1"/>
              <a:t>ou</a:t>
            </a:r>
            <a:r>
              <a:rPr lang="en-CA" dirty="0"/>
              <a:t> </a:t>
            </a:r>
            <a:r>
              <a:rPr lang="en-CA" dirty="0" err="1"/>
              <a:t>peut-etre</a:t>
            </a:r>
            <a:r>
              <a:rPr lang="en-CA" dirty="0"/>
              <a:t> 2)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dirty="0"/>
              <a:t>Des </a:t>
            </a:r>
            <a:r>
              <a:rPr lang="en-CA" dirty="0" err="1"/>
              <a:t>jeux</a:t>
            </a:r>
            <a:r>
              <a:rPr lang="en-CA" dirty="0"/>
              <a:t> </a:t>
            </a:r>
            <a:r>
              <a:rPr lang="en-CA" dirty="0" err="1"/>
              <a:t>d’interaction</a:t>
            </a:r>
            <a:r>
              <a:rPr lang="en-CA" dirty="0"/>
              <a:t> (</a:t>
            </a:r>
            <a:r>
              <a:rPr lang="en-CA" dirty="0">
                <a:solidFill>
                  <a:srgbClr val="0070C0"/>
                </a:solidFill>
              </a:rPr>
              <a:t>Pong Starter</a:t>
            </a:r>
            <a:r>
              <a:rPr lang="en-CA" dirty="0"/>
              <a:t>, </a:t>
            </a:r>
            <a:r>
              <a:rPr lang="en-CA" dirty="0">
                <a:solidFill>
                  <a:srgbClr val="0070C0"/>
                </a:solidFill>
              </a:rPr>
              <a:t>Projectile </a:t>
            </a:r>
            <a:r>
              <a:rPr lang="en-CA" dirty="0" err="1">
                <a:solidFill>
                  <a:srgbClr val="0070C0"/>
                </a:solidFill>
              </a:rPr>
              <a:t>contre</a:t>
            </a:r>
            <a:r>
              <a:rPr lang="en-CA" dirty="0">
                <a:solidFill>
                  <a:srgbClr val="0070C0"/>
                </a:solidFill>
              </a:rPr>
              <a:t> les invasions</a:t>
            </a:r>
            <a:r>
              <a:rPr lang="en-CA" dirty="0"/>
              <a:t>, </a:t>
            </a:r>
            <a:r>
              <a:rPr lang="en-CA" dirty="0">
                <a:solidFill>
                  <a:srgbClr val="0070C0"/>
                </a:solidFill>
              </a:rPr>
              <a:t>Formule1</a:t>
            </a:r>
            <a:r>
              <a:rPr lang="en-CA" dirty="0"/>
              <a:t>, </a:t>
            </a:r>
            <a:r>
              <a:rPr lang="en-CA" dirty="0">
                <a:solidFill>
                  <a:srgbClr val="0070C0"/>
                </a:solidFill>
              </a:rPr>
              <a:t>Pacman</a:t>
            </a:r>
            <a:r>
              <a:rPr lang="en-CA" dirty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500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40966"/>
          </a:xfrm>
        </p:spPr>
        <p:txBody>
          <a:bodyPr/>
          <a:lstStyle/>
          <a:p>
            <a:r>
              <a:rPr lang="en-CA" dirty="0"/>
              <a:t>Plan du </a:t>
            </a:r>
            <a:r>
              <a:rPr lang="en-CA" dirty="0" err="1"/>
              <a:t>cours</a:t>
            </a:r>
            <a:r>
              <a:rPr lang="en-CA" dirty="0"/>
              <a:t> sur 12h (3h X 4sem)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503311"/>
              </p:ext>
            </p:extLst>
          </p:nvPr>
        </p:nvGraphicFramePr>
        <p:xfrm>
          <a:off x="467544" y="1124744"/>
          <a:ext cx="8229599" cy="5356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0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4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039">
                <a:tc>
                  <a:txBody>
                    <a:bodyPr/>
                    <a:lstStyle/>
                    <a:p>
                      <a:r>
                        <a:rPr lang="en-CA" dirty="0" err="1"/>
                        <a:t>Sem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Ateliers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Utilité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Niv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96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Animer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Mr</a:t>
                      </a:r>
                      <a:r>
                        <a:rPr lang="en-CA" dirty="0"/>
                        <a:t> Sprite</a:t>
                      </a:r>
                    </a:p>
                    <a:p>
                      <a:endParaRPr lang="en-CA" dirty="0"/>
                    </a:p>
                    <a:p>
                      <a:r>
                        <a:rPr lang="en-CA" dirty="0"/>
                        <a:t>Dance party</a:t>
                      </a:r>
                    </a:p>
                    <a:p>
                      <a:endParaRPr lang="en-CA" dirty="0"/>
                    </a:p>
                    <a:p>
                      <a:r>
                        <a:rPr lang="en-CA" dirty="0"/>
                        <a:t>Birthday</a:t>
                      </a:r>
                      <a:r>
                        <a:rPr lang="en-CA" baseline="0" dirty="0"/>
                        <a:t> gift Card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Pour</a:t>
                      </a:r>
                      <a:r>
                        <a:rPr lang="en-CA" baseline="0" dirty="0"/>
                        <a:t> v</a:t>
                      </a:r>
                      <a:r>
                        <a:rPr lang="en-CA" dirty="0"/>
                        <a:t>ous familiariser avec </a:t>
                      </a:r>
                      <a:r>
                        <a:rPr lang="en-CA" dirty="0" err="1"/>
                        <a:t>l’outil</a:t>
                      </a:r>
                      <a:r>
                        <a:rPr lang="en-CA" dirty="0"/>
                        <a:t>.</a:t>
                      </a:r>
                    </a:p>
                    <a:p>
                      <a:endParaRPr lang="en-CA" dirty="0"/>
                    </a:p>
                    <a:p>
                      <a:r>
                        <a:rPr lang="en-CA" baseline="0" dirty="0"/>
                        <a:t>Application de </a:t>
                      </a:r>
                      <a:r>
                        <a:rPr lang="en-CA" baseline="0" dirty="0" err="1"/>
                        <a:t>vos</a:t>
                      </a:r>
                      <a:r>
                        <a:rPr lang="en-CA" baseline="0" dirty="0"/>
                        <a:t> notions de </a:t>
                      </a:r>
                      <a:r>
                        <a:rPr lang="en-CA" baseline="0" dirty="0" err="1"/>
                        <a:t>géométrie</a:t>
                      </a:r>
                      <a:r>
                        <a:rPr lang="en-CA" baseline="0" dirty="0"/>
                        <a:t>.</a:t>
                      </a:r>
                    </a:p>
                    <a:p>
                      <a:r>
                        <a:rPr lang="en-CA" baseline="0" dirty="0"/>
                        <a:t>Visualisation 2D, Illusion de </a:t>
                      </a:r>
                      <a:r>
                        <a:rPr lang="en-CA" baseline="0" dirty="0" err="1"/>
                        <a:t>mouvement</a:t>
                      </a:r>
                      <a:r>
                        <a:rPr lang="en-CA" baseline="0" dirty="0"/>
                        <a:t>. </a:t>
                      </a:r>
                    </a:p>
                    <a:p>
                      <a:r>
                        <a:rPr lang="en-CA" baseline="0" dirty="0"/>
                        <a:t>Utilisation de sons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  <a:p>
                      <a:endParaRPr lang="en-CA" dirty="0"/>
                    </a:p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039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Création</a:t>
                      </a:r>
                      <a:r>
                        <a:rPr lang="en-CA" dirty="0"/>
                        <a:t> d’un </a:t>
                      </a:r>
                      <a:r>
                        <a:rPr lang="en-CA" dirty="0" err="1"/>
                        <a:t>scénario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Sens de </a:t>
                      </a:r>
                      <a:r>
                        <a:rPr lang="en-CA" dirty="0" err="1"/>
                        <a:t>l’imagination</a:t>
                      </a:r>
                      <a:endParaRPr lang="en-CA" dirty="0"/>
                    </a:p>
                    <a:p>
                      <a:r>
                        <a:rPr lang="en-CA" dirty="0" err="1"/>
                        <a:t>Créativité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5265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Pong Stater</a:t>
                      </a:r>
                    </a:p>
                    <a:p>
                      <a:endParaRPr lang="en-CA" dirty="0"/>
                    </a:p>
                    <a:p>
                      <a:r>
                        <a:rPr lang="en-CA" dirty="0" err="1"/>
                        <a:t>Formule</a:t>
                      </a:r>
                      <a:r>
                        <a:rPr lang="en-CA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Créer</a:t>
                      </a:r>
                      <a:r>
                        <a:rPr lang="en-CA" baseline="0" dirty="0"/>
                        <a:t> des </a:t>
                      </a:r>
                      <a:r>
                        <a:rPr lang="en-CA" baseline="0" dirty="0" err="1"/>
                        <a:t>algorithmes</a:t>
                      </a:r>
                      <a:endParaRPr lang="en-CA" baseline="0" dirty="0"/>
                    </a:p>
                    <a:p>
                      <a:endParaRPr lang="en-CA" baseline="0" dirty="0"/>
                    </a:p>
                    <a:p>
                      <a:r>
                        <a:rPr lang="en-CA" baseline="0" dirty="0"/>
                        <a:t>Imaginer des </a:t>
                      </a:r>
                      <a:r>
                        <a:rPr lang="en-CA" baseline="0" dirty="0" err="1"/>
                        <a:t>scénarios</a:t>
                      </a:r>
                      <a:endParaRPr lang="en-CA" baseline="0" dirty="0"/>
                    </a:p>
                    <a:p>
                      <a:r>
                        <a:rPr lang="en-CA" dirty="0" err="1"/>
                        <a:t>Développez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votre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réflexe</a:t>
                      </a:r>
                      <a:r>
                        <a:rPr lang="en-CA" dirty="0"/>
                        <a:t>.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  <a:p>
                      <a:endParaRPr lang="en-CA" dirty="0"/>
                    </a:p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039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6067"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Flappy Bird</a:t>
                      </a:r>
                    </a:p>
                    <a:p>
                      <a:endParaRPr lang="en-CA" dirty="0"/>
                    </a:p>
                    <a:p>
                      <a:r>
                        <a:rPr lang="en-CA" dirty="0"/>
                        <a:t>Pacman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Jeux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complexe</a:t>
                      </a:r>
                      <a:r>
                        <a:rPr lang="en-CA" dirty="0"/>
                        <a:t>, </a:t>
                      </a:r>
                      <a:r>
                        <a:rPr lang="en-CA" dirty="0" err="1"/>
                        <a:t>dévélopper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vos</a:t>
                      </a:r>
                      <a:r>
                        <a:rPr lang="en-CA" baseline="0" dirty="0"/>
                        <a:t> aptitudes à </a:t>
                      </a:r>
                      <a:r>
                        <a:rPr lang="en-CA" baseline="0" dirty="0" err="1"/>
                        <a:t>réfléchir</a:t>
                      </a:r>
                      <a:r>
                        <a:rPr lang="en-CA" baseline="0" dirty="0"/>
                        <a:t>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84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NB: Des </a:t>
            </a:r>
            <a:r>
              <a:rPr lang="en-CA" dirty="0" err="1"/>
              <a:t>activités</a:t>
            </a:r>
            <a:r>
              <a:rPr lang="en-CA" dirty="0"/>
              <a:t> </a:t>
            </a:r>
            <a:r>
              <a:rPr lang="en-CA" dirty="0" err="1"/>
              <a:t>supplémentaires</a:t>
            </a:r>
            <a:r>
              <a:rPr lang="en-CA" dirty="0"/>
              <a:t> </a:t>
            </a:r>
            <a:r>
              <a:rPr lang="en-CA" dirty="0" err="1"/>
              <a:t>pourront</a:t>
            </a:r>
            <a:r>
              <a:rPr lang="en-CA" dirty="0"/>
              <a:t> </a:t>
            </a:r>
            <a:r>
              <a:rPr lang="en-CA" dirty="0" err="1"/>
              <a:t>etre</a:t>
            </a:r>
            <a:r>
              <a:rPr lang="en-CA" dirty="0"/>
              <a:t> </a:t>
            </a:r>
            <a:r>
              <a:rPr lang="en-CA" dirty="0" err="1"/>
              <a:t>ajoutés</a:t>
            </a:r>
            <a:r>
              <a:rPr lang="en-CA" dirty="0"/>
              <a:t> </a:t>
            </a:r>
            <a:r>
              <a:rPr lang="en-CA" dirty="0" err="1"/>
              <a:t>ou</a:t>
            </a:r>
            <a:r>
              <a:rPr lang="en-CA" dirty="0"/>
              <a:t> des </a:t>
            </a:r>
            <a:r>
              <a:rPr lang="en-CA" dirty="0" err="1"/>
              <a:t>activitées</a:t>
            </a:r>
            <a:r>
              <a:rPr lang="en-CA" dirty="0"/>
              <a:t> </a:t>
            </a:r>
            <a:r>
              <a:rPr lang="en-CA" dirty="0" err="1"/>
              <a:t>supprimées</a:t>
            </a:r>
            <a:r>
              <a:rPr lang="en-CA" dirty="0"/>
              <a:t> </a:t>
            </a:r>
            <a:r>
              <a:rPr lang="en-CA" dirty="0" err="1"/>
              <a:t>dependemment</a:t>
            </a:r>
            <a:r>
              <a:rPr lang="en-CA" dirty="0"/>
              <a:t> de la </a:t>
            </a:r>
            <a:r>
              <a:rPr lang="en-CA" dirty="0" err="1"/>
              <a:t>capacité</a:t>
            </a:r>
            <a:r>
              <a:rPr lang="en-CA" dirty="0"/>
              <a:t> du </a:t>
            </a:r>
            <a:r>
              <a:rPr lang="en-CA" dirty="0" err="1"/>
              <a:t>groupe</a:t>
            </a:r>
            <a:r>
              <a:rPr lang="en-CA" dirty="0"/>
              <a:t> à </a:t>
            </a:r>
            <a:r>
              <a:rPr lang="en-CA" dirty="0" err="1"/>
              <a:t>assimiler</a:t>
            </a:r>
            <a:r>
              <a:rPr lang="en-CA" dirty="0"/>
              <a:t>.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Le but est </a:t>
            </a:r>
            <a:r>
              <a:rPr lang="en-CA" dirty="0" err="1"/>
              <a:t>d’etre</a:t>
            </a:r>
            <a:r>
              <a:rPr lang="en-CA" dirty="0"/>
              <a:t> capable de </a:t>
            </a:r>
            <a:r>
              <a:rPr lang="en-CA" dirty="0" err="1"/>
              <a:t>présenter</a:t>
            </a:r>
            <a:r>
              <a:rPr lang="en-CA" dirty="0"/>
              <a:t> un </a:t>
            </a:r>
            <a:r>
              <a:rPr lang="en-CA" dirty="0" err="1"/>
              <a:t>projet</a:t>
            </a:r>
            <a:r>
              <a:rPr lang="en-CA" dirty="0"/>
              <a:t> à la fin de tout le </a:t>
            </a:r>
            <a:r>
              <a:rPr lang="en-CA" dirty="0" err="1"/>
              <a:t>cours</a:t>
            </a:r>
            <a:r>
              <a:rPr lang="en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2810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Deroulement</a:t>
            </a:r>
            <a:r>
              <a:rPr lang="en-CA" dirty="0"/>
              <a:t> des atelier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Atelier </a:t>
            </a:r>
            <a:r>
              <a:rPr lang="en-CA" dirty="0" err="1"/>
              <a:t>iteractif</a:t>
            </a:r>
            <a:r>
              <a:rPr lang="en-CA" dirty="0"/>
              <a:t>. </a:t>
            </a:r>
            <a:r>
              <a:rPr lang="en-CA" dirty="0" err="1"/>
              <a:t>L’enseignant</a:t>
            </a:r>
            <a:r>
              <a:rPr lang="en-CA" dirty="0"/>
              <a:t> vous </a:t>
            </a:r>
            <a:r>
              <a:rPr lang="en-CA" dirty="0" err="1"/>
              <a:t>donnera</a:t>
            </a:r>
            <a:r>
              <a:rPr lang="en-CA" dirty="0"/>
              <a:t> </a:t>
            </a:r>
            <a:r>
              <a:rPr lang="en-CA" dirty="0" err="1"/>
              <a:t>tous</a:t>
            </a:r>
            <a:r>
              <a:rPr lang="en-CA" dirty="0"/>
              <a:t> les </a:t>
            </a:r>
            <a:r>
              <a:rPr lang="en-CA" dirty="0" err="1"/>
              <a:t>outils</a:t>
            </a:r>
            <a:r>
              <a:rPr lang="en-CA" dirty="0"/>
              <a:t> et </a:t>
            </a:r>
            <a:r>
              <a:rPr lang="en-CA" dirty="0" err="1"/>
              <a:t>programmera</a:t>
            </a:r>
            <a:r>
              <a:rPr lang="en-CA" dirty="0"/>
              <a:t> avec vous.</a:t>
            </a:r>
          </a:p>
          <a:p>
            <a:r>
              <a:rPr lang="en-CA" dirty="0"/>
              <a:t>Il vous </a:t>
            </a:r>
            <a:r>
              <a:rPr lang="en-CA" dirty="0" err="1"/>
              <a:t>posera</a:t>
            </a:r>
            <a:r>
              <a:rPr lang="en-CA" dirty="0"/>
              <a:t> des questions pour </a:t>
            </a:r>
            <a:r>
              <a:rPr lang="en-CA" dirty="0" err="1"/>
              <a:t>évaluer</a:t>
            </a:r>
            <a:r>
              <a:rPr lang="en-CA" dirty="0"/>
              <a:t> </a:t>
            </a:r>
            <a:r>
              <a:rPr lang="en-CA" dirty="0" err="1"/>
              <a:t>votre</a:t>
            </a:r>
            <a:r>
              <a:rPr lang="en-CA" dirty="0"/>
              <a:t> </a:t>
            </a:r>
            <a:r>
              <a:rPr lang="en-CA" dirty="0" err="1"/>
              <a:t>niveau</a:t>
            </a:r>
            <a:r>
              <a:rPr lang="en-CA" dirty="0"/>
              <a:t> de </a:t>
            </a:r>
            <a:r>
              <a:rPr lang="en-CA" dirty="0" err="1"/>
              <a:t>compréhension</a:t>
            </a:r>
            <a:r>
              <a:rPr lang="en-CA" dirty="0"/>
              <a:t>.</a:t>
            </a:r>
          </a:p>
          <a:p>
            <a:r>
              <a:rPr lang="en-CA" dirty="0" err="1"/>
              <a:t>Rien</a:t>
            </a:r>
            <a:r>
              <a:rPr lang="en-CA" dirty="0"/>
              <a:t> à </a:t>
            </a:r>
            <a:r>
              <a:rPr lang="en-CA" dirty="0" err="1"/>
              <a:t>voir</a:t>
            </a:r>
            <a:r>
              <a:rPr lang="en-CA" dirty="0"/>
              <a:t> avec le style des </a:t>
            </a:r>
            <a:r>
              <a:rPr lang="en-CA" dirty="0" err="1"/>
              <a:t>cours</a:t>
            </a:r>
            <a:r>
              <a:rPr lang="en-CA" dirty="0"/>
              <a:t> </a:t>
            </a:r>
            <a:r>
              <a:rPr lang="en-CA" dirty="0" err="1"/>
              <a:t>donné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classe</a:t>
            </a:r>
            <a:r>
              <a:rPr lang="en-CA" dirty="0"/>
              <a:t>, car les ateliers </a:t>
            </a:r>
            <a:r>
              <a:rPr lang="en-CA" dirty="0" err="1"/>
              <a:t>sont</a:t>
            </a:r>
            <a:r>
              <a:rPr lang="en-CA" dirty="0"/>
              <a:t> </a:t>
            </a:r>
            <a:r>
              <a:rPr lang="en-CA" dirty="0" err="1"/>
              <a:t>interactifs</a:t>
            </a:r>
            <a:r>
              <a:rPr lang="en-CA" dirty="0"/>
              <a:t>.</a:t>
            </a:r>
          </a:p>
          <a:p>
            <a:r>
              <a:rPr lang="en-CA" dirty="0"/>
              <a:t>À la fin des 4 </a:t>
            </a:r>
            <a:r>
              <a:rPr lang="en-CA" dirty="0" err="1"/>
              <a:t>semaines</a:t>
            </a:r>
            <a:r>
              <a:rPr lang="en-CA" dirty="0"/>
              <a:t>, vous </a:t>
            </a:r>
            <a:r>
              <a:rPr lang="en-CA" dirty="0" err="1"/>
              <a:t>présenterez</a:t>
            </a:r>
            <a:r>
              <a:rPr lang="en-CA" dirty="0"/>
              <a:t> un </a:t>
            </a:r>
            <a:r>
              <a:rPr lang="en-CA" dirty="0" err="1"/>
              <a:t>projet</a:t>
            </a:r>
            <a:r>
              <a:rPr lang="en-CA" dirty="0"/>
              <a:t> personnel que vous </a:t>
            </a:r>
            <a:r>
              <a:rPr lang="en-CA" dirty="0" err="1"/>
              <a:t>aurez</a:t>
            </a:r>
            <a:r>
              <a:rPr lang="en-CA" dirty="0"/>
              <a:t> vous meme </a:t>
            </a:r>
            <a:r>
              <a:rPr lang="en-CA" dirty="0" err="1"/>
              <a:t>réalisé</a:t>
            </a:r>
            <a:r>
              <a:rPr lang="en-CA" dirty="0"/>
              <a:t> à la </a:t>
            </a:r>
            <a:r>
              <a:rPr lang="en-CA" dirty="0" err="1"/>
              <a:t>maison</a:t>
            </a:r>
            <a:r>
              <a:rPr lang="en-CA" dirty="0"/>
              <a:t> (ca </a:t>
            </a:r>
            <a:r>
              <a:rPr lang="en-CA" dirty="0" err="1"/>
              <a:t>peut</a:t>
            </a:r>
            <a:r>
              <a:rPr lang="en-CA" dirty="0"/>
              <a:t> </a:t>
            </a:r>
            <a:r>
              <a:rPr lang="en-CA" dirty="0" err="1"/>
              <a:t>etre</a:t>
            </a:r>
            <a:r>
              <a:rPr lang="en-CA" dirty="0"/>
              <a:t> un </a:t>
            </a:r>
            <a:r>
              <a:rPr lang="en-CA" dirty="0" err="1"/>
              <a:t>scénario</a:t>
            </a:r>
            <a:r>
              <a:rPr lang="en-CA" dirty="0"/>
              <a:t> </a:t>
            </a:r>
            <a:r>
              <a:rPr lang="en-CA" dirty="0" err="1"/>
              <a:t>ou</a:t>
            </a:r>
            <a:r>
              <a:rPr lang="en-CA" dirty="0"/>
              <a:t> un </a:t>
            </a:r>
            <a:r>
              <a:rPr lang="en-CA" dirty="0" err="1"/>
              <a:t>jeu</a:t>
            </a:r>
            <a:r>
              <a:rPr lang="en-CA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438018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Scratch.mit.edu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8" t="10399" r="17077" b="13542"/>
          <a:stretch/>
        </p:blipFill>
        <p:spPr bwMode="auto">
          <a:xfrm>
            <a:off x="1043608" y="1539850"/>
            <a:ext cx="7079184" cy="4553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765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289</Words>
  <Application>Microsoft Office PowerPoint</Application>
  <PresentationFormat>Affichage à l'écran (4:3)</PresentationFormat>
  <Paragraphs>61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Thème Office</vt:lpstr>
      <vt:lpstr>Scratch</vt:lpstr>
      <vt:lpstr>Types de projets</vt:lpstr>
      <vt:lpstr>Plan du cours sur 12h (3h X 4sem)</vt:lpstr>
      <vt:lpstr>Présentation PowerPoint</vt:lpstr>
      <vt:lpstr>Deroulement des atelier</vt:lpstr>
      <vt:lpstr>Scratch.mit.edu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</dc:title>
  <dc:creator>Joel Sande</dc:creator>
  <cp:lastModifiedBy>JOËL SANDÉ</cp:lastModifiedBy>
  <cp:revision>16</cp:revision>
  <dcterms:created xsi:type="dcterms:W3CDTF">2018-07-09T18:20:24Z</dcterms:created>
  <dcterms:modified xsi:type="dcterms:W3CDTF">2023-01-30T07:21:15Z</dcterms:modified>
</cp:coreProperties>
</file>