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54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0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7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7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1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7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4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37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2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48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4529-A656-47B1-932C-D70082704738}" type="datetimeFigureOut">
              <a:rPr lang="en-CA" smtClean="0"/>
              <a:t>21/03/2013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8903-F382-46E0-8B4C-70B7B57DD3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7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en-CA" dirty="0"/>
              <a:t>Ultrasound imaging of acute biceps tendon changes</a:t>
            </a:r>
            <a:br>
              <a:rPr lang="en-CA" dirty="0"/>
            </a:br>
            <a:r>
              <a:rPr lang="en-CA" dirty="0"/>
              <a:t>after wheelchair sports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216" y="6070276"/>
            <a:ext cx="2264296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tx1"/>
                </a:solidFill>
              </a:rPr>
              <a:t>Joel  </a:t>
            </a:r>
            <a:r>
              <a:rPr lang="en-CA" dirty="0" smtClean="0">
                <a:solidFill>
                  <a:schemeClr val="tx1"/>
                </a:solidFill>
              </a:rPr>
              <a:t>Sand</a:t>
            </a:r>
            <a:r>
              <a:rPr lang="fr-CA" dirty="0" smtClean="0">
                <a:solidFill>
                  <a:schemeClr val="tx1"/>
                </a:solidFill>
              </a:rPr>
              <a:t>é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GENIE BIOMEDICAL\BMG5301 Biomechanic of Skeletal system Motion and Tissu\Presentations\4305454779_26b4c48e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359797" cy="32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CA" sz="2400" u="sng" dirty="0" smtClean="0"/>
          </a:p>
          <a:p>
            <a:pPr algn="just"/>
            <a:r>
              <a:rPr lang="fr-CA" sz="2400" u="sng" dirty="0" smtClean="0"/>
              <a:t>Objectives</a:t>
            </a:r>
            <a:r>
              <a:rPr lang="fr-CA" sz="2400" dirty="0" smtClean="0"/>
              <a:t>: </a:t>
            </a:r>
            <a:r>
              <a:rPr lang="en-CA" sz="2400" dirty="0"/>
              <a:t>To investigate acute changes in the biceps </a:t>
            </a:r>
            <a:r>
              <a:rPr lang="en-CA" sz="2400" dirty="0" smtClean="0"/>
              <a:t>tendon after </a:t>
            </a:r>
            <a:r>
              <a:rPr lang="en-CA" sz="2400" dirty="0"/>
              <a:t>a high-intensity wheelchair propulsion activity and </a:t>
            </a:r>
            <a:r>
              <a:rPr lang="en-CA" sz="2400" dirty="0" smtClean="0"/>
              <a:t>to determine </a:t>
            </a:r>
            <a:r>
              <a:rPr lang="en-CA" sz="2400" dirty="0"/>
              <a:t>whether these changes are related to </a:t>
            </a:r>
            <a:r>
              <a:rPr lang="en-CA" sz="2400" dirty="0" smtClean="0"/>
              <a:t>body mass.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fr-CA" sz="2400" u="sng" dirty="0" err="1" smtClean="0"/>
              <a:t>Method</a:t>
            </a:r>
            <a:r>
              <a:rPr lang="fr-CA" sz="2400" dirty="0" smtClean="0"/>
              <a:t>: </a:t>
            </a:r>
            <a:r>
              <a:rPr lang="en-CA" sz="2400" dirty="0" smtClean="0"/>
              <a:t>The </a:t>
            </a:r>
            <a:r>
              <a:rPr lang="en-CA" sz="2400" dirty="0"/>
              <a:t>biceps tendon was imaged with </a:t>
            </a:r>
            <a:r>
              <a:rPr lang="en-CA" sz="2400" dirty="0" smtClean="0"/>
              <a:t>ultrasound before </a:t>
            </a:r>
            <a:r>
              <a:rPr lang="en-CA" sz="2400" dirty="0"/>
              <a:t>and after wheelchair basketball or quad </a:t>
            </a:r>
            <a:r>
              <a:rPr lang="en-CA" sz="2400" dirty="0" smtClean="0"/>
              <a:t>rugby.</a:t>
            </a:r>
          </a:p>
          <a:p>
            <a:endParaRPr lang="en-CA" sz="2400" dirty="0" smtClean="0"/>
          </a:p>
          <a:p>
            <a:r>
              <a:rPr lang="fr-CA" sz="2400" u="sng" dirty="0" smtClean="0"/>
              <a:t>Participants</a:t>
            </a:r>
            <a:r>
              <a:rPr lang="fr-CA" sz="2400" dirty="0" smtClean="0"/>
              <a:t>: </a:t>
            </a:r>
            <a:r>
              <a:rPr lang="en-CA" sz="2400" dirty="0" smtClean="0"/>
              <a:t>42 </a:t>
            </a:r>
            <a:r>
              <a:rPr lang="en-CA" sz="2400" dirty="0"/>
              <a:t>subjects who participated in </a:t>
            </a:r>
            <a:r>
              <a:rPr lang="en-CA" sz="2400" dirty="0" smtClean="0"/>
              <a:t>wheelchair basketball </a:t>
            </a:r>
            <a:r>
              <a:rPr lang="en-CA" sz="2400" dirty="0"/>
              <a:t>or quad </a:t>
            </a:r>
            <a:r>
              <a:rPr lang="en-CA" sz="2400" dirty="0" smtClean="0"/>
              <a:t>rugby - aged 18 – 65 </a:t>
            </a:r>
            <a:r>
              <a:rPr lang="en-CA" sz="2400" dirty="0" smtClean="0"/>
              <a:t>yrs.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en-CA" sz="2400" u="sng" dirty="0"/>
              <a:t>Main Outcome Measures</a:t>
            </a:r>
            <a:r>
              <a:rPr lang="en-CA" sz="2400" dirty="0"/>
              <a:t>: </a:t>
            </a:r>
            <a:r>
              <a:rPr lang="en-CA" sz="2400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 smtClean="0"/>
              <a:t>Biceps </a:t>
            </a:r>
            <a:r>
              <a:rPr lang="en-CA" sz="2000" dirty="0"/>
              <a:t>tendon </a:t>
            </a:r>
            <a:r>
              <a:rPr lang="en-CA" sz="2000" dirty="0" smtClean="0"/>
              <a:t>diameter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B</a:t>
            </a:r>
            <a:r>
              <a:rPr lang="en-CA" sz="2000" dirty="0" smtClean="0"/>
              <a:t>iceps </a:t>
            </a:r>
            <a:r>
              <a:rPr lang="en-CA" sz="2000" dirty="0"/>
              <a:t>echogenicity</a:t>
            </a:r>
          </a:p>
        </p:txBody>
      </p:sp>
      <p:pic>
        <p:nvPicPr>
          <p:cNvPr id="2050" name="Picture 2" descr="E:\GENIE BIOMEDICAL\BMG5301 Biomechanic of Skeletal system Motion and Tissu\Presentations\Wheelchair basketb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81128"/>
            <a:ext cx="2396114" cy="194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GENIE BIOMEDICAL\BMG5301 Biomechanic of Skeletal system Motion and Tissu\Presentations\quad-rugby_dsc01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60" y="4585359"/>
            <a:ext cx="2591528" cy="193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79" y="260648"/>
            <a:ext cx="7499176" cy="490066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Introduction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68435" y="4149080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/>
              <a:t>When using </a:t>
            </a:r>
            <a:r>
              <a:rPr lang="en-CA" dirty="0" smtClean="0"/>
              <a:t>ultrasound to diagnose shoulder pathology, </a:t>
            </a:r>
            <a:r>
              <a:rPr lang="en-CA" dirty="0"/>
              <a:t>structures containing more </a:t>
            </a:r>
            <a:r>
              <a:rPr lang="en-CA" dirty="0" smtClean="0"/>
              <a:t>fluid appear </a:t>
            </a:r>
            <a:r>
              <a:rPr lang="en-CA" dirty="0"/>
              <a:t>darker :</a:t>
            </a:r>
            <a:r>
              <a:rPr lang="en-CA" dirty="0" smtClean="0"/>
              <a:t> less echogenic (ability to return a signal) </a:t>
            </a:r>
            <a:r>
              <a:rPr lang="en-CA" dirty="0"/>
              <a:t>hypothesized that because of </a:t>
            </a:r>
            <a:r>
              <a:rPr lang="en-CA" dirty="0" smtClean="0"/>
              <a:t>increased edema</a:t>
            </a:r>
            <a:r>
              <a:rPr lang="en-CA" dirty="0"/>
              <a:t>, the biceps tendon would become less echogenic and</a:t>
            </a:r>
          </a:p>
          <a:p>
            <a:pPr algn="just"/>
            <a:r>
              <a:rPr lang="en-CA" dirty="0"/>
              <a:t>increase in size after participation in an intense physical </a:t>
            </a:r>
            <a:r>
              <a:rPr lang="en-CA" dirty="0" smtClean="0"/>
              <a:t>activity – higher changes in subjects with larger body mass.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420599" y="587727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dirty="0" smtClean="0"/>
              <a:t>The echogenicity </a:t>
            </a:r>
            <a:r>
              <a:rPr lang="en-CA" dirty="0"/>
              <a:t>of the tendon was determined by calculating </a:t>
            </a:r>
            <a:r>
              <a:rPr lang="en-CA" dirty="0" smtClean="0"/>
              <a:t>the average </a:t>
            </a:r>
            <a:r>
              <a:rPr lang="en-CA" dirty="0"/>
              <a:t>pixel intensity value </a:t>
            </a:r>
            <a:r>
              <a:rPr lang="en-CA" dirty="0" smtClean="0"/>
              <a:t>(0 - black </a:t>
            </a:r>
            <a:r>
              <a:rPr lang="en-CA" dirty="0"/>
              <a:t>and 255 </a:t>
            </a:r>
            <a:r>
              <a:rPr lang="en-CA" dirty="0" smtClean="0"/>
              <a:t>- </a:t>
            </a:r>
            <a:r>
              <a:rPr lang="en-CA" dirty="0"/>
              <a:t>white) throughout the </a:t>
            </a:r>
            <a:r>
              <a:rPr lang="en-CA" dirty="0" smtClean="0"/>
              <a:t>selected area</a:t>
            </a:r>
            <a:r>
              <a:rPr lang="en-CA" dirty="0"/>
              <a:t>.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6" t="16489" r="9171" b="46684"/>
          <a:stretch/>
        </p:blipFill>
        <p:spPr bwMode="auto">
          <a:xfrm>
            <a:off x="1963798" y="980728"/>
            <a:ext cx="533853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76647" y="360473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Pregame  &amp;  Postgame image of Biceps tendon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8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355160" cy="562074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Results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5" t="69008" r="11273" b="18298"/>
          <a:stretch/>
        </p:blipFill>
        <p:spPr bwMode="auto">
          <a:xfrm>
            <a:off x="701765" y="917639"/>
            <a:ext cx="78488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333335" y="1412776"/>
            <a:ext cx="1008112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680012" y="1412776"/>
            <a:ext cx="1008112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41447" y="2123376"/>
            <a:ext cx="33856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84168" y="1412776"/>
            <a:ext cx="1008112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542525" y="1412775"/>
            <a:ext cx="1008112" cy="1474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92280" y="2111594"/>
            <a:ext cx="467981" cy="8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4582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</a:t>
            </a:r>
            <a:r>
              <a:rPr lang="en-CA" i="1" dirty="0"/>
              <a:t>P =</a:t>
            </a:r>
            <a:r>
              <a:rPr lang="en-CA" dirty="0"/>
              <a:t>.038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880659" y="292494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</a:t>
            </a:r>
            <a:r>
              <a:rPr lang="en-CA" i="1" dirty="0"/>
              <a:t>P </a:t>
            </a:r>
            <a:r>
              <a:rPr lang="en-CA" i="1" dirty="0" smtClean="0"/>
              <a:t>=</a:t>
            </a:r>
            <a:r>
              <a:rPr lang="en-CA" dirty="0" smtClean="0"/>
              <a:t>.178)</a:t>
            </a:r>
            <a:endParaRPr lang="en-CA" dirty="0"/>
          </a:p>
        </p:txBody>
      </p:sp>
      <p:pic>
        <p:nvPicPr>
          <p:cNvPr id="1028" name="Picture 4" descr="E:\GENIE BIOMEDICAL\BMG5301 Biomechanic of Skeletal system Motion and Tissu\Presentations\Tetraplegia-paraplegi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111736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7" t="16527" r="50778" b="57057"/>
          <a:stretch/>
        </p:blipFill>
        <p:spPr bwMode="auto">
          <a:xfrm>
            <a:off x="2698407" y="3429001"/>
            <a:ext cx="5340285" cy="302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06072" y="6084004"/>
            <a:ext cx="11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</a:t>
            </a:r>
            <a:r>
              <a:rPr lang="en-CA" i="1" dirty="0"/>
              <a:t>P </a:t>
            </a:r>
            <a:r>
              <a:rPr lang="en-CA" i="1" dirty="0" smtClean="0"/>
              <a:t>=</a:t>
            </a:r>
            <a:r>
              <a:rPr lang="en-CA" dirty="0" smtClean="0"/>
              <a:t>.004)</a:t>
            </a:r>
            <a:endParaRPr lang="en-CA" dirty="0"/>
          </a:p>
        </p:txBody>
      </p:sp>
      <p:pic>
        <p:nvPicPr>
          <p:cNvPr id="1029" name="Picture 5" descr="E:\GENIE BIOMEDICAL\BMG5301 Biomechanic of Skeletal system Motion and Tissu\Presentations\SCI subjec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2" y="4653136"/>
            <a:ext cx="132947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87208" cy="6340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Results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r>
              <a:rPr lang="en-CA" sz="2800" dirty="0" smtClean="0"/>
              <a:t>Echogenicity </a:t>
            </a:r>
            <a:r>
              <a:rPr lang="en-CA" sz="2800" dirty="0"/>
              <a:t>(tendon/reference) ratio of the </a:t>
            </a:r>
            <a:r>
              <a:rPr lang="en-CA" sz="2800" dirty="0" smtClean="0"/>
              <a:t>pregame images </a:t>
            </a:r>
            <a:r>
              <a:rPr lang="en-CA" sz="2800" dirty="0"/>
              <a:t>was negatively correlated with weight </a:t>
            </a:r>
            <a:r>
              <a:rPr lang="en-CA" sz="2800" dirty="0" smtClean="0"/>
              <a:t>(</a:t>
            </a:r>
            <a:r>
              <a:rPr lang="en-CA" sz="2800" i="1" dirty="0" smtClean="0"/>
              <a:t>P =</a:t>
            </a:r>
            <a:r>
              <a:rPr lang="en-CA" sz="2800" dirty="0" smtClean="0"/>
              <a:t>.035</a:t>
            </a:r>
            <a:r>
              <a:rPr lang="en-CA" sz="2800" dirty="0"/>
              <a:t>). </a:t>
            </a:r>
            <a:endParaRPr lang="en-CA" sz="2800" dirty="0" smtClean="0"/>
          </a:p>
          <a:p>
            <a:r>
              <a:rPr lang="en-CA" sz="2800" dirty="0" smtClean="0"/>
              <a:t>The biceps, </a:t>
            </a:r>
            <a:r>
              <a:rPr lang="en-CA" sz="2800" dirty="0"/>
              <a:t>diameter trended toward being larger </a:t>
            </a:r>
            <a:r>
              <a:rPr lang="en-CA" sz="2800" dirty="0" smtClean="0"/>
              <a:t>in subjects </a:t>
            </a:r>
            <a:r>
              <a:rPr lang="en-CA" sz="2800" dirty="0"/>
              <a:t>with a higher body mass </a:t>
            </a:r>
            <a:r>
              <a:rPr lang="en-CA" sz="2800" dirty="0" smtClean="0"/>
              <a:t>(</a:t>
            </a:r>
            <a:r>
              <a:rPr lang="en-CA" sz="2800" i="1" dirty="0" smtClean="0"/>
              <a:t>P=</a:t>
            </a:r>
            <a:r>
              <a:rPr lang="en-CA" sz="2800" dirty="0" smtClean="0"/>
              <a:t>.087).</a:t>
            </a:r>
          </a:p>
          <a:p>
            <a:endParaRPr lang="en-CA" sz="2800" dirty="0" smtClean="0"/>
          </a:p>
          <a:p>
            <a:pPr marL="0" indent="0">
              <a:buNone/>
            </a:pPr>
            <a:r>
              <a:rPr lang="en-CA" sz="2800" u="sng" dirty="0" smtClean="0"/>
              <a:t>Note</a:t>
            </a:r>
            <a:r>
              <a:rPr lang="en-CA" sz="2800" dirty="0" smtClean="0"/>
              <a:t>: </a:t>
            </a:r>
          </a:p>
          <a:p>
            <a:r>
              <a:rPr lang="en-CA" sz="2800" dirty="0" smtClean="0"/>
              <a:t>In </a:t>
            </a:r>
            <a:r>
              <a:rPr lang="en-CA" sz="2800" dirty="0"/>
              <a:t>the acute phase of tendon pathology, increased </a:t>
            </a:r>
            <a:r>
              <a:rPr lang="en-CA" sz="2800" dirty="0" smtClean="0"/>
              <a:t>fluid content </a:t>
            </a:r>
            <a:r>
              <a:rPr lang="en-CA" sz="2800" dirty="0"/>
              <a:t>leads to swelling of the </a:t>
            </a:r>
            <a:r>
              <a:rPr lang="en-CA" sz="2800" dirty="0" smtClean="0"/>
              <a:t>tendon.</a:t>
            </a:r>
          </a:p>
          <a:p>
            <a:r>
              <a:rPr lang="en-CA" sz="2800" dirty="0" smtClean="0"/>
              <a:t>Specific </a:t>
            </a:r>
            <a:r>
              <a:rPr lang="en-CA" sz="2800" dirty="0"/>
              <a:t>joint forces and moments during </a:t>
            </a:r>
            <a:r>
              <a:rPr lang="en-CA" sz="2800" dirty="0" smtClean="0"/>
              <a:t>wheelchair propulsion </a:t>
            </a:r>
            <a:r>
              <a:rPr lang="en-CA" sz="2800" dirty="0"/>
              <a:t>are directly related to shoulder </a:t>
            </a:r>
            <a:r>
              <a:rPr lang="en-CA" sz="2800" dirty="0" smtClean="0"/>
              <a:t>pathology.</a:t>
            </a:r>
          </a:p>
        </p:txBody>
      </p:sp>
    </p:spTree>
    <p:extLst>
      <p:ext uri="{BB962C8B-B14F-4D97-AF65-F5344CB8AC3E}">
        <p14:creationId xmlns:p14="http://schemas.microsoft.com/office/powerpoint/2010/main" val="6639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Conclusions</a:t>
            </a:r>
            <a:r>
              <a:rPr lang="en-CA" b="1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Acute </a:t>
            </a:r>
            <a:r>
              <a:rPr lang="en-CA" dirty="0"/>
              <a:t>changes in biceps tendon </a:t>
            </a:r>
            <a:r>
              <a:rPr lang="en-CA" dirty="0" smtClean="0"/>
              <a:t>properties after exercise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fr-CA" dirty="0" smtClean="0"/>
              <a:t>This </a:t>
            </a:r>
            <a:r>
              <a:rPr lang="en-CA" dirty="0"/>
              <a:t>likely represent edema, a </a:t>
            </a:r>
            <a:r>
              <a:rPr lang="en-CA" dirty="0" smtClean="0"/>
              <a:t>first sign </a:t>
            </a:r>
            <a:r>
              <a:rPr lang="en-CA" dirty="0"/>
              <a:t>of overuse injury.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significance of continuous </a:t>
            </a:r>
            <a:r>
              <a:rPr lang="en-CA" dirty="0" smtClean="0"/>
              <a:t>activity was </a:t>
            </a:r>
            <a:r>
              <a:rPr lang="en-CA" dirty="0"/>
              <a:t>shown by the fact that subjects who had more playing </a:t>
            </a:r>
            <a:r>
              <a:rPr lang="en-CA" dirty="0" smtClean="0"/>
              <a:t>time showed </a:t>
            </a:r>
            <a:r>
              <a:rPr lang="en-CA" dirty="0"/>
              <a:t>a larger increase in tendon diameter.</a:t>
            </a:r>
          </a:p>
        </p:txBody>
      </p:sp>
    </p:spTree>
    <p:extLst>
      <p:ext uri="{BB962C8B-B14F-4D97-AF65-F5344CB8AC3E}">
        <p14:creationId xmlns:p14="http://schemas.microsoft.com/office/powerpoint/2010/main" val="11123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Stefan van </a:t>
            </a:r>
            <a:r>
              <a:rPr lang="en-CA" sz="2400" dirty="0" err="1"/>
              <a:t>Drongelen</a:t>
            </a:r>
            <a:r>
              <a:rPr lang="en-CA" sz="2400" dirty="0"/>
              <a:t>, PhD, Michael L. </a:t>
            </a:r>
            <a:r>
              <a:rPr lang="en-CA" sz="2400" dirty="0" err="1"/>
              <a:t>Boninger</a:t>
            </a:r>
            <a:r>
              <a:rPr lang="en-CA" sz="2400" dirty="0"/>
              <a:t>, MD, Bradley G. </a:t>
            </a:r>
            <a:r>
              <a:rPr lang="en-CA" sz="2400" dirty="0" err="1"/>
              <a:t>Impink</a:t>
            </a:r>
            <a:r>
              <a:rPr lang="en-CA" sz="2400" dirty="0"/>
              <a:t>, </a:t>
            </a:r>
            <a:r>
              <a:rPr lang="en-CA" sz="2400" dirty="0" err="1"/>
              <a:t>Tagreed</a:t>
            </a:r>
            <a:r>
              <a:rPr lang="en-CA" sz="2400" dirty="0"/>
              <a:t> </a:t>
            </a:r>
            <a:r>
              <a:rPr lang="en-CA" sz="2400" dirty="0" err="1"/>
              <a:t>Khalaf</a:t>
            </a:r>
            <a:r>
              <a:rPr lang="en-CA" sz="2400" dirty="0"/>
              <a:t>, </a:t>
            </a:r>
            <a:r>
              <a:rPr lang="en-CA" sz="2400" dirty="0" smtClean="0"/>
              <a:t>MD. </a:t>
            </a:r>
            <a:r>
              <a:rPr lang="en-CA" sz="2400" b="1" dirty="0" smtClean="0"/>
              <a:t>Ultrasound </a:t>
            </a:r>
            <a:r>
              <a:rPr lang="en-CA" sz="2400" b="1" dirty="0"/>
              <a:t>Imaging of Acute Biceps Tendon Changes </a:t>
            </a:r>
            <a:r>
              <a:rPr lang="en-CA" sz="2400" b="1" dirty="0" smtClean="0"/>
              <a:t>After Wheelchair Sports. (March 2007) Arch </a:t>
            </a:r>
            <a:r>
              <a:rPr lang="en-CA" sz="2400" b="1" dirty="0" err="1"/>
              <a:t>Phys</a:t>
            </a:r>
            <a:r>
              <a:rPr lang="en-CA" sz="2400" b="1" dirty="0"/>
              <a:t> Med </a:t>
            </a:r>
            <a:r>
              <a:rPr lang="en-CA" sz="2400" b="1" dirty="0" err="1"/>
              <a:t>Rehabil</a:t>
            </a:r>
            <a:r>
              <a:rPr lang="en-CA" sz="2400" b="1" dirty="0"/>
              <a:t> </a:t>
            </a:r>
            <a:r>
              <a:rPr lang="en-CA" sz="2400" b="1" dirty="0" err="1"/>
              <a:t>Vol</a:t>
            </a:r>
            <a:r>
              <a:rPr lang="en-CA" sz="2400" b="1" dirty="0"/>
              <a:t> </a:t>
            </a:r>
            <a:r>
              <a:rPr lang="en-CA" sz="2400" b="1" dirty="0" smtClean="0"/>
              <a:t>88</a:t>
            </a:r>
            <a:r>
              <a:rPr lang="en-CA" sz="2400" b="1" dirty="0"/>
              <a:t>.</a:t>
            </a:r>
            <a:endParaRPr lang="en-CA" sz="2400" dirty="0"/>
          </a:p>
        </p:txBody>
      </p:sp>
      <p:pic>
        <p:nvPicPr>
          <p:cNvPr id="4" name="Picture 2" descr="E:\GENIE BIOMEDICAL\BMG5301 Biomecanic of Skeletal system Motion and Tissu\Presentation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6992"/>
            <a:ext cx="2449488" cy="3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73347" y="260648"/>
            <a:ext cx="5925344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CA" sz="4000" dirty="0" smtClean="0"/>
              <a:t>Reference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115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363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Ultrasound imaging of acute biceps tendon changes after wheelchair sports</vt:lpstr>
      <vt:lpstr>PowerPoint Presentation</vt:lpstr>
      <vt:lpstr>Introduction</vt:lpstr>
      <vt:lpstr>Results</vt:lpstr>
      <vt:lpstr>Results </vt:lpstr>
      <vt:lpstr>Conclusions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Ultrasound imaging of acute biceps tendon changes after wheelchair sports</dc:title>
  <dc:creator>shadow</dc:creator>
  <cp:lastModifiedBy>shadow</cp:lastModifiedBy>
  <cp:revision>18</cp:revision>
  <dcterms:created xsi:type="dcterms:W3CDTF">2013-03-21T20:16:11Z</dcterms:created>
  <dcterms:modified xsi:type="dcterms:W3CDTF">2013-03-22T00:31:26Z</dcterms:modified>
</cp:coreProperties>
</file>