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8" r:id="rId5"/>
    <p:sldId id="269" r:id="rId6"/>
    <p:sldId id="265" r:id="rId7"/>
    <p:sldId id="266" r:id="rId8"/>
    <p:sldId id="267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5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1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1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11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7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513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3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59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2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F6F3ED-F4A4-4E74-A7EF-9E1C763E1BEE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1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Programmer avec Scratch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5949280"/>
            <a:ext cx="3920480" cy="553616"/>
          </a:xfrm>
        </p:spPr>
        <p:txBody>
          <a:bodyPr>
            <a:normAutofit/>
          </a:bodyPr>
          <a:lstStyle/>
          <a:p>
            <a:r>
              <a:rPr lang="en-CA" dirty="0"/>
              <a:t>Par Joel </a:t>
            </a:r>
            <a:r>
              <a:rPr lang="en-CA" dirty="0" err="1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877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1800201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La </a:t>
            </a:r>
            <a:r>
              <a:rPr lang="en-CA" dirty="0" err="1"/>
              <a:t>semaine</a:t>
            </a:r>
            <a:r>
              <a:rPr lang="en-CA" dirty="0"/>
              <a:t> </a:t>
            </a:r>
            <a:r>
              <a:rPr lang="en-CA" dirty="0" err="1"/>
              <a:t>prochaine</a:t>
            </a:r>
            <a:r>
              <a:rPr lang="en-CA" dirty="0"/>
              <a:t> </a:t>
            </a:r>
          </a:p>
          <a:p>
            <a:pPr marL="0" indent="0" algn="ctr">
              <a:buNone/>
            </a:pPr>
            <a:r>
              <a:rPr lang="en-CA" dirty="0"/>
              <a:t>nous </a:t>
            </a:r>
            <a:r>
              <a:rPr lang="en-CA" dirty="0" err="1"/>
              <a:t>entamerons</a:t>
            </a:r>
            <a:r>
              <a:rPr lang="en-CA" dirty="0"/>
              <a:t> les </a:t>
            </a:r>
            <a:r>
              <a:rPr lang="en-CA" dirty="0" err="1"/>
              <a:t>évènements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71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Semaine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S’inscrire</a:t>
            </a:r>
            <a:r>
              <a:rPr lang="en-CA" dirty="0"/>
              <a:t> à Scratch.</a:t>
            </a:r>
          </a:p>
          <a:p>
            <a:r>
              <a:rPr lang="en-CA" dirty="0"/>
              <a:t>Se familiariser avec </a:t>
            </a:r>
            <a:r>
              <a:rPr lang="en-CA" dirty="0" err="1"/>
              <a:t>l’interface</a:t>
            </a:r>
            <a:r>
              <a:rPr lang="en-CA" dirty="0"/>
              <a:t>.</a:t>
            </a:r>
          </a:p>
          <a:p>
            <a:r>
              <a:rPr lang="en-CA" dirty="0"/>
              <a:t>Atelier (4 </a:t>
            </a:r>
            <a:r>
              <a:rPr lang="en-CA" dirty="0" err="1"/>
              <a:t>Exercices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Manipulation du </a:t>
            </a:r>
            <a:r>
              <a:rPr lang="en-CA" dirty="0" err="1"/>
              <a:t>Lutin</a:t>
            </a:r>
            <a:r>
              <a:rPr lang="en-CA" dirty="0"/>
              <a:t> avec la </a:t>
            </a:r>
            <a:r>
              <a:rPr lang="en-CA" dirty="0" err="1"/>
              <a:t>souris</a:t>
            </a:r>
            <a:r>
              <a:rPr lang="en-CA" dirty="0"/>
              <a:t>  </a:t>
            </a:r>
            <a:r>
              <a:rPr lang="en-CA" dirty="0" err="1"/>
              <a:t>Scappy</a:t>
            </a:r>
            <a:endParaRPr lang="en-CA" dirty="0"/>
          </a:p>
          <a:p>
            <a:pPr lvl="1"/>
            <a:r>
              <a:rPr lang="en-CA" dirty="0"/>
              <a:t>Cassy Dance 1 et 2</a:t>
            </a:r>
          </a:p>
          <a:p>
            <a:pPr lvl="1"/>
            <a:r>
              <a:rPr lang="en-CA" dirty="0"/>
              <a:t>Birthday Girt Card</a:t>
            </a:r>
          </a:p>
          <a:p>
            <a:pPr lvl="1"/>
            <a:r>
              <a:rPr lang="en-CA" dirty="0"/>
              <a:t>L’ aquarium        Scratch.mit.edu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364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CA" dirty="0" err="1"/>
              <a:t>Déroulement</a:t>
            </a:r>
            <a:r>
              <a:rPr lang="en-CA" dirty="0"/>
              <a:t> de </a:t>
            </a:r>
            <a:r>
              <a:rPr lang="en-CA" dirty="0" err="1"/>
              <a:t>l’atelier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392129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1) Algorithme : </a:t>
            </a:r>
            <a:r>
              <a:rPr lang="en-CA" dirty="0"/>
              <a:t>On </a:t>
            </a:r>
            <a:r>
              <a:rPr lang="en-CA" dirty="0" err="1"/>
              <a:t>réfléchit</a:t>
            </a:r>
            <a:r>
              <a:rPr lang="en-CA" dirty="0"/>
              <a:t> ensemble pour </a:t>
            </a:r>
            <a:r>
              <a:rPr lang="en-CA" dirty="0" err="1"/>
              <a:t>comprendre</a:t>
            </a:r>
            <a:r>
              <a:rPr lang="en-CA" dirty="0"/>
              <a:t> le </a:t>
            </a:r>
            <a:r>
              <a:rPr lang="en-CA" dirty="0" err="1"/>
              <a:t>défit</a:t>
            </a:r>
            <a:r>
              <a:rPr lang="en-CA" dirty="0"/>
              <a:t>.</a:t>
            </a:r>
          </a:p>
          <a:p>
            <a:r>
              <a:rPr lang="en-CA" dirty="0">
                <a:solidFill>
                  <a:srgbClr val="0070C0"/>
                </a:solidFill>
              </a:rPr>
              <a:t>2) </a:t>
            </a:r>
            <a:r>
              <a:rPr lang="en-CA" dirty="0" err="1">
                <a:solidFill>
                  <a:srgbClr val="0070C0"/>
                </a:solidFill>
              </a:rPr>
              <a:t>Réflexion</a:t>
            </a:r>
            <a:r>
              <a:rPr lang="en-CA" dirty="0">
                <a:solidFill>
                  <a:srgbClr val="0070C0"/>
                </a:solidFill>
              </a:rPr>
              <a:t> solo : </a:t>
            </a:r>
            <a:r>
              <a:rPr lang="en-CA" dirty="0"/>
              <a:t>Je vous laisse </a:t>
            </a:r>
            <a:r>
              <a:rPr lang="en-CA" dirty="0" err="1"/>
              <a:t>penser</a:t>
            </a:r>
            <a:r>
              <a:rPr lang="en-CA" dirty="0"/>
              <a:t> 15-20 minutes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affichant</a:t>
            </a:r>
            <a:r>
              <a:rPr lang="en-CA" dirty="0"/>
              <a:t> mon code à </a:t>
            </a:r>
            <a:r>
              <a:rPr lang="en-CA" dirty="0" err="1"/>
              <a:t>l’écran</a:t>
            </a:r>
            <a:r>
              <a:rPr lang="en-CA" dirty="0"/>
              <a:t>. Je </a:t>
            </a:r>
            <a:r>
              <a:rPr lang="en-CA" dirty="0" err="1"/>
              <a:t>passe</a:t>
            </a:r>
            <a:r>
              <a:rPr lang="en-CA" dirty="0"/>
              <a:t> </a:t>
            </a:r>
            <a:r>
              <a:rPr lang="en-CA" dirty="0" err="1"/>
              <a:t>voir</a:t>
            </a:r>
            <a:r>
              <a:rPr lang="en-CA" dirty="0"/>
              <a:t> </a:t>
            </a:r>
            <a:r>
              <a:rPr lang="en-CA" dirty="0" err="1"/>
              <a:t>chacun</a:t>
            </a:r>
            <a:r>
              <a:rPr lang="en-CA" dirty="0"/>
              <a:t> entre vous.</a:t>
            </a:r>
          </a:p>
          <a:p>
            <a:r>
              <a:rPr lang="en-CA" dirty="0">
                <a:solidFill>
                  <a:srgbClr val="0070C0"/>
                </a:solidFill>
              </a:rPr>
              <a:t>3) On </a:t>
            </a:r>
            <a:r>
              <a:rPr lang="en-CA" dirty="0" err="1">
                <a:solidFill>
                  <a:srgbClr val="0070C0"/>
                </a:solidFill>
              </a:rPr>
              <a:t>corrige</a:t>
            </a:r>
            <a:r>
              <a:rPr lang="en-CA" dirty="0">
                <a:solidFill>
                  <a:srgbClr val="0070C0"/>
                </a:solidFill>
              </a:rPr>
              <a:t> ensemble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 On </a:t>
            </a:r>
            <a:r>
              <a:rPr lang="en-CA" dirty="0" err="1"/>
              <a:t>passe</a:t>
            </a:r>
            <a:r>
              <a:rPr lang="en-CA" dirty="0"/>
              <a:t> au </a:t>
            </a:r>
            <a:r>
              <a:rPr lang="en-CA" dirty="0" err="1"/>
              <a:t>suivant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6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S’inscrire</a:t>
            </a:r>
            <a:r>
              <a:rPr lang="en-CA" dirty="0"/>
              <a:t> à Scratch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8" t="10399" r="17077" b="13542"/>
          <a:stretch/>
        </p:blipFill>
        <p:spPr bwMode="auto">
          <a:xfrm>
            <a:off x="1053744" y="1340768"/>
            <a:ext cx="7036512" cy="478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5796136" y="1268760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2195736" y="616530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www.scratch.mit.edu</a:t>
            </a:r>
          </a:p>
        </p:txBody>
      </p:sp>
    </p:spTree>
    <p:extLst>
      <p:ext uri="{BB962C8B-B14F-4D97-AF65-F5344CB8AC3E}">
        <p14:creationId xmlns:p14="http://schemas.microsoft.com/office/powerpoint/2010/main" val="31699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 familiariser avec </a:t>
            </a:r>
            <a:r>
              <a:rPr lang="en-CA" dirty="0" err="1"/>
              <a:t>l’interface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13388" r="1295" b="8363"/>
          <a:stretch/>
        </p:blipFill>
        <p:spPr bwMode="auto">
          <a:xfrm>
            <a:off x="755576" y="1916832"/>
            <a:ext cx="7910286" cy="35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3059832" y="1700808"/>
            <a:ext cx="144016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Ellipse 5"/>
          <p:cNvSpPr/>
          <p:nvPr/>
        </p:nvSpPr>
        <p:spPr>
          <a:xfrm>
            <a:off x="2627784" y="1700808"/>
            <a:ext cx="792088" cy="7200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Ellipse 6"/>
          <p:cNvSpPr/>
          <p:nvPr/>
        </p:nvSpPr>
        <p:spPr>
          <a:xfrm>
            <a:off x="755576" y="1877616"/>
            <a:ext cx="2448272" cy="22714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Ellipse 7"/>
          <p:cNvSpPr/>
          <p:nvPr/>
        </p:nvSpPr>
        <p:spPr>
          <a:xfrm>
            <a:off x="251520" y="4149080"/>
            <a:ext cx="2232248" cy="57606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Ellipse 8"/>
          <p:cNvSpPr/>
          <p:nvPr/>
        </p:nvSpPr>
        <p:spPr>
          <a:xfrm>
            <a:off x="2123728" y="3573016"/>
            <a:ext cx="1440160" cy="1152128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Ellipse 9"/>
          <p:cNvSpPr/>
          <p:nvPr/>
        </p:nvSpPr>
        <p:spPr>
          <a:xfrm>
            <a:off x="4355976" y="2420888"/>
            <a:ext cx="4176464" cy="301595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Ellipse 10"/>
          <p:cNvSpPr/>
          <p:nvPr/>
        </p:nvSpPr>
        <p:spPr>
          <a:xfrm>
            <a:off x="2965557" y="2636912"/>
            <a:ext cx="1440160" cy="30243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9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souris</a:t>
            </a:r>
            <a:r>
              <a:rPr lang="en-CA" dirty="0"/>
              <a:t> Scrappy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t="10504" r="69374" b="42294"/>
          <a:stretch/>
        </p:blipFill>
        <p:spPr bwMode="auto">
          <a:xfrm>
            <a:off x="5364088" y="1628800"/>
            <a:ext cx="3240360" cy="28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5290" y="1484784"/>
            <a:ext cx="4682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Nous </a:t>
            </a:r>
            <a:r>
              <a:rPr lang="en-CA" sz="2800" dirty="0" err="1"/>
              <a:t>apprendrons</a:t>
            </a:r>
            <a:r>
              <a:rPr lang="en-CA" sz="2800" dirty="0"/>
              <a:t> à  :</a:t>
            </a:r>
          </a:p>
          <a:p>
            <a:endParaRPr lang="en-CA" sz="2800" dirty="0"/>
          </a:p>
          <a:p>
            <a:pPr marL="285750" indent="-285750">
              <a:buFontTx/>
              <a:buChar char="-"/>
            </a:pPr>
            <a:r>
              <a:rPr lang="en-CA" sz="2800" dirty="0" err="1"/>
              <a:t>Déplacer</a:t>
            </a:r>
            <a:r>
              <a:rPr lang="en-CA" sz="2800" dirty="0"/>
              <a:t> notre </a:t>
            </a:r>
            <a:r>
              <a:rPr lang="en-CA" sz="2800" dirty="0" err="1"/>
              <a:t>lutin</a:t>
            </a:r>
            <a:r>
              <a:rPr lang="en-CA" sz="2800" dirty="0"/>
              <a:t> tout </a:t>
            </a:r>
            <a:r>
              <a:rPr lang="en-CA" sz="2800" dirty="0" err="1"/>
              <a:t>en</a:t>
            </a:r>
            <a:r>
              <a:rPr lang="en-CA" sz="2800" dirty="0"/>
              <a:t> le </a:t>
            </a:r>
            <a:r>
              <a:rPr lang="en-CA" sz="2800" dirty="0" err="1"/>
              <a:t>faisant</a:t>
            </a:r>
            <a:r>
              <a:rPr lang="en-CA" sz="2800" dirty="0"/>
              <a:t> </a:t>
            </a:r>
            <a:r>
              <a:rPr lang="en-CA" sz="2800" dirty="0" err="1"/>
              <a:t>interagir</a:t>
            </a:r>
            <a:r>
              <a:rPr lang="en-CA" sz="2800" dirty="0"/>
              <a:t> avec </a:t>
            </a:r>
            <a:r>
              <a:rPr lang="en-CA" sz="2800" dirty="0" err="1"/>
              <a:t>l’action</a:t>
            </a:r>
            <a:r>
              <a:rPr lang="en-CA" sz="2800" dirty="0"/>
              <a:t> de </a:t>
            </a:r>
            <a:r>
              <a:rPr lang="en-CA" sz="2800" dirty="0" err="1"/>
              <a:t>l’utilisateur</a:t>
            </a:r>
            <a:r>
              <a:rPr lang="en-CA" sz="2800" dirty="0"/>
              <a:t>.</a:t>
            </a:r>
          </a:p>
          <a:p>
            <a:endParaRPr lang="en-CA" sz="2800" dirty="0"/>
          </a:p>
          <a:p>
            <a:pPr marL="285750" indent="-285750">
              <a:buFontTx/>
              <a:buChar char="-"/>
            </a:pPr>
            <a:r>
              <a:rPr lang="en-CA" sz="2800" dirty="0"/>
              <a:t> </a:t>
            </a:r>
            <a:r>
              <a:rPr lang="en-CA" sz="2800" dirty="0" err="1"/>
              <a:t>C’est</a:t>
            </a:r>
            <a:r>
              <a:rPr lang="en-CA" sz="2800" dirty="0"/>
              <a:t> </a:t>
            </a:r>
            <a:r>
              <a:rPr lang="en-CA" sz="2800" dirty="0" err="1"/>
              <a:t>l’un</a:t>
            </a:r>
            <a:r>
              <a:rPr lang="en-CA" sz="2800" dirty="0"/>
              <a:t> des </a:t>
            </a:r>
            <a:r>
              <a:rPr lang="en-CA" sz="2800" dirty="0" err="1"/>
              <a:t>tucs</a:t>
            </a:r>
            <a:r>
              <a:rPr lang="en-CA" sz="2800" dirty="0"/>
              <a:t> les plus </a:t>
            </a:r>
            <a:r>
              <a:rPr lang="en-CA" sz="2800" dirty="0" err="1"/>
              <a:t>faciles</a:t>
            </a:r>
            <a:r>
              <a:rPr lang="en-CA" sz="2800" dirty="0"/>
              <a:t> que vous </a:t>
            </a:r>
            <a:r>
              <a:rPr lang="en-CA" sz="2800" dirty="0" err="1"/>
              <a:t>pourriez</a:t>
            </a:r>
            <a:r>
              <a:rPr lang="en-CA" sz="2800" dirty="0"/>
              <a:t> faire sur Scratch.</a:t>
            </a:r>
          </a:p>
        </p:txBody>
      </p:sp>
    </p:spTree>
    <p:extLst>
      <p:ext uri="{BB962C8B-B14F-4D97-AF65-F5344CB8AC3E}">
        <p14:creationId xmlns:p14="http://schemas.microsoft.com/office/powerpoint/2010/main" val="252268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Cassy dance 1 et 2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618856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Nous </a:t>
            </a:r>
            <a:r>
              <a:rPr lang="en-CA" sz="2800" dirty="0" err="1"/>
              <a:t>apprendrons</a:t>
            </a:r>
            <a:r>
              <a:rPr lang="en-CA" sz="2800" dirty="0"/>
              <a:t> à  :</a:t>
            </a:r>
          </a:p>
          <a:p>
            <a:pPr marL="285750" indent="-285750">
              <a:buFontTx/>
              <a:buChar char="-"/>
            </a:pPr>
            <a:r>
              <a:rPr lang="en-CA" sz="2800" dirty="0" err="1"/>
              <a:t>Insérer</a:t>
            </a:r>
            <a:r>
              <a:rPr lang="en-CA" sz="2800" dirty="0"/>
              <a:t> une image </a:t>
            </a:r>
            <a:r>
              <a:rPr lang="en-CA" sz="2800" dirty="0" err="1"/>
              <a:t>d’arrière</a:t>
            </a:r>
            <a:r>
              <a:rPr lang="en-CA" sz="2800" dirty="0"/>
              <a:t>-plan.</a:t>
            </a:r>
          </a:p>
          <a:p>
            <a:pPr marL="285750" indent="-285750">
              <a:buFontTx/>
              <a:buChar char="-"/>
            </a:pPr>
            <a:r>
              <a:rPr lang="en-CA" sz="2800" dirty="0" err="1"/>
              <a:t>Ajouter</a:t>
            </a:r>
            <a:r>
              <a:rPr lang="en-CA" sz="2800" dirty="0"/>
              <a:t> de la </a:t>
            </a:r>
            <a:r>
              <a:rPr lang="en-CA" sz="2800" dirty="0" err="1"/>
              <a:t>musique</a:t>
            </a:r>
            <a:r>
              <a:rPr lang="en-CA" sz="2800" dirty="0"/>
              <a:t> qui </a:t>
            </a:r>
            <a:r>
              <a:rPr lang="en-CA" sz="2800" dirty="0" err="1"/>
              <a:t>va</a:t>
            </a:r>
            <a:r>
              <a:rPr lang="en-CA" sz="2800" dirty="0"/>
              <a:t> avec la dance de Cassy.</a:t>
            </a:r>
          </a:p>
          <a:p>
            <a:pPr marL="285750" indent="-285750">
              <a:buFontTx/>
              <a:buChar char="-"/>
            </a:pPr>
            <a:r>
              <a:rPr lang="en-CA" sz="2800" dirty="0" err="1"/>
              <a:t>C’est</a:t>
            </a:r>
            <a:r>
              <a:rPr lang="en-CA" sz="2800" dirty="0"/>
              <a:t> </a:t>
            </a:r>
            <a:r>
              <a:rPr lang="en-CA" sz="2800" dirty="0" err="1"/>
              <a:t>l’un</a:t>
            </a:r>
            <a:r>
              <a:rPr lang="en-CA" sz="2800" dirty="0"/>
              <a:t> des </a:t>
            </a:r>
            <a:r>
              <a:rPr lang="en-CA" sz="2800" dirty="0" err="1"/>
              <a:t>cooool</a:t>
            </a:r>
            <a:r>
              <a:rPr lang="en-CA" sz="2800" dirty="0"/>
              <a:t> que vous </a:t>
            </a:r>
            <a:r>
              <a:rPr lang="en-CA" sz="2800" dirty="0" err="1"/>
              <a:t>pourriez</a:t>
            </a:r>
            <a:r>
              <a:rPr lang="en-CA" sz="2800" dirty="0"/>
              <a:t> faire sur Scratch, </a:t>
            </a:r>
            <a:r>
              <a:rPr lang="en-CA" sz="2800" dirty="0" err="1"/>
              <a:t>entant</a:t>
            </a:r>
            <a:r>
              <a:rPr lang="en-CA" sz="2800" dirty="0"/>
              <a:t> que </a:t>
            </a:r>
            <a:r>
              <a:rPr lang="en-CA" sz="2800" dirty="0" err="1"/>
              <a:t>débutants</a:t>
            </a:r>
            <a:endParaRPr lang="en-CA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5" r="69185" b="41241"/>
          <a:stretch/>
        </p:blipFill>
        <p:spPr bwMode="auto">
          <a:xfrm>
            <a:off x="5462104" y="1628800"/>
            <a:ext cx="3338376" cy="237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0" r="62029" b="29087"/>
          <a:stretch/>
        </p:blipFill>
        <p:spPr bwMode="auto">
          <a:xfrm>
            <a:off x="5524116" y="4225212"/>
            <a:ext cx="3214352" cy="205334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Birthday Gift Card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474840" cy="379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Nous </a:t>
            </a:r>
            <a:r>
              <a:rPr lang="en-CA" sz="2800" dirty="0" err="1"/>
              <a:t>apprendrons</a:t>
            </a:r>
            <a:r>
              <a:rPr lang="en-CA" sz="2800" dirty="0"/>
              <a:t> à  :</a:t>
            </a:r>
          </a:p>
          <a:p>
            <a:pPr marL="285750" indent="-285750">
              <a:buFontTx/>
              <a:buChar char="-"/>
            </a:pPr>
            <a:r>
              <a:rPr lang="en-CA" sz="2800" dirty="0"/>
              <a:t>Synchroniser tout </a:t>
            </a:r>
            <a:r>
              <a:rPr lang="en-CA" sz="2800" dirty="0" err="1"/>
              <a:t>ce</a:t>
            </a:r>
            <a:r>
              <a:rPr lang="en-CA" sz="2800" dirty="0"/>
              <a:t> que nous </a:t>
            </a:r>
            <a:r>
              <a:rPr lang="en-CA" sz="2800" dirty="0" err="1"/>
              <a:t>avon</a:t>
            </a:r>
            <a:r>
              <a:rPr lang="en-CA" sz="2800" dirty="0"/>
              <a:t> </a:t>
            </a:r>
            <a:r>
              <a:rPr lang="en-CA" sz="2800" dirty="0" err="1"/>
              <a:t>appris</a:t>
            </a:r>
            <a:r>
              <a:rPr lang="en-CA" sz="2800" dirty="0"/>
              <a:t> </a:t>
            </a:r>
            <a:r>
              <a:rPr lang="en-CA" sz="2800" dirty="0" err="1"/>
              <a:t>jusque</a:t>
            </a:r>
            <a:r>
              <a:rPr lang="en-CA" sz="2800" dirty="0"/>
              <a:t> </a:t>
            </a:r>
            <a:r>
              <a:rPr lang="en-CA" sz="2800" dirty="0" err="1"/>
              <a:t>là</a:t>
            </a:r>
            <a:r>
              <a:rPr lang="en-CA" sz="2800" dirty="0"/>
              <a:t> pour </a:t>
            </a:r>
            <a:r>
              <a:rPr lang="en-CA" sz="2800" dirty="0" err="1"/>
              <a:t>produire</a:t>
            </a:r>
            <a:r>
              <a:rPr lang="en-CA" sz="2800" dirty="0"/>
              <a:t> une carte </a:t>
            </a:r>
            <a:r>
              <a:rPr lang="en-CA" sz="2800" dirty="0" err="1"/>
              <a:t>cadeau</a:t>
            </a:r>
            <a:r>
              <a:rPr lang="en-CA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en-CA" sz="2800" dirty="0"/>
              <a:t>Papa sera content de </a:t>
            </a:r>
            <a:r>
              <a:rPr lang="en-CA" sz="2800" dirty="0" err="1"/>
              <a:t>voir</a:t>
            </a:r>
            <a:r>
              <a:rPr lang="en-CA" sz="2800" dirty="0"/>
              <a:t> </a:t>
            </a:r>
            <a:r>
              <a:rPr lang="en-CA" sz="2800" dirty="0" err="1"/>
              <a:t>l’exécution</a:t>
            </a:r>
            <a:r>
              <a:rPr lang="en-CA" sz="2800" dirty="0"/>
              <a:t> de </a:t>
            </a:r>
            <a:r>
              <a:rPr lang="en-CA" sz="2800" dirty="0" err="1"/>
              <a:t>ce</a:t>
            </a:r>
            <a:r>
              <a:rPr lang="en-CA" sz="2800" dirty="0"/>
              <a:t> code </a:t>
            </a:r>
            <a:r>
              <a:rPr lang="en-CA" sz="2800" dirty="0">
                <a:sym typeface="Wingdings" panose="05000000000000000000" pitchFamily="2" charset="2"/>
              </a:rPr>
              <a:t></a:t>
            </a:r>
            <a:endParaRPr lang="en-CA" sz="2800" dirty="0"/>
          </a:p>
          <a:p>
            <a:pPr marL="285750" indent="-285750">
              <a:buFontTx/>
              <a:buChar char="-"/>
            </a:pP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1257" r="62597" b="30624"/>
          <a:stretch/>
        </p:blipFill>
        <p:spPr bwMode="auto">
          <a:xfrm>
            <a:off x="5220072" y="1556791"/>
            <a:ext cx="3672408" cy="333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L’ Aquarium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CA" dirty="0"/>
              <a:t>Un </a:t>
            </a:r>
            <a:r>
              <a:rPr lang="en-CA" dirty="0" err="1"/>
              <a:t>exercice</a:t>
            </a:r>
            <a:r>
              <a:rPr lang="en-CA" dirty="0"/>
              <a:t> de </a:t>
            </a:r>
            <a:r>
              <a:rPr lang="en-CA" dirty="0" err="1"/>
              <a:t>synthese</a:t>
            </a:r>
            <a:r>
              <a:rPr lang="en-CA" dirty="0"/>
              <a:t> à </a:t>
            </a:r>
            <a:r>
              <a:rPr lang="en-CA" dirty="0" err="1"/>
              <a:t>laquelle</a:t>
            </a:r>
            <a:r>
              <a:rPr lang="en-CA" dirty="0"/>
              <a:t> vous </a:t>
            </a:r>
            <a:r>
              <a:rPr lang="en-CA" dirty="0" err="1"/>
              <a:t>pouez</a:t>
            </a:r>
            <a:r>
              <a:rPr lang="en-CA" dirty="0"/>
              <a:t> </a:t>
            </a:r>
            <a:r>
              <a:rPr lang="en-CA" dirty="0" err="1"/>
              <a:t>ajouter</a:t>
            </a:r>
            <a:r>
              <a:rPr lang="en-CA" dirty="0"/>
              <a:t> des variables:</a:t>
            </a:r>
          </a:p>
          <a:p>
            <a:pPr lvl="1"/>
            <a:r>
              <a:rPr lang="en-CA" dirty="0"/>
              <a:t>Un </a:t>
            </a:r>
            <a:r>
              <a:rPr lang="en-CA" dirty="0" err="1"/>
              <a:t>poisson</a:t>
            </a:r>
            <a:r>
              <a:rPr lang="en-CA" dirty="0"/>
              <a:t> qui </a:t>
            </a:r>
            <a:r>
              <a:rPr lang="en-CA" dirty="0" err="1"/>
              <a:t>va</a:t>
            </a:r>
            <a:r>
              <a:rPr lang="en-CA" dirty="0"/>
              <a:t> et </a:t>
            </a:r>
            <a:r>
              <a:rPr lang="en-CA" dirty="0" err="1"/>
              <a:t>vient</a:t>
            </a:r>
            <a:r>
              <a:rPr lang="en-CA" dirty="0"/>
              <a:t> </a:t>
            </a:r>
            <a:r>
              <a:rPr lang="en-CA" dirty="0" err="1"/>
              <a:t>paisiblement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son aquarium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t="20879" r="62486" b="29560"/>
          <a:stretch/>
        </p:blipFill>
        <p:spPr bwMode="auto">
          <a:xfrm>
            <a:off x="5436096" y="1772816"/>
            <a:ext cx="3253001" cy="25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416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1827</TotalTime>
  <Words>250</Words>
  <Application>Microsoft Office PowerPoint</Application>
  <PresentationFormat>Affichage à l'écran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Intégral</vt:lpstr>
      <vt:lpstr>Programmer avec Scratch</vt:lpstr>
      <vt:lpstr>Semaine 1</vt:lpstr>
      <vt:lpstr>Déroulement de l’atelier</vt:lpstr>
      <vt:lpstr>S’inscrire à Scratch</vt:lpstr>
      <vt:lpstr>Se familiariser avec l’interface</vt:lpstr>
      <vt:lpstr>La souris Scrappy</vt:lpstr>
      <vt:lpstr>Cassy dance 1 et 2</vt:lpstr>
      <vt:lpstr>Birthday Gift Card</vt:lpstr>
      <vt:lpstr>L’ Aquarium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Scratch</dc:title>
  <dc:creator>Joel Sande</dc:creator>
  <cp:lastModifiedBy>JOËL SANDÉ</cp:lastModifiedBy>
  <cp:revision>22</cp:revision>
  <dcterms:created xsi:type="dcterms:W3CDTF">2018-07-14T02:51:37Z</dcterms:created>
  <dcterms:modified xsi:type="dcterms:W3CDTF">2023-02-04T18:14:20Z</dcterms:modified>
</cp:coreProperties>
</file>