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8" r:id="rId6"/>
    <p:sldId id="266" r:id="rId7"/>
    <p:sldId id="267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7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54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4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6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5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0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5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43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45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5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96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Programmer avec Scratch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44008" y="5949280"/>
            <a:ext cx="3920480" cy="553616"/>
          </a:xfrm>
        </p:spPr>
        <p:txBody>
          <a:bodyPr>
            <a:normAutofit/>
          </a:bodyPr>
          <a:lstStyle/>
          <a:p>
            <a:r>
              <a:rPr lang="en-CA" dirty="0"/>
              <a:t>Par Joel </a:t>
            </a:r>
            <a:r>
              <a:rPr lang="en-CA" dirty="0" err="1"/>
              <a:t>Sandé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87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Semaine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968552"/>
          </a:xfrm>
        </p:spPr>
        <p:txBody>
          <a:bodyPr>
            <a:normAutofit/>
          </a:bodyPr>
          <a:lstStyle/>
          <a:p>
            <a:r>
              <a:rPr lang="en-CA" dirty="0" err="1"/>
              <a:t>Scénario</a:t>
            </a:r>
            <a:r>
              <a:rPr lang="en-CA" dirty="0"/>
              <a:t> (</a:t>
            </a:r>
            <a:r>
              <a:rPr lang="en-CA" dirty="0" err="1"/>
              <a:t>développer</a:t>
            </a:r>
            <a:r>
              <a:rPr lang="en-CA" dirty="0"/>
              <a:t> </a:t>
            </a:r>
            <a:r>
              <a:rPr lang="en-CA" dirty="0" err="1"/>
              <a:t>votre</a:t>
            </a:r>
            <a:r>
              <a:rPr lang="en-CA" dirty="0"/>
              <a:t> </a:t>
            </a:r>
            <a:r>
              <a:rPr lang="en-CA" dirty="0" err="1"/>
              <a:t>sens</a:t>
            </a:r>
            <a:r>
              <a:rPr lang="en-CA" dirty="0"/>
              <a:t> de </a:t>
            </a:r>
            <a:r>
              <a:rPr lang="en-CA" dirty="0" err="1"/>
              <a:t>l’imagination</a:t>
            </a:r>
            <a:r>
              <a:rPr lang="en-CA" dirty="0"/>
              <a:t>, et de la synchronisation).</a:t>
            </a:r>
          </a:p>
          <a:p>
            <a:r>
              <a:rPr lang="en-CA" dirty="0"/>
              <a:t>Atelier (5 </a:t>
            </a:r>
            <a:r>
              <a:rPr lang="en-CA" dirty="0" err="1"/>
              <a:t>Exercices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Créer</a:t>
            </a:r>
            <a:r>
              <a:rPr lang="en-CA" dirty="0"/>
              <a:t> 2 </a:t>
            </a:r>
            <a:r>
              <a:rPr lang="en-CA" dirty="0" err="1"/>
              <a:t>scénarios</a:t>
            </a:r>
            <a:endParaRPr lang="en-CA" dirty="0"/>
          </a:p>
          <a:p>
            <a:pPr lvl="1"/>
            <a:r>
              <a:rPr lang="en-CA" dirty="0"/>
              <a:t>Pong Stater</a:t>
            </a:r>
          </a:p>
          <a:p>
            <a:pPr lvl="1"/>
            <a:r>
              <a:rPr lang="en-CA" dirty="0"/>
              <a:t>Flappy Bird 1 et 2 (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importer , </a:t>
            </a:r>
            <a:r>
              <a:rPr lang="en-CA" dirty="0" err="1"/>
              <a:t>dessiner</a:t>
            </a:r>
            <a:r>
              <a:rPr lang="en-CA" dirty="0"/>
              <a:t> </a:t>
            </a:r>
            <a:r>
              <a:rPr lang="en-CA" dirty="0" err="1"/>
              <a:t>vos</a:t>
            </a:r>
            <a:r>
              <a:rPr lang="en-CA" dirty="0"/>
              <a:t> </a:t>
            </a:r>
            <a:r>
              <a:rPr lang="en-CA" dirty="0" err="1"/>
              <a:t>lutins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Peut-etre</a:t>
            </a:r>
            <a:r>
              <a:rPr lang="en-CA" dirty="0"/>
              <a:t> </a:t>
            </a:r>
            <a:r>
              <a:rPr lang="en-CA" dirty="0" err="1"/>
              <a:t>entamer</a:t>
            </a:r>
            <a:r>
              <a:rPr lang="en-CA" dirty="0"/>
              <a:t>  </a:t>
            </a:r>
            <a:r>
              <a:rPr lang="en-CA" dirty="0" err="1"/>
              <a:t>Formule</a:t>
            </a:r>
            <a:r>
              <a:rPr lang="en-CA" dirty="0"/>
              <a:t> 1 (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importer , </a:t>
            </a:r>
            <a:r>
              <a:rPr lang="en-CA" dirty="0" err="1"/>
              <a:t>dessiner</a:t>
            </a:r>
            <a:r>
              <a:rPr lang="en-CA" dirty="0"/>
              <a:t> </a:t>
            </a:r>
            <a:r>
              <a:rPr lang="en-CA" dirty="0" err="1"/>
              <a:t>vos</a:t>
            </a:r>
            <a:r>
              <a:rPr lang="en-CA" dirty="0"/>
              <a:t> </a:t>
            </a:r>
            <a:r>
              <a:rPr lang="en-CA" dirty="0" err="1"/>
              <a:t>lutins</a:t>
            </a:r>
            <a:r>
              <a:rPr lang="en-CA" dirty="0"/>
              <a:t>, augmenter le </a:t>
            </a:r>
            <a:r>
              <a:rPr lang="en-CA" dirty="0" err="1"/>
              <a:t>niveau</a:t>
            </a:r>
            <a:r>
              <a:rPr lang="en-CA" dirty="0"/>
              <a:t> de </a:t>
            </a:r>
            <a:r>
              <a:rPr lang="en-CA" dirty="0" err="1"/>
              <a:t>difficulté</a:t>
            </a:r>
            <a:r>
              <a:rPr lang="en-CA" dirty="0"/>
              <a:t>).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364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CA" dirty="0" err="1"/>
              <a:t>Déroulement</a:t>
            </a:r>
            <a:r>
              <a:rPr lang="en-CA" dirty="0"/>
              <a:t> de </a:t>
            </a:r>
            <a:r>
              <a:rPr lang="en-CA" dirty="0" err="1"/>
              <a:t>l’atelier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392129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1) Algorithme : </a:t>
            </a:r>
            <a:r>
              <a:rPr lang="en-CA" dirty="0"/>
              <a:t>On </a:t>
            </a:r>
            <a:r>
              <a:rPr lang="en-CA" dirty="0" err="1"/>
              <a:t>réfléchit</a:t>
            </a:r>
            <a:r>
              <a:rPr lang="en-CA" dirty="0"/>
              <a:t> ensemble pour </a:t>
            </a:r>
            <a:r>
              <a:rPr lang="en-CA" dirty="0" err="1"/>
              <a:t>comprendre</a:t>
            </a:r>
            <a:r>
              <a:rPr lang="en-CA" dirty="0"/>
              <a:t> le </a:t>
            </a:r>
            <a:r>
              <a:rPr lang="en-CA" dirty="0" err="1"/>
              <a:t>défit</a:t>
            </a:r>
            <a:r>
              <a:rPr lang="en-CA" dirty="0"/>
              <a:t>.</a:t>
            </a:r>
          </a:p>
          <a:p>
            <a:r>
              <a:rPr lang="en-CA" dirty="0">
                <a:solidFill>
                  <a:srgbClr val="0070C0"/>
                </a:solidFill>
              </a:rPr>
              <a:t>2) </a:t>
            </a:r>
            <a:r>
              <a:rPr lang="en-CA" dirty="0" err="1">
                <a:solidFill>
                  <a:srgbClr val="0070C0"/>
                </a:solidFill>
              </a:rPr>
              <a:t>Réflexion</a:t>
            </a:r>
            <a:r>
              <a:rPr lang="en-CA" dirty="0">
                <a:solidFill>
                  <a:srgbClr val="0070C0"/>
                </a:solidFill>
              </a:rPr>
              <a:t> solo : </a:t>
            </a:r>
            <a:r>
              <a:rPr lang="en-CA" dirty="0"/>
              <a:t>Je vous laisse </a:t>
            </a:r>
            <a:r>
              <a:rPr lang="en-CA" dirty="0" err="1"/>
              <a:t>penser</a:t>
            </a:r>
            <a:r>
              <a:rPr lang="en-CA" dirty="0"/>
              <a:t> 15-20 minutes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affichant</a:t>
            </a:r>
            <a:r>
              <a:rPr lang="en-CA" dirty="0"/>
              <a:t> mon code à </a:t>
            </a:r>
            <a:r>
              <a:rPr lang="en-CA" dirty="0" err="1"/>
              <a:t>l’écran</a:t>
            </a:r>
            <a:r>
              <a:rPr lang="en-CA" dirty="0"/>
              <a:t>. Je </a:t>
            </a:r>
            <a:r>
              <a:rPr lang="en-CA" dirty="0" err="1"/>
              <a:t>passe</a:t>
            </a:r>
            <a:r>
              <a:rPr lang="en-CA" dirty="0"/>
              <a:t> </a:t>
            </a:r>
            <a:r>
              <a:rPr lang="en-CA" dirty="0" err="1"/>
              <a:t>voir</a:t>
            </a:r>
            <a:r>
              <a:rPr lang="en-CA" dirty="0"/>
              <a:t> </a:t>
            </a:r>
            <a:r>
              <a:rPr lang="en-CA" dirty="0" err="1"/>
              <a:t>chacun</a:t>
            </a:r>
            <a:r>
              <a:rPr lang="en-CA" dirty="0"/>
              <a:t> entre vous.</a:t>
            </a:r>
          </a:p>
          <a:p>
            <a:r>
              <a:rPr lang="en-CA" dirty="0">
                <a:solidFill>
                  <a:srgbClr val="0070C0"/>
                </a:solidFill>
              </a:rPr>
              <a:t>3) On </a:t>
            </a:r>
            <a:r>
              <a:rPr lang="en-CA" dirty="0" err="1">
                <a:solidFill>
                  <a:srgbClr val="0070C0"/>
                </a:solidFill>
              </a:rPr>
              <a:t>corrige</a:t>
            </a:r>
            <a:r>
              <a:rPr lang="en-CA" dirty="0">
                <a:solidFill>
                  <a:srgbClr val="0070C0"/>
                </a:solidFill>
              </a:rPr>
              <a:t> ensemble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 On </a:t>
            </a:r>
            <a:r>
              <a:rPr lang="en-CA" dirty="0" err="1"/>
              <a:t>passe</a:t>
            </a:r>
            <a:r>
              <a:rPr lang="en-CA" dirty="0"/>
              <a:t> au </a:t>
            </a:r>
            <a:r>
              <a:rPr lang="en-CA" dirty="0" err="1"/>
              <a:t>suivant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67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Creation de 2 </a:t>
            </a:r>
            <a:r>
              <a:rPr lang="en-CA" dirty="0" err="1"/>
              <a:t>Scénarios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4042792" cy="4608512"/>
          </a:xfrm>
        </p:spPr>
        <p:txBody>
          <a:bodyPr/>
          <a:lstStyle/>
          <a:p>
            <a:r>
              <a:rPr lang="en-CA" dirty="0"/>
              <a:t>Abby et Mori :</a:t>
            </a:r>
          </a:p>
          <a:p>
            <a:pPr marL="0" indent="0">
              <a:buNone/>
            </a:pPr>
            <a:r>
              <a:rPr lang="en-CA" dirty="0"/>
              <a:t>Ce </a:t>
            </a:r>
            <a:r>
              <a:rPr lang="en-CA" dirty="0" err="1"/>
              <a:t>sont</a:t>
            </a:r>
            <a:r>
              <a:rPr lang="en-CA" dirty="0"/>
              <a:t> 2 </a:t>
            </a:r>
            <a:r>
              <a:rPr lang="en-CA" dirty="0" err="1"/>
              <a:t>amis</a:t>
            </a:r>
            <a:r>
              <a:rPr lang="en-CA" dirty="0"/>
              <a:t> qui </a:t>
            </a:r>
            <a:r>
              <a:rPr lang="en-CA" dirty="0" err="1"/>
              <a:t>visitent</a:t>
            </a:r>
            <a:r>
              <a:rPr lang="en-CA" dirty="0"/>
              <a:t> les </a:t>
            </a:r>
            <a:r>
              <a:rPr lang="en-CA" dirty="0" err="1"/>
              <a:t>chambres</a:t>
            </a:r>
            <a:r>
              <a:rPr lang="en-CA" dirty="0"/>
              <a:t> </a:t>
            </a:r>
            <a:r>
              <a:rPr lang="en-CA" dirty="0" err="1"/>
              <a:t>l’un</a:t>
            </a:r>
            <a:r>
              <a:rPr lang="en-CA" dirty="0"/>
              <a:t> de </a:t>
            </a:r>
            <a:r>
              <a:rPr lang="en-CA" dirty="0" err="1"/>
              <a:t>l’autre</a:t>
            </a:r>
            <a:r>
              <a:rPr lang="en-CA" dirty="0"/>
              <a:t>. </a:t>
            </a:r>
            <a:r>
              <a:rPr lang="en-CA" dirty="0" err="1"/>
              <a:t>L’un</a:t>
            </a:r>
            <a:r>
              <a:rPr lang="en-CA" dirty="0"/>
              <a:t> </a:t>
            </a:r>
            <a:r>
              <a:rPr lang="en-CA" dirty="0" err="1"/>
              <a:t>débute</a:t>
            </a:r>
            <a:r>
              <a:rPr lang="en-CA" dirty="0"/>
              <a:t> la conversation, et </a:t>
            </a:r>
            <a:r>
              <a:rPr lang="en-CA" dirty="0" err="1"/>
              <a:t>l’autre</a:t>
            </a:r>
            <a:r>
              <a:rPr lang="en-CA" dirty="0"/>
              <a:t> </a:t>
            </a:r>
            <a:r>
              <a:rPr lang="en-CA" dirty="0" err="1"/>
              <a:t>lui</a:t>
            </a:r>
            <a:r>
              <a:rPr lang="en-CA" dirty="0"/>
              <a:t> </a:t>
            </a:r>
            <a:r>
              <a:rPr lang="en-CA" dirty="0" err="1"/>
              <a:t>repond</a:t>
            </a:r>
            <a:r>
              <a:rPr lang="en-CA" dirty="0"/>
              <a:t>, </a:t>
            </a:r>
            <a:r>
              <a:rPr lang="en-CA" dirty="0" err="1"/>
              <a:t>jusqu’à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qu’ils</a:t>
            </a:r>
            <a:r>
              <a:rPr lang="en-CA" dirty="0"/>
              <a:t> </a:t>
            </a:r>
            <a:r>
              <a:rPr lang="en-CA" dirty="0" err="1"/>
              <a:t>fassent</a:t>
            </a:r>
            <a:r>
              <a:rPr lang="en-CA" dirty="0"/>
              <a:t> le tour des 2 </a:t>
            </a:r>
            <a:r>
              <a:rPr lang="en-CA" dirty="0" err="1"/>
              <a:t>chambres</a:t>
            </a:r>
            <a:r>
              <a:rPr lang="en-CA" dirty="0"/>
              <a:t>.</a:t>
            </a:r>
          </a:p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3" r="61849" b="30286"/>
          <a:stretch/>
        </p:blipFill>
        <p:spPr bwMode="auto">
          <a:xfrm>
            <a:off x="4499992" y="1772974"/>
            <a:ext cx="4369446" cy="312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80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Creation de 2 </a:t>
            </a:r>
            <a:r>
              <a:rPr lang="en-CA" dirty="0" err="1"/>
              <a:t>Scénarios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709120"/>
          </a:xfrm>
        </p:spPr>
        <p:txBody>
          <a:bodyPr/>
          <a:lstStyle/>
          <a:p>
            <a:r>
              <a:rPr lang="en-CA" dirty="0" err="1"/>
              <a:t>Autobiographie</a:t>
            </a:r>
            <a:r>
              <a:rPr lang="en-CA" dirty="0"/>
              <a:t> de </a:t>
            </a:r>
            <a:r>
              <a:rPr lang="en-CA" dirty="0" err="1"/>
              <a:t>Devis</a:t>
            </a:r>
            <a:r>
              <a:rPr lang="en-CA" dirty="0"/>
              <a:t> :</a:t>
            </a:r>
          </a:p>
          <a:p>
            <a:pPr marL="0" indent="0">
              <a:buNone/>
            </a:pPr>
            <a:r>
              <a:rPr lang="en-CA" dirty="0" err="1"/>
              <a:t>C’est</a:t>
            </a:r>
            <a:r>
              <a:rPr lang="en-CA" dirty="0"/>
              <a:t> un </a:t>
            </a:r>
            <a:r>
              <a:rPr lang="en-CA" dirty="0" err="1"/>
              <a:t>jeune</a:t>
            </a:r>
            <a:r>
              <a:rPr lang="en-CA" dirty="0"/>
              <a:t> garcon de 10 </a:t>
            </a:r>
            <a:r>
              <a:rPr lang="en-CA" dirty="0" err="1"/>
              <a:t>ans</a:t>
            </a:r>
            <a:r>
              <a:rPr lang="en-CA" dirty="0"/>
              <a:t> qui nous </a:t>
            </a:r>
            <a:r>
              <a:rPr lang="en-CA" dirty="0" err="1"/>
              <a:t>présente</a:t>
            </a:r>
            <a:r>
              <a:rPr lang="en-CA" dirty="0"/>
              <a:t> </a:t>
            </a:r>
            <a:r>
              <a:rPr lang="en-CA" dirty="0" err="1"/>
              <a:t>ses</a:t>
            </a:r>
            <a:r>
              <a:rPr lang="en-CA" dirty="0"/>
              <a:t> </a:t>
            </a:r>
            <a:r>
              <a:rPr lang="en-CA" dirty="0" err="1"/>
              <a:t>activités</a:t>
            </a:r>
            <a:r>
              <a:rPr lang="en-CA" dirty="0"/>
              <a:t> et nous </a:t>
            </a:r>
            <a:r>
              <a:rPr lang="en-CA" dirty="0" err="1"/>
              <a:t>fais</a:t>
            </a:r>
            <a:r>
              <a:rPr lang="en-CA" dirty="0"/>
              <a:t> part de </a:t>
            </a:r>
            <a:r>
              <a:rPr lang="en-CA" dirty="0" err="1"/>
              <a:t>ces</a:t>
            </a:r>
            <a:r>
              <a:rPr lang="en-CA" dirty="0"/>
              <a:t> ambitions </a:t>
            </a:r>
            <a:r>
              <a:rPr lang="en-CA" dirty="0" err="1"/>
              <a:t>futur</a:t>
            </a:r>
            <a:r>
              <a:rPr lang="en-CA" dirty="0"/>
              <a:t>. Il est </a:t>
            </a:r>
            <a:r>
              <a:rPr lang="en-CA" dirty="0" err="1"/>
              <a:t>conscient</a:t>
            </a:r>
            <a:r>
              <a:rPr lang="en-CA" dirty="0"/>
              <a:t> que pour y arriver, </a:t>
            </a:r>
            <a:r>
              <a:rPr lang="en-CA" dirty="0" err="1"/>
              <a:t>il</a:t>
            </a:r>
            <a:r>
              <a:rPr lang="en-CA" dirty="0"/>
              <a:t> </a:t>
            </a:r>
            <a:r>
              <a:rPr lang="en-CA" dirty="0" err="1"/>
              <a:t>faut</a:t>
            </a:r>
            <a:r>
              <a:rPr lang="en-CA" dirty="0"/>
              <a:t> </a:t>
            </a:r>
            <a:r>
              <a:rPr lang="en-CA" dirty="0" err="1"/>
              <a:t>qu’il</a:t>
            </a:r>
            <a:r>
              <a:rPr lang="en-CA" dirty="0"/>
              <a:t> </a:t>
            </a:r>
            <a:r>
              <a:rPr lang="en-CA" dirty="0" err="1"/>
              <a:t>travaille</a:t>
            </a:r>
            <a:r>
              <a:rPr lang="en-CA" dirty="0"/>
              <a:t> fort à </a:t>
            </a:r>
            <a:r>
              <a:rPr lang="en-CA" dirty="0" err="1"/>
              <a:t>l’école</a:t>
            </a:r>
            <a:r>
              <a:rPr lang="en-CA" dirty="0"/>
              <a:t>, et surtout … aider </a:t>
            </a:r>
            <a:r>
              <a:rPr lang="en-CA" dirty="0" err="1"/>
              <a:t>maman</a:t>
            </a:r>
            <a:r>
              <a:rPr lang="en-CA" dirty="0"/>
              <a:t> a la cuisine.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8" r="62155" b="31203"/>
          <a:stretch/>
        </p:blipFill>
        <p:spPr bwMode="auto">
          <a:xfrm>
            <a:off x="5155745" y="3789040"/>
            <a:ext cx="368897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64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Flappy Bird 1 et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637112"/>
          </a:xfrm>
        </p:spPr>
        <p:txBody>
          <a:bodyPr>
            <a:normAutofit/>
          </a:bodyPr>
          <a:lstStyle/>
          <a:p>
            <a:r>
              <a:rPr lang="en-CA" dirty="0" err="1"/>
              <a:t>C’est</a:t>
            </a:r>
            <a:r>
              <a:rPr lang="en-CA" dirty="0"/>
              <a:t> un </a:t>
            </a:r>
            <a:r>
              <a:rPr lang="en-CA" dirty="0" err="1"/>
              <a:t>oiseau</a:t>
            </a:r>
            <a:r>
              <a:rPr lang="en-CA" dirty="0"/>
              <a:t> qui </a:t>
            </a:r>
            <a:r>
              <a:rPr lang="en-CA" dirty="0" err="1"/>
              <a:t>dans</a:t>
            </a:r>
            <a:r>
              <a:rPr lang="en-CA" dirty="0"/>
              <a:t> son </a:t>
            </a:r>
            <a:r>
              <a:rPr lang="en-CA" dirty="0" err="1"/>
              <a:t>déplacement</a:t>
            </a:r>
            <a:r>
              <a:rPr lang="en-CA" dirty="0"/>
              <a:t>, </a:t>
            </a:r>
            <a:r>
              <a:rPr lang="en-CA" dirty="0" err="1"/>
              <a:t>tente</a:t>
            </a:r>
            <a:r>
              <a:rPr lang="en-CA" dirty="0"/>
              <a:t> de </a:t>
            </a:r>
            <a:r>
              <a:rPr lang="en-CA" dirty="0" err="1"/>
              <a:t>mieux</a:t>
            </a:r>
            <a:r>
              <a:rPr lang="en-CA" dirty="0"/>
              <a:t> </a:t>
            </a:r>
            <a:r>
              <a:rPr lang="en-CA" dirty="0" err="1"/>
              <a:t>qu’il</a:t>
            </a:r>
            <a:r>
              <a:rPr lang="en-CA" dirty="0"/>
              <a:t> </a:t>
            </a:r>
            <a:r>
              <a:rPr lang="en-CA" dirty="0" err="1"/>
              <a:t>peut</a:t>
            </a:r>
            <a:r>
              <a:rPr lang="en-CA" dirty="0"/>
              <a:t>, à </a:t>
            </a:r>
            <a:r>
              <a:rPr lang="en-CA" dirty="0" err="1"/>
              <a:t>éviter</a:t>
            </a:r>
            <a:r>
              <a:rPr lang="en-CA" dirty="0"/>
              <a:t> les obstacles sur son </a:t>
            </a:r>
            <a:r>
              <a:rPr lang="en-CA" dirty="0" err="1"/>
              <a:t>chemin</a:t>
            </a:r>
            <a:r>
              <a:rPr lang="en-CA" dirty="0"/>
              <a:t>, tout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évitant</a:t>
            </a:r>
            <a:r>
              <a:rPr lang="en-CA" dirty="0"/>
              <a:t> de </a:t>
            </a:r>
            <a:r>
              <a:rPr lang="en-CA" dirty="0" err="1"/>
              <a:t>tomber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Nous </a:t>
            </a:r>
            <a:r>
              <a:rPr lang="en-CA" dirty="0" err="1"/>
              <a:t>apprendrons</a:t>
            </a:r>
            <a:r>
              <a:rPr lang="en-CA" dirty="0"/>
              <a:t> à </a:t>
            </a:r>
            <a:r>
              <a:rPr lang="en-CA" dirty="0" err="1"/>
              <a:t>définir</a:t>
            </a:r>
            <a:r>
              <a:rPr lang="en-CA" dirty="0"/>
              <a:t> et synchroniser les </a:t>
            </a:r>
            <a:r>
              <a:rPr lang="en-CA" dirty="0" err="1"/>
              <a:t>differentes</a:t>
            </a:r>
            <a:r>
              <a:rPr lang="en-CA" dirty="0"/>
              <a:t> actions des </a:t>
            </a:r>
            <a:r>
              <a:rPr lang="en-CA" dirty="0" err="1"/>
              <a:t>personnages</a:t>
            </a:r>
            <a:r>
              <a:rPr lang="en-CA" dirty="0"/>
              <a:t> du </a:t>
            </a:r>
            <a:r>
              <a:rPr lang="en-CA" dirty="0" err="1"/>
              <a:t>jeu</a:t>
            </a:r>
            <a:r>
              <a:rPr lang="en-CA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9" r="62686" b="30337"/>
          <a:stretch/>
        </p:blipFill>
        <p:spPr bwMode="auto">
          <a:xfrm>
            <a:off x="5580112" y="1484784"/>
            <a:ext cx="2880320" cy="2136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20886" r="57522" b="25397"/>
          <a:stretch/>
        </p:blipFill>
        <p:spPr bwMode="auto">
          <a:xfrm>
            <a:off x="5580112" y="3930137"/>
            <a:ext cx="2880320" cy="22312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79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Formule</a:t>
            </a:r>
            <a:r>
              <a:rPr lang="en-CA" dirty="0"/>
              <a:t> 1 : </a:t>
            </a:r>
            <a:r>
              <a:rPr lang="en-CA" dirty="0" err="1"/>
              <a:t>Jeu</a:t>
            </a:r>
            <a:r>
              <a:rPr lang="en-CA" dirty="0"/>
              <a:t> de course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Projet</a:t>
            </a:r>
            <a:r>
              <a:rPr lang="en-CA" dirty="0"/>
              <a:t> pour </a:t>
            </a:r>
            <a:r>
              <a:rPr lang="en-CA" dirty="0" err="1"/>
              <a:t>lequel</a:t>
            </a:r>
            <a:r>
              <a:rPr lang="en-CA" dirty="0"/>
              <a:t> je vous propose de faire </a:t>
            </a:r>
            <a:r>
              <a:rPr lang="en-CA" dirty="0" err="1"/>
              <a:t>appel</a:t>
            </a:r>
            <a:r>
              <a:rPr lang="en-CA" dirty="0"/>
              <a:t> à </a:t>
            </a:r>
            <a:r>
              <a:rPr lang="en-CA" dirty="0" err="1"/>
              <a:t>votre</a:t>
            </a:r>
            <a:r>
              <a:rPr lang="en-CA" dirty="0"/>
              <a:t> </a:t>
            </a:r>
            <a:r>
              <a:rPr lang="en-CA" dirty="0" err="1"/>
              <a:t>sens</a:t>
            </a:r>
            <a:r>
              <a:rPr lang="en-CA" dirty="0"/>
              <a:t> de la </a:t>
            </a:r>
            <a:r>
              <a:rPr lang="en-CA" dirty="0" err="1"/>
              <a:t>créativité</a:t>
            </a:r>
            <a:r>
              <a:rPr lang="en-CA" dirty="0"/>
              <a:t> </a:t>
            </a:r>
            <a:r>
              <a:rPr lang="en-CA" dirty="0" err="1"/>
              <a:t>cette</a:t>
            </a:r>
            <a:r>
              <a:rPr lang="en-CA" dirty="0"/>
              <a:t> </a:t>
            </a:r>
            <a:r>
              <a:rPr lang="en-CA" dirty="0" err="1"/>
              <a:t>semaine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Il sera </a:t>
            </a:r>
            <a:r>
              <a:rPr lang="en-CA" dirty="0" err="1"/>
              <a:t>disponible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quelques</a:t>
            </a:r>
            <a:r>
              <a:rPr lang="en-CA" dirty="0"/>
              <a:t> </a:t>
            </a:r>
            <a:r>
              <a:rPr lang="en-CA" dirty="0" err="1"/>
              <a:t>jours</a:t>
            </a:r>
            <a:r>
              <a:rPr lang="en-CA" dirty="0"/>
              <a:t> le temps pour </a:t>
            </a:r>
            <a:r>
              <a:rPr lang="en-CA" dirty="0" err="1"/>
              <a:t>moi</a:t>
            </a:r>
            <a:r>
              <a:rPr lang="en-CA" dirty="0"/>
              <a:t> de vous </a:t>
            </a:r>
            <a:r>
              <a:rPr lang="en-CA" dirty="0" err="1"/>
              <a:t>laisser</a:t>
            </a:r>
            <a:r>
              <a:rPr lang="en-CA" dirty="0"/>
              <a:t> y </a:t>
            </a:r>
            <a:r>
              <a:rPr lang="en-CA" dirty="0" err="1"/>
              <a:t>réfléchir</a:t>
            </a:r>
            <a:r>
              <a:rPr lang="en-CA" dirty="0"/>
              <a:t> un </a:t>
            </a:r>
            <a:r>
              <a:rPr lang="en-CA" dirty="0" err="1"/>
              <a:t>peu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07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988840"/>
            <a:ext cx="8064896" cy="3052936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Pour la </a:t>
            </a:r>
            <a:r>
              <a:rPr lang="en-CA" dirty="0" err="1"/>
              <a:t>semaine</a:t>
            </a:r>
            <a:r>
              <a:rPr lang="en-CA" dirty="0"/>
              <a:t> </a:t>
            </a:r>
            <a:r>
              <a:rPr lang="en-CA" dirty="0" err="1"/>
              <a:t>prochaine</a:t>
            </a:r>
            <a:endParaRPr lang="en-CA" dirty="0"/>
          </a:p>
          <a:p>
            <a:pPr algn="ctr"/>
            <a:endParaRPr lang="en-CA" dirty="0"/>
          </a:p>
          <a:p>
            <a:pPr marL="0" indent="0" algn="ctr">
              <a:buNone/>
            </a:pPr>
            <a:r>
              <a:rPr lang="en-CA" dirty="0"/>
              <a:t>Nous </a:t>
            </a:r>
            <a:r>
              <a:rPr lang="en-CA" dirty="0" err="1"/>
              <a:t>corrigerons</a:t>
            </a:r>
            <a:r>
              <a:rPr lang="en-CA" dirty="0"/>
              <a:t> ensemble </a:t>
            </a:r>
            <a:r>
              <a:rPr lang="en-CA" dirty="0" err="1"/>
              <a:t>ce</a:t>
            </a:r>
            <a:r>
              <a:rPr lang="en-CA" dirty="0"/>
              <a:t> que vous </a:t>
            </a:r>
            <a:r>
              <a:rPr lang="en-CA" dirty="0" err="1"/>
              <a:t>avez</a:t>
            </a:r>
            <a:r>
              <a:rPr lang="en-CA" dirty="0"/>
              <a:t> </a:t>
            </a:r>
            <a:r>
              <a:rPr lang="en-CA" dirty="0" err="1"/>
              <a:t>faits</a:t>
            </a:r>
            <a:r>
              <a:rPr lang="en-CA" dirty="0"/>
              <a:t>, et </a:t>
            </a:r>
            <a:r>
              <a:rPr lang="en-CA" dirty="0" err="1"/>
              <a:t>commencerons</a:t>
            </a:r>
            <a:r>
              <a:rPr lang="en-CA" dirty="0"/>
              <a:t> </a:t>
            </a:r>
            <a:r>
              <a:rPr lang="en-CA" dirty="0">
                <a:solidFill>
                  <a:srgbClr val="0070C0"/>
                </a:solidFill>
              </a:rPr>
              <a:t>le </a:t>
            </a:r>
            <a:r>
              <a:rPr lang="en-CA" dirty="0" err="1">
                <a:solidFill>
                  <a:srgbClr val="0070C0"/>
                </a:solidFill>
              </a:rPr>
              <a:t>jeu</a:t>
            </a:r>
            <a:r>
              <a:rPr lang="en-CA" dirty="0">
                <a:solidFill>
                  <a:srgbClr val="0070C0"/>
                </a:solidFill>
              </a:rPr>
              <a:t> Pacman</a:t>
            </a:r>
            <a:r>
              <a:rPr lang="en-CA" dirty="0"/>
              <a:t> que nous </a:t>
            </a:r>
            <a:r>
              <a:rPr lang="en-CA" dirty="0" err="1"/>
              <a:t>terminerons</a:t>
            </a:r>
            <a:r>
              <a:rPr lang="en-CA" dirty="0"/>
              <a:t> la </a:t>
            </a:r>
            <a:r>
              <a:rPr lang="en-CA" dirty="0" err="1"/>
              <a:t>semaine</a:t>
            </a:r>
            <a:r>
              <a:rPr lang="en-CA" dirty="0"/>
              <a:t> 4.</a:t>
            </a:r>
          </a:p>
        </p:txBody>
      </p:sp>
    </p:spTree>
    <p:extLst>
      <p:ext uri="{BB962C8B-B14F-4D97-AF65-F5344CB8AC3E}">
        <p14:creationId xmlns:p14="http://schemas.microsoft.com/office/powerpoint/2010/main" val="243573107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1879</TotalTime>
  <Words>324</Words>
  <Application>Microsoft Office PowerPoint</Application>
  <PresentationFormat>Affichage à l'écran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Galerie</vt:lpstr>
      <vt:lpstr>Programmer avec Scratch</vt:lpstr>
      <vt:lpstr>Semaine 2</vt:lpstr>
      <vt:lpstr>Déroulement de l’atelier</vt:lpstr>
      <vt:lpstr>Creation de 2 Scénarios</vt:lpstr>
      <vt:lpstr>Creation de 2 Scénarios</vt:lpstr>
      <vt:lpstr>Flappy Bird 1 et 2</vt:lpstr>
      <vt:lpstr>Formule 1 : Jeu de course</vt:lpstr>
      <vt:lpstr>Présentation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 avec Scratch</dc:title>
  <dc:creator>Joel Sande</dc:creator>
  <cp:lastModifiedBy>JOËL SANDÉ</cp:lastModifiedBy>
  <cp:revision>18</cp:revision>
  <dcterms:created xsi:type="dcterms:W3CDTF">2018-07-14T02:51:37Z</dcterms:created>
  <dcterms:modified xsi:type="dcterms:W3CDTF">2023-02-04T18:12:46Z</dcterms:modified>
</cp:coreProperties>
</file>