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7" r:id="rId3"/>
    <p:sldId id="264" r:id="rId4"/>
    <p:sldId id="270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4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30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9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64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21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84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56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27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20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14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5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70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25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90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7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36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Programmer avec Scratch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008" y="5949280"/>
            <a:ext cx="3920480" cy="553616"/>
          </a:xfrm>
        </p:spPr>
        <p:txBody>
          <a:bodyPr>
            <a:normAutofit/>
          </a:bodyPr>
          <a:lstStyle/>
          <a:p>
            <a:r>
              <a:rPr lang="en-CA" dirty="0"/>
              <a:t>Par Joel </a:t>
            </a:r>
            <a:r>
              <a:rPr lang="en-CA" dirty="0" err="1"/>
              <a:t>Sandé</a:t>
            </a:r>
            <a:r>
              <a:rPr lang="en-CA" dirty="0"/>
              <a:t>, </a:t>
            </a:r>
            <a:r>
              <a:rPr lang="en-CA" dirty="0" err="1"/>
              <a:t>été</a:t>
            </a:r>
            <a:r>
              <a:rPr lang="en-CA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387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Formule</a:t>
            </a:r>
            <a:r>
              <a:rPr lang="en-CA" dirty="0"/>
              <a:t> 1 : </a:t>
            </a:r>
            <a:r>
              <a:rPr lang="en-CA" dirty="0" err="1"/>
              <a:t>Jeu</a:t>
            </a:r>
            <a:r>
              <a:rPr lang="en-CA" dirty="0"/>
              <a:t> de course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/>
          <a:lstStyle/>
          <a:p>
            <a:r>
              <a:rPr lang="en-CA" dirty="0" err="1"/>
              <a:t>Projet</a:t>
            </a:r>
            <a:r>
              <a:rPr lang="en-CA" dirty="0"/>
              <a:t> pour </a:t>
            </a:r>
            <a:r>
              <a:rPr lang="en-CA" dirty="0" err="1"/>
              <a:t>lequel</a:t>
            </a:r>
            <a:r>
              <a:rPr lang="en-CA" dirty="0"/>
              <a:t> je vous propose de faire </a:t>
            </a:r>
            <a:r>
              <a:rPr lang="en-CA" dirty="0" err="1"/>
              <a:t>appel</a:t>
            </a:r>
            <a:r>
              <a:rPr lang="en-CA" dirty="0"/>
              <a:t> à </a:t>
            </a:r>
            <a:r>
              <a:rPr lang="en-CA" dirty="0" err="1"/>
              <a:t>votre</a:t>
            </a:r>
            <a:r>
              <a:rPr lang="en-CA" dirty="0"/>
              <a:t> </a:t>
            </a:r>
            <a:r>
              <a:rPr lang="en-CA" dirty="0" err="1"/>
              <a:t>sens</a:t>
            </a:r>
            <a:r>
              <a:rPr lang="en-CA" dirty="0"/>
              <a:t> de la </a:t>
            </a:r>
            <a:r>
              <a:rPr lang="en-CA" dirty="0" err="1"/>
              <a:t>créativité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semaine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Ma version sera </a:t>
            </a:r>
            <a:r>
              <a:rPr lang="en-CA" dirty="0" err="1"/>
              <a:t>disponible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quelques</a:t>
            </a:r>
            <a:r>
              <a:rPr lang="en-CA" dirty="0"/>
              <a:t> </a:t>
            </a:r>
            <a:r>
              <a:rPr lang="en-CA" dirty="0" err="1"/>
              <a:t>jours</a:t>
            </a:r>
            <a:r>
              <a:rPr lang="en-CA" dirty="0"/>
              <a:t> le temps pour </a:t>
            </a:r>
            <a:r>
              <a:rPr lang="en-CA" dirty="0" err="1"/>
              <a:t>moi</a:t>
            </a:r>
            <a:r>
              <a:rPr lang="en-CA" dirty="0"/>
              <a:t> de vous </a:t>
            </a:r>
            <a:r>
              <a:rPr lang="en-CA" dirty="0" err="1"/>
              <a:t>laisser</a:t>
            </a:r>
            <a:r>
              <a:rPr lang="en-CA" dirty="0"/>
              <a:t> y </a:t>
            </a:r>
            <a:r>
              <a:rPr lang="en-CA" dirty="0" err="1"/>
              <a:t>réfléchir</a:t>
            </a:r>
            <a:r>
              <a:rPr lang="en-CA" dirty="0"/>
              <a:t> un </a:t>
            </a:r>
            <a:r>
              <a:rPr lang="en-CA" dirty="0" err="1"/>
              <a:t>peu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07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CA" dirty="0" err="1"/>
              <a:t>Déroulement</a:t>
            </a:r>
            <a:r>
              <a:rPr lang="en-CA" dirty="0"/>
              <a:t> </a:t>
            </a:r>
            <a:r>
              <a:rPr lang="en-CA" dirty="0" err="1"/>
              <a:t>seul</a:t>
            </a:r>
            <a:r>
              <a:rPr lang="en-CA" dirty="0"/>
              <a:t> à la </a:t>
            </a:r>
            <a:r>
              <a:rPr lang="en-CA" dirty="0" err="1"/>
              <a:t>maison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CA" dirty="0">
                <a:solidFill>
                  <a:srgbClr val="0070C0"/>
                </a:solidFill>
              </a:rPr>
              <a:t>Algorithme.</a:t>
            </a:r>
          </a:p>
          <a:p>
            <a:pPr marL="514350" indent="-514350">
              <a:buAutoNum type="arabicParenR"/>
            </a:pPr>
            <a:r>
              <a:rPr lang="en-CA" dirty="0" err="1">
                <a:solidFill>
                  <a:srgbClr val="0070C0"/>
                </a:solidFill>
              </a:rPr>
              <a:t>J’ai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 err="1">
                <a:solidFill>
                  <a:srgbClr val="0070C0"/>
                </a:solidFill>
              </a:rPr>
              <a:t>pensé</a:t>
            </a:r>
            <a:r>
              <a:rPr lang="en-CA" dirty="0">
                <a:solidFill>
                  <a:srgbClr val="0070C0"/>
                </a:solidFill>
              </a:rPr>
              <a:t> à une interface </a:t>
            </a:r>
            <a:r>
              <a:rPr lang="en-CA" dirty="0" err="1">
                <a:solidFill>
                  <a:srgbClr val="0070C0"/>
                </a:solidFill>
              </a:rPr>
              <a:t>comme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 err="1">
                <a:solidFill>
                  <a:srgbClr val="0070C0"/>
                </a:solidFill>
              </a:rPr>
              <a:t>celle</a:t>
            </a:r>
            <a:r>
              <a:rPr lang="en-CA" dirty="0">
                <a:solidFill>
                  <a:srgbClr val="0070C0"/>
                </a:solidFill>
              </a:rPr>
              <a:t>-ci.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5" r="61983" b="10372"/>
          <a:stretch/>
        </p:blipFill>
        <p:spPr bwMode="auto">
          <a:xfrm>
            <a:off x="3059831" y="3106458"/>
            <a:ext cx="297998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67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Déroulement</a:t>
            </a:r>
            <a:r>
              <a:rPr lang="en-CA" dirty="0"/>
              <a:t> </a:t>
            </a:r>
            <a:r>
              <a:rPr lang="en-CA" dirty="0" err="1"/>
              <a:t>seul</a:t>
            </a:r>
            <a:r>
              <a:rPr lang="en-CA" dirty="0"/>
              <a:t> à la </a:t>
            </a:r>
            <a:r>
              <a:rPr lang="en-CA" dirty="0" err="1"/>
              <a:t>maison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3) </a:t>
            </a:r>
            <a:r>
              <a:rPr lang="en-CA" dirty="0" err="1">
                <a:solidFill>
                  <a:srgbClr val="0070C0"/>
                </a:solidFill>
              </a:rPr>
              <a:t>Mais</a:t>
            </a:r>
            <a:r>
              <a:rPr lang="en-CA" dirty="0">
                <a:solidFill>
                  <a:srgbClr val="0070C0"/>
                </a:solidFill>
              </a:rPr>
              <a:t> vous la </a:t>
            </a:r>
            <a:r>
              <a:rPr lang="en-CA" dirty="0" err="1">
                <a:solidFill>
                  <a:srgbClr val="0070C0"/>
                </a:solidFill>
              </a:rPr>
              <a:t>liberté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 err="1">
                <a:solidFill>
                  <a:srgbClr val="0070C0"/>
                </a:solidFill>
              </a:rPr>
              <a:t>d’immaginer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 err="1">
                <a:solidFill>
                  <a:srgbClr val="0070C0"/>
                </a:solidFill>
              </a:rPr>
              <a:t>votre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 err="1">
                <a:solidFill>
                  <a:srgbClr val="0070C0"/>
                </a:solidFill>
              </a:rPr>
              <a:t>propre</a:t>
            </a:r>
            <a:r>
              <a:rPr lang="en-CA" dirty="0">
                <a:solidFill>
                  <a:srgbClr val="0070C0"/>
                </a:solidFill>
              </a:rPr>
              <a:t> scène.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4) </a:t>
            </a:r>
            <a:r>
              <a:rPr lang="en-CA" dirty="0" err="1">
                <a:solidFill>
                  <a:srgbClr val="0070C0"/>
                </a:solidFill>
              </a:rPr>
              <a:t>Toutefois</a:t>
            </a:r>
            <a:r>
              <a:rPr lang="en-CA" dirty="0">
                <a:solidFill>
                  <a:srgbClr val="0070C0"/>
                </a:solidFill>
              </a:rPr>
              <a:t>, </a:t>
            </a:r>
            <a:r>
              <a:rPr lang="en-CA" dirty="0" err="1">
                <a:solidFill>
                  <a:srgbClr val="0070C0"/>
                </a:solidFill>
              </a:rPr>
              <a:t>ce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 err="1">
                <a:solidFill>
                  <a:srgbClr val="0070C0"/>
                </a:solidFill>
              </a:rPr>
              <a:t>modèle</a:t>
            </a:r>
            <a:r>
              <a:rPr lang="en-CA" dirty="0">
                <a:solidFill>
                  <a:srgbClr val="0070C0"/>
                </a:solidFill>
              </a:rPr>
              <a:t> sera beaucoup plus facile à </a:t>
            </a:r>
            <a:r>
              <a:rPr lang="en-CA" dirty="0" err="1">
                <a:solidFill>
                  <a:srgbClr val="0070C0"/>
                </a:solidFill>
              </a:rPr>
              <a:t>réaliser</a:t>
            </a:r>
            <a:r>
              <a:rPr lang="en-CA" dirty="0">
                <a:solidFill>
                  <a:srgbClr val="0070C0"/>
                </a:solidFill>
              </a:rPr>
              <a:t>, et plus sure de </a:t>
            </a:r>
            <a:r>
              <a:rPr lang="en-CA" dirty="0" err="1">
                <a:solidFill>
                  <a:srgbClr val="0070C0"/>
                </a:solidFill>
              </a:rPr>
              <a:t>corriger</a:t>
            </a:r>
            <a:r>
              <a:rPr lang="en-CA" dirty="0">
                <a:solidFill>
                  <a:srgbClr val="0070C0"/>
                </a:solidFill>
              </a:rPr>
              <a:t>, car nous </a:t>
            </a:r>
            <a:r>
              <a:rPr lang="en-CA" dirty="0" err="1">
                <a:solidFill>
                  <a:srgbClr val="0070C0"/>
                </a:solidFill>
              </a:rPr>
              <a:t>n’aurons</a:t>
            </a:r>
            <a:r>
              <a:rPr lang="en-CA" dirty="0">
                <a:solidFill>
                  <a:srgbClr val="0070C0"/>
                </a:solidFill>
              </a:rPr>
              <a:t> pas </a:t>
            </a:r>
            <a:r>
              <a:rPr lang="en-CA" dirty="0" err="1">
                <a:solidFill>
                  <a:srgbClr val="0070C0"/>
                </a:solidFill>
              </a:rPr>
              <a:t>assez</a:t>
            </a:r>
            <a:r>
              <a:rPr lang="en-CA" dirty="0">
                <a:solidFill>
                  <a:srgbClr val="0070C0"/>
                </a:solidFill>
              </a:rPr>
              <a:t> de temps.</a:t>
            </a:r>
          </a:p>
        </p:txBody>
      </p:sp>
    </p:spTree>
    <p:extLst>
      <p:ext uri="{BB962C8B-B14F-4D97-AF65-F5344CB8AC3E}">
        <p14:creationId xmlns:p14="http://schemas.microsoft.com/office/powerpoint/2010/main" val="329877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988840"/>
            <a:ext cx="8064896" cy="3052936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Pour la </a:t>
            </a:r>
            <a:r>
              <a:rPr lang="en-CA" dirty="0" err="1"/>
              <a:t>semaine</a:t>
            </a:r>
            <a:r>
              <a:rPr lang="en-CA" dirty="0"/>
              <a:t> </a:t>
            </a:r>
            <a:r>
              <a:rPr lang="en-CA" dirty="0" err="1"/>
              <a:t>prochaine</a:t>
            </a:r>
            <a:endParaRPr lang="en-CA" dirty="0"/>
          </a:p>
          <a:p>
            <a:pPr algn="ctr"/>
            <a:endParaRPr lang="en-CA" dirty="0"/>
          </a:p>
          <a:p>
            <a:pPr marL="0" indent="0" algn="ctr">
              <a:buNone/>
            </a:pPr>
            <a:r>
              <a:rPr lang="en-CA" dirty="0"/>
              <a:t>Nous </a:t>
            </a:r>
            <a:r>
              <a:rPr lang="en-CA" dirty="0" err="1"/>
              <a:t>Regarderons</a:t>
            </a:r>
            <a:r>
              <a:rPr lang="en-CA" dirty="0"/>
              <a:t> ensemble </a:t>
            </a:r>
            <a:r>
              <a:rPr lang="en-CA" dirty="0" err="1"/>
              <a:t>ce</a:t>
            </a:r>
            <a:r>
              <a:rPr lang="en-CA" dirty="0"/>
              <a:t> que vous </a:t>
            </a:r>
            <a:r>
              <a:rPr lang="en-CA" dirty="0" err="1"/>
              <a:t>avez</a:t>
            </a:r>
            <a:r>
              <a:rPr lang="en-CA" dirty="0"/>
              <a:t> </a:t>
            </a:r>
            <a:r>
              <a:rPr lang="en-CA" dirty="0" err="1"/>
              <a:t>faits</a:t>
            </a:r>
            <a:r>
              <a:rPr lang="en-CA" dirty="0"/>
              <a:t>, et </a:t>
            </a:r>
            <a:r>
              <a:rPr lang="en-CA" dirty="0" err="1"/>
              <a:t>commencerons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le </a:t>
            </a:r>
            <a:r>
              <a:rPr lang="en-CA" dirty="0" err="1">
                <a:solidFill>
                  <a:srgbClr val="0070C0"/>
                </a:solidFill>
              </a:rPr>
              <a:t>jeu</a:t>
            </a:r>
            <a:r>
              <a:rPr lang="en-CA" dirty="0">
                <a:solidFill>
                  <a:srgbClr val="0070C0"/>
                </a:solidFill>
              </a:rPr>
              <a:t> Pacman</a:t>
            </a:r>
            <a:r>
              <a:rPr lang="en-CA" dirty="0"/>
              <a:t> que nous </a:t>
            </a:r>
            <a:r>
              <a:rPr lang="en-CA" dirty="0" err="1"/>
              <a:t>terminerons</a:t>
            </a:r>
            <a:r>
              <a:rPr lang="en-CA" dirty="0"/>
              <a:t> la </a:t>
            </a:r>
            <a:r>
              <a:rPr lang="en-CA" dirty="0" err="1"/>
              <a:t>semaine</a:t>
            </a:r>
            <a:r>
              <a:rPr lang="en-CA" dirty="0"/>
              <a:t> 4.</a:t>
            </a:r>
          </a:p>
        </p:txBody>
      </p:sp>
    </p:spTree>
    <p:extLst>
      <p:ext uri="{BB962C8B-B14F-4D97-AF65-F5344CB8AC3E}">
        <p14:creationId xmlns:p14="http://schemas.microsoft.com/office/powerpoint/2010/main" val="243573107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1898</TotalTime>
  <Words>135</Words>
  <Application>Microsoft Office PowerPoint</Application>
  <PresentationFormat>Affichage à l'écran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Brin</vt:lpstr>
      <vt:lpstr>Programmer avec Scratch</vt:lpstr>
      <vt:lpstr>Formule 1 : Jeu de course</vt:lpstr>
      <vt:lpstr>Déroulement seul à la maison</vt:lpstr>
      <vt:lpstr>Déroulement seul à la maison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Scratch</dc:title>
  <dc:creator>Joel Sande</dc:creator>
  <cp:lastModifiedBy>JOËL SANDÉ</cp:lastModifiedBy>
  <cp:revision>23</cp:revision>
  <dcterms:created xsi:type="dcterms:W3CDTF">2018-07-14T02:51:37Z</dcterms:created>
  <dcterms:modified xsi:type="dcterms:W3CDTF">2023-02-04T18:11:24Z</dcterms:modified>
</cp:coreProperties>
</file>