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3" d="100"/>
          <a:sy n="53" d="100"/>
        </p:scale>
        <p:origin x="-8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13948C-818A-4A0F-AAE1-94D2D7CE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F081CFBA-55AB-4FB8-9A63-BA2862E8E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755C35E-0CA7-4C78-B3F3-18B8E7C9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1B0CE3B-E6F3-4FCE-8273-105103CE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AEE860E-D9FF-4D01-942C-BE6693D9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06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1C582EC-FA82-461A-9BAD-D326DB6E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4E79D24-33FD-40FB-ADCE-70B511F2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D463717-7B01-49E5-B936-034B8D97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03FD655-8DC7-4BEA-8427-C28242A2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D6B4B39-02CF-4A9F-9EBE-FC97CA89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398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5AB4053F-0084-40A5-8567-E643FA334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4E1F176-2075-44C8-9450-0AC5469C6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BE78D13-2E9A-4D42-A4AE-87374FDC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80E52A0-C8A7-418A-8F5B-F63264DC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9D58F9B-4BC8-4EE5-A1C4-97AD69EB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22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3B0C6D-689C-4EAF-8A29-6F17E61D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A5D50FC-2014-4CA9-9173-12A11AD7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9F82940-0523-4B44-9150-C4680CEA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447A278-771C-4FB6-A8BD-8CC8C667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1620AF3-56F9-4AE9-BF38-986BB835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657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9DD3661-EE3A-45F5-B873-1F382149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F04D1D5-EAFE-4E70-BCE8-0B285D32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87A8D1E-0234-495C-977D-E1ABD55B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1045025-8A99-4F2C-A3BC-B50CE3B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7F78373-267D-4F28-9D39-5AA20D91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728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88D21F-DEDE-4FAD-A04A-F557B7CC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1866830-2EB5-442F-9039-E16C39305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38B2D0F0-5CE0-443F-9E04-9B2082EEB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36C5F9B-A9E5-44F4-B7B6-6F77E47D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5C5B5BE-4107-4333-87DC-25AF9900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BDAEBD0-D744-4BD7-9C8E-25DD89BA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895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76DDFAD-B0F4-4438-9948-BCB53412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8189235-4AAD-42CC-8B4A-C4ED00EB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A88FA6A7-0CE3-4576-A065-ED24F697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FA9003CA-F4BD-47D9-96E2-D0809C9F3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D2EAC413-97BF-46C3-9637-0ACBAB1F4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087AA6F0-B776-41BD-8F21-6FA5EB92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AD195929-2FBD-4674-B372-E0B9DE8F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A17B3F8-D1AE-4DD6-9B09-34707656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09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44FEB79-266D-4107-ACE3-0703AF7A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3BA7FDB-6E01-4F7F-B0A6-164EFEB1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AFBC67C-9E27-427A-BD07-D5399D4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8A3801D-2811-441B-B3C2-524EB861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765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3AF03C54-D0BB-4164-8AE5-BA9974A0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D74FC572-4055-476A-9C9F-9DD4A908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93D8DEC-6482-4FE6-88F6-317E3A56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24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F7E82BF-16E2-4865-8AC1-80342ACD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DE58CA7-FA25-49CB-A568-D40477B7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13B1896-8800-43EA-8534-EB06A44E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8A3F3262-0E96-4C57-BE7F-77C8690D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0482490-872D-4960-A886-9D34FAE2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82F9619-143E-4C04-967C-16F35869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392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5893474-B2C2-48A6-BC2F-515F3306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1F4AB3A3-CD6F-4D0A-B8E4-38BE2232C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7D5DFFC-6440-4230-AFF9-0C2EFCCD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9477682-C665-4C4D-B7D7-7975AC10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A7FD5B6-E2F9-4A8A-8068-60FD9F11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09E167E-764D-461B-A886-C84D7DF1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158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07358753-FBF9-4DF9-8EEB-F1B490FA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50541F7-3140-44B8-89F3-59C62FB4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B29E5AE-245A-4657-BB37-DA4EFBEEA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7DE1-9B7E-4CDF-A661-F750929AA266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BD925DF-5BA5-439B-A6A8-0EEFCA07C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632DDCC-BA62-43AB-A79C-E89C3E3B5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722F8-4126-4A2C-9FA7-8953D3B4511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67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nename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FAEDFD4-2F88-4435-B51A-F5B73E86C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/>
          <a:lstStyle/>
          <a:p>
            <a:r>
              <a:rPr lang="fr-CA" dirty="0"/>
              <a:t>La Machinerie de l’information Génétique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8D4D261-0FFB-495C-96A4-F09799E43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0400"/>
            <a:ext cx="9144000" cy="787400"/>
          </a:xfrm>
        </p:spPr>
        <p:txBody>
          <a:bodyPr/>
          <a:lstStyle/>
          <a:p>
            <a:r>
              <a:rPr lang="fr-CA" dirty="0"/>
              <a:t>Par Joel </a:t>
            </a:r>
            <a:r>
              <a:rPr lang="fr-CA" dirty="0" err="1"/>
              <a:t>Sandé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483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B61BDF-C0BD-4594-B8FC-1B587A43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Remarque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E4E971C-D697-4C9E-B7C5-A54A2CD0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5712"/>
            <a:ext cx="10515600" cy="3422236"/>
          </a:xfrm>
        </p:spPr>
        <p:txBody>
          <a:bodyPr/>
          <a:lstStyle/>
          <a:p>
            <a:r>
              <a:rPr lang="en-CA" dirty="0" err="1"/>
              <a:t>L’ouvrage</a:t>
            </a:r>
            <a:r>
              <a:rPr lang="en-CA" dirty="0"/>
              <a:t> </a:t>
            </a:r>
            <a:r>
              <a:rPr lang="en-CA" dirty="0" err="1"/>
              <a:t>d’où</a:t>
            </a:r>
            <a:r>
              <a:rPr lang="en-CA" dirty="0"/>
              <a:t> a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tiré</a:t>
            </a:r>
            <a:r>
              <a:rPr lang="en-CA" dirty="0"/>
              <a:t> </a:t>
            </a:r>
            <a:r>
              <a:rPr lang="en-CA" dirty="0" err="1"/>
              <a:t>ces</a:t>
            </a:r>
            <a:r>
              <a:rPr lang="en-CA" dirty="0"/>
              <a:t> notes </a:t>
            </a:r>
            <a:r>
              <a:rPr lang="en-CA" dirty="0" err="1"/>
              <a:t>contient</a:t>
            </a:r>
            <a:r>
              <a:rPr lang="en-CA" dirty="0"/>
              <a:t> du code Perl </a:t>
            </a:r>
            <a:r>
              <a:rPr lang="en-CA" dirty="0" err="1"/>
              <a:t>très</a:t>
            </a:r>
            <a:r>
              <a:rPr lang="en-CA" dirty="0"/>
              <a:t> </a:t>
            </a:r>
            <a:r>
              <a:rPr lang="en-CA" dirty="0" err="1"/>
              <a:t>pratique</a:t>
            </a:r>
            <a:r>
              <a:rPr lang="en-CA" dirty="0"/>
              <a:t> pour </a:t>
            </a:r>
            <a:r>
              <a:rPr lang="en-CA" dirty="0" err="1"/>
              <a:t>Bioinformatique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 err="1"/>
              <a:t>Je</a:t>
            </a:r>
            <a:r>
              <a:rPr lang="en-CA" dirty="0"/>
              <a:t> </a:t>
            </a:r>
            <a:r>
              <a:rPr lang="en-CA" dirty="0" err="1"/>
              <a:t>vous</a:t>
            </a:r>
            <a:r>
              <a:rPr lang="en-CA" dirty="0"/>
              <a:t> </a:t>
            </a:r>
            <a:r>
              <a:rPr lang="en-CA" dirty="0" err="1"/>
              <a:t>recommande</a:t>
            </a:r>
            <a:r>
              <a:rPr lang="en-CA" dirty="0"/>
              <a:t> </a:t>
            </a:r>
            <a:r>
              <a:rPr lang="en-CA" dirty="0" err="1"/>
              <a:t>fortement</a:t>
            </a:r>
            <a:r>
              <a:rPr lang="en-CA" dirty="0"/>
              <a:t> de le consulter.</a:t>
            </a:r>
          </a:p>
          <a:p>
            <a:endParaRPr lang="en-CA" dirty="0"/>
          </a:p>
          <a:p>
            <a:r>
              <a:rPr lang="en-CA" dirty="0"/>
              <a:t>Nous </a:t>
            </a:r>
            <a:r>
              <a:rPr lang="en-CA" dirty="0" err="1"/>
              <a:t>discuterons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ces</a:t>
            </a:r>
            <a:r>
              <a:rPr lang="en-CA" dirty="0"/>
              <a:t> notes-ci </a:t>
            </a:r>
            <a:r>
              <a:rPr lang="en-CA" dirty="0" err="1"/>
              <a:t>exclusivement</a:t>
            </a:r>
            <a:r>
              <a:rPr lang="en-CA" dirty="0"/>
              <a:t> de la </a:t>
            </a:r>
            <a:r>
              <a:rPr lang="en-CA" dirty="0" err="1"/>
              <a:t>théorie</a:t>
            </a:r>
            <a:r>
              <a:rPr lang="en-CA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0466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FF4CAA-1083-4E98-8C3F-BF0F146E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 l’ADN à la Protéine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2202800-7606-47A4-8BCA-5F5DA9080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L’ ADN est la machinerie qui transporte l’information génétique. C’est un très long polymère constitué de sucre, de base azoté, et de phosphate.</a:t>
            </a:r>
          </a:p>
          <a:p>
            <a:endParaRPr lang="fr-CA" dirty="0"/>
          </a:p>
          <a:p>
            <a:r>
              <a:rPr lang="fr-CA" dirty="0"/>
              <a:t>Celle-ci est traduite en protéine dans un processus appelée réplication.</a:t>
            </a:r>
          </a:p>
          <a:p>
            <a:endParaRPr lang="fr-CA" dirty="0"/>
          </a:p>
          <a:p>
            <a:r>
              <a:rPr lang="fr-CA" dirty="0"/>
              <a:t>Sachant qu’il a approximativement 21000 différents protéines dans la cellule, chacune de celles-ci joue un rôle spécifique dans la cellule, ce qui permet des milliers de réactions chimiques aux seins d’une cellule.</a:t>
            </a:r>
          </a:p>
          <a:p>
            <a:endParaRPr lang="fr-CA" dirty="0"/>
          </a:p>
          <a:p>
            <a:r>
              <a:rPr lang="en-CA" dirty="0"/>
              <a:t>Doté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polarité</a:t>
            </a:r>
            <a:r>
              <a:rPr lang="en-CA" dirty="0"/>
              <a:t> </a:t>
            </a:r>
            <a:r>
              <a:rPr lang="en-CA" dirty="0" err="1"/>
              <a:t>opposée</a:t>
            </a:r>
            <a:r>
              <a:rPr lang="en-CA" dirty="0"/>
              <a:t>, La structure de la double </a:t>
            </a:r>
            <a:r>
              <a:rPr lang="en-CA" dirty="0" err="1"/>
              <a:t>chaine</a:t>
            </a:r>
            <a:r>
              <a:rPr lang="en-CA" dirty="0"/>
              <a:t> a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élucidée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1953 par James Watson et </a:t>
            </a:r>
            <a:r>
              <a:rPr lang="en-CA" dirty="0" err="1"/>
              <a:t>et</a:t>
            </a:r>
            <a:r>
              <a:rPr lang="en-CA" dirty="0"/>
              <a:t> Francis Crick </a:t>
            </a:r>
            <a:r>
              <a:rPr lang="en-CA" dirty="0" err="1"/>
              <a:t>dans</a:t>
            </a:r>
            <a:r>
              <a:rPr lang="en-CA" dirty="0"/>
              <a:t> le journal Nature.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362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4431E0-CB6B-445F-BC0A-27D193FD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Génome</a:t>
            </a:r>
            <a:r>
              <a:rPr lang="en-CA" dirty="0"/>
              <a:t> </a:t>
            </a:r>
            <a:r>
              <a:rPr lang="en-CA" dirty="0" err="1"/>
              <a:t>humain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2A063E5-0E93-4EAB-8D57-BD5B5688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Le </a:t>
            </a:r>
            <a:r>
              <a:rPr lang="en-CA" dirty="0" err="1"/>
              <a:t>gémone</a:t>
            </a:r>
            <a:r>
              <a:rPr lang="en-CA" dirty="0"/>
              <a:t> </a:t>
            </a:r>
            <a:r>
              <a:rPr lang="en-CA" dirty="0" err="1"/>
              <a:t>humain</a:t>
            </a:r>
            <a:r>
              <a:rPr lang="en-CA" dirty="0"/>
              <a:t> a 22 chromosomes et un chromosome X chez la femme, et un chromosome Y chez </a:t>
            </a:r>
            <a:r>
              <a:rPr lang="en-CA" dirty="0" err="1"/>
              <a:t>l’homme</a:t>
            </a:r>
            <a:r>
              <a:rPr lang="en-CA" dirty="0"/>
              <a:t>. La </a:t>
            </a:r>
            <a:r>
              <a:rPr lang="en-CA" dirty="0" err="1"/>
              <a:t>longeur</a:t>
            </a:r>
            <a:r>
              <a:rPr lang="en-CA" dirty="0"/>
              <a:t> </a:t>
            </a:r>
            <a:r>
              <a:rPr lang="en-CA" dirty="0" err="1"/>
              <a:t>typique</a:t>
            </a:r>
            <a:r>
              <a:rPr lang="en-CA" dirty="0"/>
              <a:t> d’un chromosome </a:t>
            </a:r>
            <a:r>
              <a:rPr lang="en-CA" dirty="0" err="1"/>
              <a:t>est</a:t>
            </a:r>
            <a:r>
              <a:rPr lang="en-CA" dirty="0"/>
              <a:t> de 100 millions de </a:t>
            </a:r>
            <a:r>
              <a:rPr lang="en-CA" dirty="0" err="1"/>
              <a:t>paires</a:t>
            </a:r>
            <a:r>
              <a:rPr lang="en-CA" dirty="0"/>
              <a:t> de bases. Ce qui </a:t>
            </a:r>
            <a:r>
              <a:rPr lang="en-CA" dirty="0" err="1"/>
              <a:t>donne</a:t>
            </a:r>
            <a:r>
              <a:rPr lang="en-CA" dirty="0"/>
              <a:t> un total de plus de 3 milliards de </a:t>
            </a:r>
            <a:r>
              <a:rPr lang="en-CA" dirty="0" err="1"/>
              <a:t>paires</a:t>
            </a:r>
            <a:r>
              <a:rPr lang="en-CA" dirty="0"/>
              <a:t> de bases </a:t>
            </a:r>
            <a:r>
              <a:rPr lang="en-CA" dirty="0" err="1"/>
              <a:t>selon</a:t>
            </a:r>
            <a:r>
              <a:rPr lang="en-CA" dirty="0"/>
              <a:t> les </a:t>
            </a:r>
            <a:r>
              <a:rPr lang="en-CA" dirty="0" err="1"/>
              <a:t>derniers</a:t>
            </a:r>
            <a:r>
              <a:rPr lang="en-CA" dirty="0"/>
              <a:t> </a:t>
            </a:r>
            <a:r>
              <a:rPr lang="en-CA" dirty="0" err="1"/>
              <a:t>séquencages</a:t>
            </a:r>
            <a:r>
              <a:rPr lang="en-CA" dirty="0"/>
              <a:t> qui on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effectués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 err="1"/>
              <a:t>Ceci</a:t>
            </a:r>
            <a:r>
              <a:rPr lang="en-CA" dirty="0"/>
              <a:t> aide à </a:t>
            </a:r>
            <a:r>
              <a:rPr lang="en-CA" dirty="0" err="1"/>
              <a:t>comprendre</a:t>
            </a:r>
            <a:r>
              <a:rPr lang="en-CA" dirty="0"/>
              <a:t> les mutations </a:t>
            </a:r>
            <a:r>
              <a:rPr lang="en-CA" dirty="0" err="1"/>
              <a:t>causant</a:t>
            </a:r>
            <a:r>
              <a:rPr lang="en-CA" dirty="0"/>
              <a:t> les maladies </a:t>
            </a:r>
            <a:r>
              <a:rPr lang="en-CA" dirty="0" err="1"/>
              <a:t>génétiques</a:t>
            </a:r>
            <a:r>
              <a:rPr lang="en-CA" dirty="0"/>
              <a:t>, à </a:t>
            </a:r>
            <a:r>
              <a:rPr lang="en-CA" dirty="0" err="1"/>
              <a:t>l’instar</a:t>
            </a:r>
            <a:r>
              <a:rPr lang="en-CA" dirty="0"/>
              <a:t> du NGS (Next Generation Sequencing) qui a </a:t>
            </a:r>
            <a:r>
              <a:rPr lang="en-CA" dirty="0" err="1"/>
              <a:t>été</a:t>
            </a:r>
            <a:r>
              <a:rPr lang="en-CA" dirty="0"/>
              <a:t> recement </a:t>
            </a:r>
            <a:r>
              <a:rPr lang="en-CA" dirty="0" err="1"/>
              <a:t>développé</a:t>
            </a:r>
            <a:r>
              <a:rPr lang="en-CA" dirty="0"/>
              <a:t> et qui </a:t>
            </a:r>
            <a:r>
              <a:rPr lang="en-CA" dirty="0" err="1"/>
              <a:t>demeure</a:t>
            </a:r>
            <a:r>
              <a:rPr lang="en-CA" dirty="0"/>
              <a:t> </a:t>
            </a:r>
            <a:r>
              <a:rPr lang="en-CA" dirty="0" err="1"/>
              <a:t>très</a:t>
            </a:r>
            <a:r>
              <a:rPr lang="en-CA" dirty="0"/>
              <a:t> </a:t>
            </a:r>
            <a:r>
              <a:rPr lang="en-CA" dirty="0" err="1"/>
              <a:t>largement</a:t>
            </a:r>
            <a:r>
              <a:rPr lang="en-CA" dirty="0"/>
              <a:t> utilise.</a:t>
            </a:r>
          </a:p>
          <a:p>
            <a:endParaRPr lang="en-CA" dirty="0"/>
          </a:p>
          <a:p>
            <a:r>
              <a:rPr lang="en-CA" dirty="0" err="1"/>
              <a:t>l’unite</a:t>
            </a:r>
            <a:r>
              <a:rPr lang="en-CA" dirty="0"/>
              <a:t> de base </a:t>
            </a:r>
            <a:r>
              <a:rPr lang="en-CA" dirty="0" err="1"/>
              <a:t>étant</a:t>
            </a:r>
            <a:r>
              <a:rPr lang="en-CA" dirty="0"/>
              <a:t> le </a:t>
            </a:r>
            <a:r>
              <a:rPr lang="en-CA" dirty="0" err="1"/>
              <a:t>gène</a:t>
            </a:r>
            <a:r>
              <a:rPr lang="en-CA" dirty="0"/>
              <a:t>, </a:t>
            </a:r>
            <a:r>
              <a:rPr lang="en-CA" dirty="0" err="1"/>
              <a:t>certains</a:t>
            </a:r>
            <a:r>
              <a:rPr lang="en-CA" dirty="0"/>
              <a:t> genes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codés</a:t>
            </a:r>
            <a:r>
              <a:rPr lang="en-CA" dirty="0"/>
              <a:t> sur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chaine</a:t>
            </a:r>
            <a:r>
              <a:rPr lang="en-CA" dirty="0"/>
              <a:t>, </a:t>
            </a:r>
            <a:r>
              <a:rPr lang="en-CA" dirty="0" err="1"/>
              <a:t>tandis</a:t>
            </a:r>
            <a:r>
              <a:rPr lang="en-CA" dirty="0"/>
              <a:t> que </a:t>
            </a:r>
            <a:r>
              <a:rPr lang="en-CA" dirty="0" err="1"/>
              <a:t>d’autres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codés</a:t>
            </a:r>
            <a:r>
              <a:rPr lang="en-CA" dirty="0"/>
              <a:t> sur </a:t>
            </a:r>
            <a:r>
              <a:rPr lang="en-CA" dirty="0" err="1"/>
              <a:t>l’autre</a:t>
            </a:r>
            <a:r>
              <a:rPr lang="en-CA" dirty="0"/>
              <a:t> </a:t>
            </a:r>
            <a:r>
              <a:rPr lang="en-CA" dirty="0" err="1"/>
              <a:t>chaine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7675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3F3C97D-7053-4D5A-B1A8-35F9EA6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AC6DF0B-0388-4D92-AAC0-753A3055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Environ 21000 </a:t>
            </a:r>
            <a:r>
              <a:rPr lang="en-CA" dirty="0" err="1"/>
              <a:t>gènes</a:t>
            </a:r>
            <a:r>
              <a:rPr lang="en-CA" dirty="0"/>
              <a:t> </a:t>
            </a:r>
            <a:r>
              <a:rPr lang="en-CA" dirty="0" err="1"/>
              <a:t>codant</a:t>
            </a:r>
            <a:r>
              <a:rPr lang="en-CA" dirty="0"/>
              <a:t> pour des proteins </a:t>
            </a:r>
            <a:r>
              <a:rPr lang="en-CA" dirty="0" err="1"/>
              <a:t>ont</a:t>
            </a:r>
            <a:r>
              <a:rPr lang="en-CA" dirty="0"/>
              <a:t> </a:t>
            </a:r>
            <a:r>
              <a:rPr lang="en-CA" dirty="0" err="1"/>
              <a:t>été</a:t>
            </a:r>
            <a:r>
              <a:rPr lang="en-CA" dirty="0"/>
              <a:t> identifies </a:t>
            </a:r>
            <a:r>
              <a:rPr lang="en-CA" dirty="0" err="1"/>
              <a:t>chexz</a:t>
            </a:r>
            <a:r>
              <a:rPr lang="en-CA" dirty="0"/>
              <a:t> </a:t>
            </a:r>
            <a:r>
              <a:rPr lang="en-CA" dirty="0" err="1"/>
              <a:t>l’humain</a:t>
            </a:r>
            <a:r>
              <a:rPr lang="en-CA" dirty="0"/>
              <a:t> à </a:t>
            </a:r>
            <a:r>
              <a:rPr lang="en-CA" dirty="0" err="1"/>
              <a:t>ce</a:t>
            </a:r>
            <a:r>
              <a:rPr lang="en-CA" dirty="0"/>
              <a:t> jour. </a:t>
            </a:r>
            <a:r>
              <a:rPr lang="en-CA" dirty="0" err="1"/>
              <a:t>Vous</a:t>
            </a:r>
            <a:r>
              <a:rPr lang="en-CA" dirty="0"/>
              <a:t> </a:t>
            </a:r>
            <a:r>
              <a:rPr lang="en-CA" dirty="0" err="1"/>
              <a:t>touverez</a:t>
            </a:r>
            <a:r>
              <a:rPr lang="en-CA" dirty="0"/>
              <a:t> </a:t>
            </a:r>
            <a:r>
              <a:rPr lang="en-CA" dirty="0" err="1"/>
              <a:t>quelque</a:t>
            </a:r>
            <a:r>
              <a:rPr lang="en-CA" dirty="0"/>
              <a:t> </a:t>
            </a:r>
            <a:r>
              <a:rPr lang="en-CA" dirty="0" err="1"/>
              <a:t>noms</a:t>
            </a:r>
            <a:r>
              <a:rPr lang="en-CA" dirty="0"/>
              <a:t> de genes sur </a:t>
            </a:r>
            <a:r>
              <a:rPr lang="en-CA" dirty="0" err="1"/>
              <a:t>ce</a:t>
            </a:r>
            <a:r>
              <a:rPr lang="en-CA" dirty="0"/>
              <a:t> lien    </a:t>
            </a:r>
            <a:r>
              <a:rPr lang="en-CA" dirty="0">
                <a:hlinkClick r:id="rId2"/>
              </a:rPr>
              <a:t>https://www.genenames.org/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75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0C0A8C2-469A-46B7-9878-775B822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227EED6-6075-47AA-9F49-1FE3C900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Genomics</a:t>
            </a:r>
            <a:r>
              <a:rPr lang="fr-CA" dirty="0"/>
              <a:t> and </a:t>
            </a:r>
            <a:r>
              <a:rPr lang="fr-CA" dirty="0" err="1"/>
              <a:t>Bioinformatics</a:t>
            </a:r>
            <a:r>
              <a:rPr lang="fr-CA" dirty="0"/>
              <a:t>, an introduction to </a:t>
            </a:r>
            <a:r>
              <a:rPr lang="fr-CA" dirty="0" err="1"/>
              <a:t>Programming</a:t>
            </a:r>
            <a:r>
              <a:rPr lang="fr-CA" dirty="0"/>
              <a:t> Tools for life Scientists, by Tore Samuelson.</a:t>
            </a:r>
          </a:p>
        </p:txBody>
      </p:sp>
    </p:spTree>
    <p:extLst>
      <p:ext uri="{BB962C8B-B14F-4D97-AF65-F5344CB8AC3E}">
        <p14:creationId xmlns:p14="http://schemas.microsoft.com/office/powerpoint/2010/main" val="2297313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313</Words>
  <Application>Microsoft Office PowerPoint</Application>
  <PresentationFormat>Personnalisé</PresentationFormat>
  <Paragraphs>26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La Machinerie de l’information Génétique</vt:lpstr>
      <vt:lpstr>Remarque</vt:lpstr>
      <vt:lpstr>De l’ADN à la Protéine</vt:lpstr>
      <vt:lpstr>Génome humain</vt:lpstr>
      <vt:lpstr>Présentation PowerPoint</vt:lpstr>
      <vt:lpstr>Référence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Machinerie de l’information Génétique</dc:title>
  <dc:creator>ADEDUNNI</dc:creator>
  <cp:lastModifiedBy>Joel Sande</cp:lastModifiedBy>
  <cp:revision>12</cp:revision>
  <dcterms:created xsi:type="dcterms:W3CDTF">2018-03-21T23:19:58Z</dcterms:created>
  <dcterms:modified xsi:type="dcterms:W3CDTF">2018-03-26T21:11:27Z</dcterms:modified>
</cp:coreProperties>
</file>