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3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4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13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06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16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4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32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95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6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10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23098-E2E6-4084-8F61-2F065374176B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6FB4-BF40-4AA4-91AA-B2FBD81408B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Outil</a:t>
            </a:r>
            <a:r>
              <a:rPr lang="en-CA" dirty="0" smtClean="0"/>
              <a:t> </a:t>
            </a:r>
            <a:r>
              <a:rPr lang="en-CA" dirty="0" err="1" smtClean="0"/>
              <a:t>d’auto</a:t>
            </a:r>
            <a:r>
              <a:rPr lang="en-CA" dirty="0" smtClean="0"/>
              <a:t> </a:t>
            </a:r>
            <a:r>
              <a:rPr lang="en-CA" dirty="0" err="1" smtClean="0"/>
              <a:t>apprentissage</a:t>
            </a:r>
            <a:r>
              <a:rPr lang="en-CA" dirty="0" smtClean="0"/>
              <a:t>.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Comment </a:t>
            </a:r>
            <a:r>
              <a:rPr lang="en-CA" dirty="0" err="1" smtClean="0"/>
              <a:t>ça</a:t>
            </a:r>
            <a:r>
              <a:rPr lang="en-CA" dirty="0" smtClean="0"/>
              <a:t> </a:t>
            </a:r>
            <a:r>
              <a:rPr lang="en-CA" dirty="0" err="1" smtClean="0"/>
              <a:t>marche</a:t>
            </a:r>
            <a:r>
              <a:rPr lang="en-CA" dirty="0" smtClean="0"/>
              <a:t> ?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7944" y="5085184"/>
            <a:ext cx="3704456" cy="55361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Par Joel </a:t>
            </a:r>
            <a:r>
              <a:rPr lang="en-CA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959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Une </a:t>
            </a:r>
            <a:r>
              <a:rPr lang="en-CA" dirty="0" err="1" smtClean="0"/>
              <a:t>panoplie</a:t>
            </a:r>
            <a:r>
              <a:rPr lang="en-CA" dirty="0" smtClean="0"/>
              <a:t> de </a:t>
            </a:r>
            <a:r>
              <a:rPr lang="en-CA" dirty="0" err="1" smtClean="0"/>
              <a:t>requetes</a:t>
            </a:r>
            <a:r>
              <a:rPr lang="en-CA" dirty="0" smtClean="0"/>
              <a:t> vous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disponibles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7" t="13950" r="5760" b="11730"/>
          <a:stretch/>
        </p:blipFill>
        <p:spPr bwMode="auto">
          <a:xfrm>
            <a:off x="1259632" y="2074332"/>
            <a:ext cx="733409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1529664"/>
            <a:ext cx="3882409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/>
              <a:t>https://www.ncbi.nlm.nih.gov/pubmed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694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Allons</a:t>
            </a:r>
            <a:r>
              <a:rPr lang="en-CA" dirty="0" smtClean="0"/>
              <a:t> par exemple sur la </a:t>
            </a:r>
            <a:r>
              <a:rPr lang="en-CA" dirty="0" err="1" smtClean="0"/>
              <a:t>rubrique</a:t>
            </a:r>
            <a:r>
              <a:rPr lang="en-CA" dirty="0" smtClean="0"/>
              <a:t> : Analyse de </a:t>
            </a:r>
            <a:r>
              <a:rPr lang="en-CA" dirty="0" err="1" smtClean="0"/>
              <a:t>séquences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3" t="13736" r="6081" b="9264"/>
          <a:stretch/>
        </p:blipFill>
        <p:spPr bwMode="auto">
          <a:xfrm>
            <a:off x="971600" y="1700808"/>
            <a:ext cx="7745902" cy="456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67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Outils</a:t>
            </a:r>
            <a:r>
              <a:rPr lang="en-CA" dirty="0" smtClean="0"/>
              <a:t> pour faire de </a:t>
            </a:r>
            <a:r>
              <a:rPr lang="en-CA" dirty="0" err="1" smtClean="0"/>
              <a:t>l’analyse</a:t>
            </a:r>
            <a:r>
              <a:rPr lang="en-CA" dirty="0" smtClean="0"/>
              <a:t> de </a:t>
            </a:r>
            <a:r>
              <a:rPr lang="en-CA" dirty="0" err="1" smtClean="0"/>
              <a:t>séquence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5" t="13075" r="5023" b="24455"/>
          <a:stretch/>
        </p:blipFill>
        <p:spPr bwMode="auto">
          <a:xfrm>
            <a:off x="460142" y="1844824"/>
            <a:ext cx="8385734" cy="390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H="1" flipV="1">
            <a:off x="2699792" y="3068960"/>
            <a:ext cx="2232248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4788024" y="3068960"/>
            <a:ext cx="144016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3815916" y="3068960"/>
            <a:ext cx="1116124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4373978" y="3068960"/>
            <a:ext cx="558062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3230428" y="3068960"/>
            <a:ext cx="1728192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267744" y="5157192"/>
            <a:ext cx="6048672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Vous </a:t>
            </a:r>
            <a:r>
              <a:rPr lang="en-CA" dirty="0" err="1" smtClean="0"/>
              <a:t>avez</a:t>
            </a:r>
            <a:r>
              <a:rPr lang="en-CA" dirty="0" smtClean="0"/>
              <a:t> </a:t>
            </a:r>
            <a:r>
              <a:rPr lang="en-CA" dirty="0" err="1" smtClean="0"/>
              <a:t>tous</a:t>
            </a:r>
            <a:r>
              <a:rPr lang="en-CA" dirty="0" smtClean="0"/>
              <a:t> les </a:t>
            </a:r>
            <a:r>
              <a:rPr lang="en-CA" dirty="0" err="1" smtClean="0"/>
              <a:t>outils</a:t>
            </a:r>
            <a:r>
              <a:rPr lang="en-CA" dirty="0" smtClean="0"/>
              <a:t> pour faire de </a:t>
            </a:r>
            <a:r>
              <a:rPr lang="en-CA" dirty="0" err="1" smtClean="0"/>
              <a:t>l’analyse</a:t>
            </a:r>
            <a:r>
              <a:rPr lang="en-CA" dirty="0" smtClean="0"/>
              <a:t> de </a:t>
            </a:r>
            <a:r>
              <a:rPr lang="en-CA" dirty="0" err="1" smtClean="0"/>
              <a:t>séquence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Des </a:t>
            </a:r>
            <a:r>
              <a:rPr lang="en-CA" dirty="0" err="1" smtClean="0"/>
              <a:t>outils</a:t>
            </a:r>
            <a:r>
              <a:rPr lang="en-CA" dirty="0" smtClean="0"/>
              <a:t> </a:t>
            </a:r>
            <a:r>
              <a:rPr lang="en-CA" dirty="0" err="1" smtClean="0"/>
              <a:t>tels</a:t>
            </a:r>
            <a:r>
              <a:rPr lang="en-CA" dirty="0" smtClean="0"/>
              <a:t> que BLAST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aussi</a:t>
            </a:r>
            <a:r>
              <a:rPr lang="en-CA" dirty="0" smtClean="0"/>
              <a:t> </a:t>
            </a:r>
            <a:r>
              <a:rPr lang="en-CA" dirty="0" err="1" smtClean="0"/>
              <a:t>disponibles</a:t>
            </a:r>
            <a:r>
              <a:rPr lang="en-CA" dirty="0" smtClean="0"/>
              <a:t> pour </a:t>
            </a:r>
            <a:r>
              <a:rPr lang="en-CA" dirty="0" err="1" smtClean="0"/>
              <a:t>téléchargement</a:t>
            </a:r>
            <a:r>
              <a:rPr lang="en-CA" dirty="0" smtClean="0"/>
              <a:t> pour usage local.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183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Outils</a:t>
            </a:r>
            <a:r>
              <a:rPr lang="en-CA" dirty="0" smtClean="0"/>
              <a:t> pour faire de </a:t>
            </a:r>
            <a:r>
              <a:rPr lang="en-CA" dirty="0" err="1" smtClean="0"/>
              <a:t>l’analyse</a:t>
            </a:r>
            <a:r>
              <a:rPr lang="en-CA" dirty="0" smtClean="0"/>
              <a:t> de </a:t>
            </a:r>
            <a:r>
              <a:rPr lang="en-CA" dirty="0" err="1" smtClean="0"/>
              <a:t>séquence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4670" y="1484784"/>
            <a:ext cx="8229600" cy="5326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 err="1" smtClean="0"/>
              <a:t>Voir</a:t>
            </a:r>
            <a:r>
              <a:rPr lang="en-CA" dirty="0" smtClean="0"/>
              <a:t> </a:t>
            </a:r>
            <a:r>
              <a:rPr lang="en-CA" dirty="0" err="1" smtClean="0"/>
              <a:t>aussi</a:t>
            </a:r>
            <a:r>
              <a:rPr lang="en-CA" dirty="0" smtClean="0"/>
              <a:t> </a:t>
            </a:r>
          </a:p>
          <a:p>
            <a:r>
              <a:rPr lang="en-CA" dirty="0" smtClean="0"/>
              <a:t>https://www.ncbi.nlm.nih.gov/home/analyze/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16375" r="6395" b="8751"/>
          <a:stretch/>
        </p:blipFill>
        <p:spPr bwMode="auto">
          <a:xfrm>
            <a:off x="992208" y="2132856"/>
            <a:ext cx="727452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22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Outils</a:t>
            </a:r>
            <a:r>
              <a:rPr lang="en-CA" dirty="0" smtClean="0"/>
              <a:t> pour faire un </a:t>
            </a:r>
            <a:r>
              <a:rPr lang="en-CA" dirty="0" err="1" smtClean="0"/>
              <a:t>peu</a:t>
            </a:r>
            <a:r>
              <a:rPr lang="en-CA" dirty="0" smtClean="0"/>
              <a:t> de tout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0" t="13229" r="33405" b="9325"/>
          <a:stretch/>
        </p:blipFill>
        <p:spPr bwMode="auto">
          <a:xfrm>
            <a:off x="251520" y="1628800"/>
            <a:ext cx="376280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2" t="13216" r="29405" b="8804"/>
          <a:stretch/>
        </p:blipFill>
        <p:spPr bwMode="auto">
          <a:xfrm>
            <a:off x="4355976" y="2492896"/>
            <a:ext cx="4529312" cy="395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1619672" y="1844824"/>
            <a:ext cx="266429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8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Mettez</a:t>
            </a:r>
            <a:r>
              <a:rPr lang="en-CA" dirty="0" smtClean="0"/>
              <a:t> </a:t>
            </a:r>
            <a:r>
              <a:rPr lang="en-CA" dirty="0" err="1" smtClean="0"/>
              <a:t>celui</a:t>
            </a:r>
            <a:r>
              <a:rPr lang="en-CA" dirty="0" smtClean="0"/>
              <a:t>-ci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dirty="0" err="1" smtClean="0"/>
              <a:t>favoris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CA" dirty="0" smtClean="0"/>
              <a:t>https://www.ncbi.nlm.nih.gov/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9" t="13556" r="22956" b="16536"/>
          <a:stretch/>
        </p:blipFill>
        <p:spPr bwMode="auto">
          <a:xfrm>
            <a:off x="3347864" y="2762177"/>
            <a:ext cx="5214056" cy="348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27584" y="3356992"/>
            <a:ext cx="208823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L’un</a:t>
            </a:r>
            <a:r>
              <a:rPr lang="en-CA" dirty="0" smtClean="0"/>
              <a:t> de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dirty="0" err="1" smtClean="0"/>
              <a:t>favoris</a:t>
            </a:r>
            <a:r>
              <a:rPr lang="en-CA" dirty="0" smtClean="0"/>
              <a:t> sera </a:t>
            </a:r>
            <a:r>
              <a:rPr lang="en-CA" dirty="0" err="1" smtClean="0"/>
              <a:t>certainement</a:t>
            </a:r>
            <a:r>
              <a:rPr lang="en-CA" dirty="0" smtClean="0"/>
              <a:t> la section Learn</a:t>
            </a:r>
            <a:endParaRPr lang="en-CA" dirty="0"/>
          </a:p>
        </p:txBody>
      </p:sp>
      <p:cxnSp>
        <p:nvCxnSpPr>
          <p:cNvPr id="6" name="Connecteur droit avec flèche 5"/>
          <p:cNvCxnSpPr>
            <a:stCxn id="4" idx="3"/>
          </p:cNvCxnSpPr>
          <p:nvPr/>
        </p:nvCxnSpPr>
        <p:spPr>
          <a:xfrm>
            <a:off x="2915816" y="3818657"/>
            <a:ext cx="4320480" cy="685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9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L’un</a:t>
            </a:r>
            <a:r>
              <a:rPr lang="en-CA" dirty="0" smtClean="0"/>
              <a:t> de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dirty="0" err="1" smtClean="0"/>
              <a:t>favoris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t="13157" r="37750" b="10481"/>
          <a:stretch/>
        </p:blipFill>
        <p:spPr bwMode="auto">
          <a:xfrm>
            <a:off x="2699792" y="1689111"/>
            <a:ext cx="5558342" cy="4747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5364088" y="4725144"/>
            <a:ext cx="1584176" cy="17111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eur droit avec flèche 6"/>
          <p:cNvCxnSpPr>
            <a:stCxn id="8" idx="3"/>
          </p:cNvCxnSpPr>
          <p:nvPr/>
        </p:nvCxnSpPr>
        <p:spPr>
          <a:xfrm>
            <a:off x="2267744" y="3597117"/>
            <a:ext cx="3334358" cy="137862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23528" y="2996952"/>
            <a:ext cx="1944216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La zone </a:t>
            </a:r>
            <a:r>
              <a:rPr lang="en-CA" dirty="0" err="1" smtClean="0"/>
              <a:t>Tutoriels</a:t>
            </a:r>
            <a:r>
              <a:rPr lang="en-CA" dirty="0" smtClean="0"/>
              <a:t> </a:t>
            </a:r>
            <a:r>
              <a:rPr lang="en-CA" dirty="0" err="1" smtClean="0"/>
              <a:t>contient</a:t>
            </a:r>
            <a:r>
              <a:rPr lang="en-CA" dirty="0" smtClean="0"/>
              <a:t> une </a:t>
            </a:r>
            <a:r>
              <a:rPr lang="en-CA" dirty="0" err="1" smtClean="0"/>
              <a:t>panoplie</a:t>
            </a:r>
            <a:r>
              <a:rPr lang="en-CA" dirty="0" smtClean="0"/>
              <a:t> de </a:t>
            </a:r>
            <a:r>
              <a:rPr lang="en-CA" dirty="0" err="1" smtClean="0"/>
              <a:t>vidéos</a:t>
            </a:r>
            <a:r>
              <a:rPr lang="en-CA" dirty="0" smtClean="0"/>
              <a:t> pour vous guider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89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 err="1" smtClean="0"/>
              <a:t>L’un</a:t>
            </a:r>
            <a:r>
              <a:rPr lang="en-CA" dirty="0" smtClean="0"/>
              <a:t> de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dirty="0" err="1" smtClean="0"/>
              <a:t>favoris</a:t>
            </a:r>
            <a:endParaRPr lang="en-CA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12988" r="12930" b="4274"/>
          <a:stretch/>
        </p:blipFill>
        <p:spPr bwMode="auto">
          <a:xfrm>
            <a:off x="395536" y="1484784"/>
            <a:ext cx="6989591" cy="433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343331" y="3645024"/>
            <a:ext cx="4439277" cy="25853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Un </a:t>
            </a:r>
            <a:r>
              <a:rPr lang="en-CA" dirty="0" err="1" smtClean="0"/>
              <a:t>panoplie</a:t>
            </a:r>
            <a:r>
              <a:rPr lang="en-CA" dirty="0" smtClean="0"/>
              <a:t> de </a:t>
            </a:r>
            <a:r>
              <a:rPr lang="en-CA" dirty="0" err="1" smtClean="0"/>
              <a:t>vidéos</a:t>
            </a:r>
            <a:r>
              <a:rPr lang="en-CA" dirty="0" smtClean="0"/>
              <a:t>, PDF et de liens vous </a:t>
            </a:r>
            <a:r>
              <a:rPr lang="en-CA" dirty="0" err="1" smtClean="0"/>
              <a:t>permettant</a:t>
            </a:r>
            <a:r>
              <a:rPr lang="en-CA" dirty="0" smtClean="0"/>
              <a:t> </a:t>
            </a:r>
            <a:r>
              <a:rPr lang="en-CA" dirty="0" err="1" smtClean="0"/>
              <a:t>d’apprendre</a:t>
            </a:r>
            <a:r>
              <a:rPr lang="en-CA" dirty="0" smtClean="0"/>
              <a:t> pas mal de choses. </a:t>
            </a:r>
          </a:p>
          <a:p>
            <a:endParaRPr lang="en-CA" dirty="0"/>
          </a:p>
          <a:p>
            <a:r>
              <a:rPr lang="en-CA" dirty="0" smtClean="0"/>
              <a:t>La </a:t>
            </a:r>
            <a:r>
              <a:rPr lang="en-CA" dirty="0" err="1" smtClean="0"/>
              <a:t>liste</a:t>
            </a:r>
            <a:r>
              <a:rPr lang="en-CA" dirty="0" smtClean="0"/>
              <a:t> est longue...</a:t>
            </a:r>
          </a:p>
          <a:p>
            <a:endParaRPr lang="en-CA" dirty="0"/>
          </a:p>
          <a:p>
            <a:r>
              <a:rPr lang="en-CA" dirty="0" smtClean="0"/>
              <a:t>Pas de </a:t>
            </a:r>
            <a:r>
              <a:rPr lang="en-CA" dirty="0" err="1" smtClean="0"/>
              <a:t>soucis</a:t>
            </a:r>
            <a:r>
              <a:rPr lang="en-CA" dirty="0" smtClean="0"/>
              <a:t> : </a:t>
            </a:r>
            <a:r>
              <a:rPr lang="en-CA" dirty="0" err="1" smtClean="0"/>
              <a:t>même</a:t>
            </a:r>
            <a:r>
              <a:rPr lang="en-CA" dirty="0" smtClean="0"/>
              <a:t> </a:t>
            </a:r>
            <a:r>
              <a:rPr lang="en-CA" dirty="0" err="1" smtClean="0"/>
              <a:t>moi</a:t>
            </a:r>
            <a:r>
              <a:rPr lang="en-CA" dirty="0" smtClean="0"/>
              <a:t>, je </a:t>
            </a:r>
            <a:r>
              <a:rPr lang="en-CA" dirty="0" err="1" smtClean="0"/>
              <a:t>suis</a:t>
            </a:r>
            <a:r>
              <a:rPr lang="en-CA" dirty="0" smtClean="0"/>
              <a:t> </a:t>
            </a:r>
            <a:r>
              <a:rPr lang="en-CA" dirty="0" smtClean="0"/>
              <a:t>incapable de </a:t>
            </a:r>
            <a:r>
              <a:rPr lang="en-CA" dirty="0" err="1" smtClean="0"/>
              <a:t>tous</a:t>
            </a:r>
            <a:r>
              <a:rPr lang="en-CA" dirty="0" smtClean="0"/>
              <a:t> les savoir. </a:t>
            </a:r>
            <a:r>
              <a:rPr lang="en-CA" dirty="0" err="1" smtClean="0"/>
              <a:t>Alors</a:t>
            </a:r>
            <a:r>
              <a:rPr lang="en-CA" dirty="0" smtClean="0"/>
              <a:t> </a:t>
            </a:r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smtClean="0"/>
              <a:t>un site </a:t>
            </a:r>
            <a:r>
              <a:rPr lang="en-CA" dirty="0" smtClean="0"/>
              <a:t>que vous </a:t>
            </a:r>
            <a:r>
              <a:rPr lang="en-CA" dirty="0" err="1" smtClean="0"/>
              <a:t>consultera</a:t>
            </a:r>
            <a:r>
              <a:rPr lang="en-CA" dirty="0" err="1" smtClean="0"/>
              <a:t>ez</a:t>
            </a:r>
            <a:r>
              <a:rPr lang="en-CA" dirty="0" smtClean="0"/>
              <a:t> </a:t>
            </a:r>
            <a:r>
              <a:rPr lang="en-CA" dirty="0" err="1" smtClean="0"/>
              <a:t>fréquemment</a:t>
            </a:r>
            <a:r>
              <a:rPr lang="en-CA" dirty="0" smtClean="0"/>
              <a:t> </a:t>
            </a:r>
            <a:r>
              <a:rPr lang="en-CA" dirty="0" err="1" smtClean="0"/>
              <a:t>dependemment</a:t>
            </a:r>
            <a:r>
              <a:rPr lang="en-CA" dirty="0" smtClean="0"/>
              <a:t> de </a:t>
            </a:r>
            <a:r>
              <a:rPr lang="en-CA" dirty="0" err="1" smtClean="0"/>
              <a:t>vo</a:t>
            </a:r>
            <a:r>
              <a:rPr lang="en-CA" dirty="0" err="1" smtClean="0"/>
              <a:t>s</a:t>
            </a:r>
            <a:r>
              <a:rPr lang="en-CA" dirty="0" smtClean="0"/>
              <a:t> </a:t>
            </a:r>
            <a:r>
              <a:rPr lang="en-CA" dirty="0" err="1" smtClean="0"/>
              <a:t>besoins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26206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167</Words>
  <Application>Microsoft Office PowerPoint</Application>
  <PresentationFormat>Affichage à l'écran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Outil d’auto apprentissage.  Comment ça marche ?</vt:lpstr>
      <vt:lpstr>Une panoplie de requetes vous sont disponibles</vt:lpstr>
      <vt:lpstr>Allons par exemple sur la rubrique : Analyse de séquences</vt:lpstr>
      <vt:lpstr>Outils pour faire de l’analyse de séquence</vt:lpstr>
      <vt:lpstr>Outils pour faire de l’analyse de séquence</vt:lpstr>
      <vt:lpstr>Outils pour faire un peu de tout</vt:lpstr>
      <vt:lpstr>Mettez celui-ci dans vos favoris</vt:lpstr>
      <vt:lpstr>L’un de vos favoris</vt:lpstr>
      <vt:lpstr>L’un de vos favoris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d’auto apprentissage  Comment ça marche ?</dc:title>
  <dc:creator>Joel Sande</dc:creator>
  <cp:lastModifiedBy>Joel Sande</cp:lastModifiedBy>
  <cp:revision>10</cp:revision>
  <dcterms:created xsi:type="dcterms:W3CDTF">2018-03-12T17:44:16Z</dcterms:created>
  <dcterms:modified xsi:type="dcterms:W3CDTF">2018-03-26T18:54:50Z</dcterms:modified>
</cp:coreProperties>
</file>