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MavenPr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slide" Target="slides/slide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2.xml"/><Relationship Id="rId18" Type="http://schemas.openxmlformats.org/officeDocument/2006/relationships/font" Target="fonts/Nuni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Programmation 3</a:t>
            </a:r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Arbres binaires - 2ème partie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>
            <p:ph type="title"/>
          </p:nvPr>
        </p:nvSpPr>
        <p:spPr>
          <a:xfrm>
            <a:off x="1303800" y="598575"/>
            <a:ext cx="73737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Supprimer un noeud - Complexe</a:t>
            </a:r>
          </a:p>
        </p:txBody>
      </p:sp>
      <p:sp>
        <p:nvSpPr>
          <p:cNvPr id="439" name="Shape 439"/>
          <p:cNvSpPr/>
          <p:nvPr/>
        </p:nvSpPr>
        <p:spPr>
          <a:xfrm>
            <a:off x="6913850" y="1974250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15</a:t>
            </a:r>
          </a:p>
        </p:txBody>
      </p:sp>
      <p:sp>
        <p:nvSpPr>
          <p:cNvPr id="440" name="Shape 440"/>
          <p:cNvSpPr/>
          <p:nvPr/>
        </p:nvSpPr>
        <p:spPr>
          <a:xfrm>
            <a:off x="4131000" y="2102975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4</a:t>
            </a:r>
          </a:p>
        </p:txBody>
      </p:sp>
      <p:sp>
        <p:nvSpPr>
          <p:cNvPr id="441" name="Shape 441"/>
          <p:cNvSpPr/>
          <p:nvPr/>
        </p:nvSpPr>
        <p:spPr>
          <a:xfrm>
            <a:off x="4567200" y="3329175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5</a:t>
            </a:r>
          </a:p>
        </p:txBody>
      </p:sp>
      <p:sp>
        <p:nvSpPr>
          <p:cNvPr id="442" name="Shape 442"/>
          <p:cNvSpPr/>
          <p:nvPr/>
        </p:nvSpPr>
        <p:spPr>
          <a:xfrm>
            <a:off x="3592500" y="3329175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1</a:t>
            </a:r>
          </a:p>
        </p:txBody>
      </p:sp>
      <p:cxnSp>
        <p:nvCxnSpPr>
          <p:cNvPr id="443" name="Shape 443"/>
          <p:cNvCxnSpPr>
            <a:stCxn id="444" idx="2"/>
            <a:endCxn id="440" idx="7"/>
          </p:cNvCxnSpPr>
          <p:nvPr/>
        </p:nvCxnSpPr>
        <p:spPr>
          <a:xfrm flipH="1">
            <a:off x="4590639" y="1528469"/>
            <a:ext cx="911400" cy="6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45" name="Shape 445"/>
          <p:cNvCxnSpPr>
            <a:stCxn id="440" idx="3"/>
            <a:endCxn id="442" idx="0"/>
          </p:cNvCxnSpPr>
          <p:nvPr/>
        </p:nvCxnSpPr>
        <p:spPr>
          <a:xfrm flipH="1">
            <a:off x="3861862" y="2590781"/>
            <a:ext cx="348000" cy="73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46" name="Shape 446"/>
          <p:cNvCxnSpPr>
            <a:stCxn id="440" idx="5"/>
            <a:endCxn id="441" idx="1"/>
          </p:cNvCxnSpPr>
          <p:nvPr/>
        </p:nvCxnSpPr>
        <p:spPr>
          <a:xfrm>
            <a:off x="4590639" y="2590781"/>
            <a:ext cx="55500" cy="8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47" name="Shape 447"/>
          <p:cNvCxnSpPr>
            <a:stCxn id="444" idx="6"/>
            <a:endCxn id="439" idx="1"/>
          </p:cNvCxnSpPr>
          <p:nvPr/>
        </p:nvCxnSpPr>
        <p:spPr>
          <a:xfrm>
            <a:off x="6040812" y="1528444"/>
            <a:ext cx="951900" cy="52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48" name="Shape 448"/>
          <p:cNvSpPr/>
          <p:nvPr/>
        </p:nvSpPr>
        <p:spPr>
          <a:xfrm>
            <a:off x="7509925" y="3284150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18</a:t>
            </a:r>
          </a:p>
        </p:txBody>
      </p:sp>
      <p:sp>
        <p:nvSpPr>
          <p:cNvPr id="449" name="Shape 449"/>
          <p:cNvSpPr/>
          <p:nvPr/>
        </p:nvSpPr>
        <p:spPr>
          <a:xfrm>
            <a:off x="5502175" y="1265475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10</a:t>
            </a:r>
          </a:p>
        </p:txBody>
      </p:sp>
      <p:cxnSp>
        <p:nvCxnSpPr>
          <p:cNvPr id="450" name="Shape 450"/>
          <p:cNvCxnSpPr>
            <a:stCxn id="439" idx="5"/>
            <a:endCxn id="448" idx="0"/>
          </p:cNvCxnSpPr>
          <p:nvPr/>
        </p:nvCxnSpPr>
        <p:spPr>
          <a:xfrm>
            <a:off x="7373488" y="2462056"/>
            <a:ext cx="405600" cy="8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51" name="Shape 451"/>
          <p:cNvSpPr/>
          <p:nvPr/>
        </p:nvSpPr>
        <p:spPr>
          <a:xfrm>
            <a:off x="6415625" y="3284150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11</a:t>
            </a:r>
          </a:p>
        </p:txBody>
      </p:sp>
      <p:cxnSp>
        <p:nvCxnSpPr>
          <p:cNvPr id="452" name="Shape 452"/>
          <p:cNvCxnSpPr>
            <a:stCxn id="439" idx="3"/>
            <a:endCxn id="451" idx="0"/>
          </p:cNvCxnSpPr>
          <p:nvPr/>
        </p:nvCxnSpPr>
        <p:spPr>
          <a:xfrm flipH="1">
            <a:off x="6684912" y="2462056"/>
            <a:ext cx="307800" cy="8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53" name="Shape 453"/>
          <p:cNvSpPr txBox="1"/>
          <p:nvPr/>
        </p:nvSpPr>
        <p:spPr>
          <a:xfrm>
            <a:off x="603575" y="1836975"/>
            <a:ext cx="2217600" cy="28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fr"/>
              <a:t>Déplacer 10 à la place de 8.</a:t>
            </a:r>
          </a:p>
          <a:p>
            <a:pPr indent="-317500" lvl="0" marL="457200">
              <a:spcBef>
                <a:spcPts val="0"/>
              </a:spcBef>
              <a:buSzPct val="100000"/>
              <a:buAutoNum type="arabicPeriod"/>
            </a:pPr>
            <a:r>
              <a:rPr lang="fr"/>
              <a:t>Déplacer 11 à la place de 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Exercice</a:t>
            </a:r>
          </a:p>
        </p:txBody>
      </p:sp>
      <p:sp>
        <p:nvSpPr>
          <p:cNvPr id="459" name="Shape 45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1800"/>
              <a:t>Continuer la classe d’arbre binaire en ajoutant la </a:t>
            </a:r>
            <a:r>
              <a:rPr lang="fr" sz="1800"/>
              <a:t>suppression</a:t>
            </a:r>
            <a:r>
              <a:rPr lang="fr" sz="180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303800" y="598575"/>
            <a:ext cx="73737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Supprimer un noeud - cas de la feuille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108525" y="1436025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8</a:t>
            </a:r>
          </a:p>
        </p:txBody>
      </p:sp>
      <p:sp>
        <p:nvSpPr>
          <p:cNvPr id="285" name="Shape 285"/>
          <p:cNvSpPr/>
          <p:nvPr/>
        </p:nvSpPr>
        <p:spPr>
          <a:xfrm>
            <a:off x="6940075" y="2696800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15</a:t>
            </a:r>
          </a:p>
        </p:txBody>
      </p:sp>
      <p:sp>
        <p:nvSpPr>
          <p:cNvPr id="286" name="Shape 286"/>
          <p:cNvSpPr/>
          <p:nvPr/>
        </p:nvSpPr>
        <p:spPr>
          <a:xfrm>
            <a:off x="4157225" y="2825525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4</a:t>
            </a:r>
          </a:p>
        </p:txBody>
      </p:sp>
      <p:sp>
        <p:nvSpPr>
          <p:cNvPr id="287" name="Shape 287"/>
          <p:cNvSpPr/>
          <p:nvPr/>
        </p:nvSpPr>
        <p:spPr>
          <a:xfrm>
            <a:off x="4593425" y="4051725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5</a:t>
            </a:r>
          </a:p>
        </p:txBody>
      </p:sp>
      <p:sp>
        <p:nvSpPr>
          <p:cNvPr id="288" name="Shape 288"/>
          <p:cNvSpPr/>
          <p:nvPr/>
        </p:nvSpPr>
        <p:spPr>
          <a:xfrm>
            <a:off x="3618725" y="4051725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1</a:t>
            </a:r>
          </a:p>
        </p:txBody>
      </p:sp>
      <p:cxnSp>
        <p:nvCxnSpPr>
          <p:cNvPr id="289" name="Shape 289"/>
          <p:cNvCxnSpPr>
            <a:stCxn id="284" idx="2"/>
            <a:endCxn id="286" idx="7"/>
          </p:cNvCxnSpPr>
          <p:nvPr/>
        </p:nvCxnSpPr>
        <p:spPr>
          <a:xfrm flipH="1">
            <a:off x="4616825" y="1721775"/>
            <a:ext cx="491700" cy="11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0" name="Shape 290"/>
          <p:cNvCxnSpPr>
            <a:stCxn id="286" idx="3"/>
            <a:endCxn id="288" idx="0"/>
          </p:cNvCxnSpPr>
          <p:nvPr/>
        </p:nvCxnSpPr>
        <p:spPr>
          <a:xfrm flipH="1">
            <a:off x="3888087" y="3313331"/>
            <a:ext cx="348000" cy="73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1" name="Shape 291"/>
          <p:cNvCxnSpPr>
            <a:stCxn id="286" idx="5"/>
            <a:endCxn id="287" idx="1"/>
          </p:cNvCxnSpPr>
          <p:nvPr/>
        </p:nvCxnSpPr>
        <p:spPr>
          <a:xfrm>
            <a:off x="4616864" y="3313331"/>
            <a:ext cx="55500" cy="8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2" name="Shape 292"/>
          <p:cNvCxnSpPr>
            <a:stCxn id="284" idx="6"/>
            <a:endCxn id="285" idx="1"/>
          </p:cNvCxnSpPr>
          <p:nvPr/>
        </p:nvCxnSpPr>
        <p:spPr>
          <a:xfrm>
            <a:off x="5647025" y="1721775"/>
            <a:ext cx="1371900" cy="105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93" name="Shape 293"/>
          <p:cNvSpPr/>
          <p:nvPr/>
        </p:nvSpPr>
        <p:spPr>
          <a:xfrm>
            <a:off x="7536150" y="4006700"/>
            <a:ext cx="538500" cy="5715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18</a:t>
            </a:r>
          </a:p>
        </p:txBody>
      </p:sp>
      <p:sp>
        <p:nvSpPr>
          <p:cNvPr id="294" name="Shape 294"/>
          <p:cNvSpPr/>
          <p:nvPr/>
        </p:nvSpPr>
        <p:spPr>
          <a:xfrm>
            <a:off x="6474125" y="4006700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10</a:t>
            </a:r>
          </a:p>
        </p:txBody>
      </p:sp>
      <p:cxnSp>
        <p:nvCxnSpPr>
          <p:cNvPr id="295" name="Shape 295"/>
          <p:cNvCxnSpPr>
            <a:stCxn id="285" idx="3"/>
            <a:endCxn id="294" idx="0"/>
          </p:cNvCxnSpPr>
          <p:nvPr/>
        </p:nvCxnSpPr>
        <p:spPr>
          <a:xfrm flipH="1">
            <a:off x="6743237" y="3184606"/>
            <a:ext cx="275700" cy="8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6" name="Shape 296"/>
          <p:cNvCxnSpPr>
            <a:stCxn id="285" idx="5"/>
            <a:endCxn id="293" idx="0"/>
          </p:cNvCxnSpPr>
          <p:nvPr/>
        </p:nvCxnSpPr>
        <p:spPr>
          <a:xfrm>
            <a:off x="7399713" y="3184606"/>
            <a:ext cx="405600" cy="8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97" name="Shape 297"/>
          <p:cNvSpPr txBox="1"/>
          <p:nvPr/>
        </p:nvSpPr>
        <p:spPr>
          <a:xfrm>
            <a:off x="669175" y="1836975"/>
            <a:ext cx="2742300" cy="28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Le noeud 18 n’a pas d’enfant.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Pour le retirer de l’arbre, il suffit de mettre la référence de l’enfant de droite du noeud 15 à null.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7399725" y="3396600"/>
            <a:ext cx="4056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2400">
                <a:solidFill>
                  <a:schemeClr val="accent2"/>
                </a:solidFill>
              </a:rPr>
              <a:t>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1303800" y="598575"/>
            <a:ext cx="73737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Supprimer un noeud - cas du noeud à 1 enfant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5108525" y="1436025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8</a:t>
            </a:r>
          </a:p>
        </p:txBody>
      </p:sp>
      <p:sp>
        <p:nvSpPr>
          <p:cNvPr id="305" name="Shape 305"/>
          <p:cNvSpPr/>
          <p:nvPr/>
        </p:nvSpPr>
        <p:spPr>
          <a:xfrm>
            <a:off x="6940075" y="2696800"/>
            <a:ext cx="538500" cy="5715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15</a:t>
            </a:r>
          </a:p>
        </p:txBody>
      </p:sp>
      <p:sp>
        <p:nvSpPr>
          <p:cNvPr id="306" name="Shape 306"/>
          <p:cNvSpPr/>
          <p:nvPr/>
        </p:nvSpPr>
        <p:spPr>
          <a:xfrm>
            <a:off x="4157225" y="2825525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4</a:t>
            </a:r>
          </a:p>
        </p:txBody>
      </p:sp>
      <p:sp>
        <p:nvSpPr>
          <p:cNvPr id="307" name="Shape 307"/>
          <p:cNvSpPr/>
          <p:nvPr/>
        </p:nvSpPr>
        <p:spPr>
          <a:xfrm>
            <a:off x="4593425" y="4051725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5</a:t>
            </a:r>
          </a:p>
        </p:txBody>
      </p:sp>
      <p:sp>
        <p:nvSpPr>
          <p:cNvPr id="308" name="Shape 308"/>
          <p:cNvSpPr/>
          <p:nvPr/>
        </p:nvSpPr>
        <p:spPr>
          <a:xfrm>
            <a:off x="3618725" y="4051725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1</a:t>
            </a:r>
          </a:p>
        </p:txBody>
      </p:sp>
      <p:cxnSp>
        <p:nvCxnSpPr>
          <p:cNvPr id="309" name="Shape 309"/>
          <p:cNvCxnSpPr>
            <a:stCxn id="304" idx="2"/>
            <a:endCxn id="306" idx="7"/>
          </p:cNvCxnSpPr>
          <p:nvPr/>
        </p:nvCxnSpPr>
        <p:spPr>
          <a:xfrm flipH="1">
            <a:off x="4616825" y="1721775"/>
            <a:ext cx="491700" cy="11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10" name="Shape 310"/>
          <p:cNvCxnSpPr>
            <a:stCxn id="306" idx="3"/>
            <a:endCxn id="308" idx="0"/>
          </p:cNvCxnSpPr>
          <p:nvPr/>
        </p:nvCxnSpPr>
        <p:spPr>
          <a:xfrm flipH="1">
            <a:off x="3888087" y="3313331"/>
            <a:ext cx="348000" cy="73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11" name="Shape 311"/>
          <p:cNvCxnSpPr>
            <a:stCxn id="306" idx="5"/>
            <a:endCxn id="307" idx="1"/>
          </p:cNvCxnSpPr>
          <p:nvPr/>
        </p:nvCxnSpPr>
        <p:spPr>
          <a:xfrm>
            <a:off x="4616864" y="3313331"/>
            <a:ext cx="55500" cy="8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12" name="Shape 312"/>
          <p:cNvCxnSpPr>
            <a:stCxn id="304" idx="6"/>
            <a:endCxn id="305" idx="1"/>
          </p:cNvCxnSpPr>
          <p:nvPr/>
        </p:nvCxnSpPr>
        <p:spPr>
          <a:xfrm>
            <a:off x="5647025" y="1721775"/>
            <a:ext cx="1371900" cy="105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13" name="Shape 313"/>
          <p:cNvSpPr/>
          <p:nvPr/>
        </p:nvSpPr>
        <p:spPr>
          <a:xfrm>
            <a:off x="6474125" y="4006700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10</a:t>
            </a:r>
          </a:p>
        </p:txBody>
      </p:sp>
      <p:cxnSp>
        <p:nvCxnSpPr>
          <p:cNvPr id="314" name="Shape 314"/>
          <p:cNvCxnSpPr>
            <a:stCxn id="305" idx="3"/>
            <a:endCxn id="313" idx="0"/>
          </p:cNvCxnSpPr>
          <p:nvPr/>
        </p:nvCxnSpPr>
        <p:spPr>
          <a:xfrm flipH="1">
            <a:off x="6743237" y="3184606"/>
            <a:ext cx="275700" cy="8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15" name="Shape 315"/>
          <p:cNvSpPr txBox="1"/>
          <p:nvPr/>
        </p:nvSpPr>
        <p:spPr>
          <a:xfrm>
            <a:off x="669175" y="1836975"/>
            <a:ext cx="2742300" cy="28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 noeud 15 a 1 enfant.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Pour le retirer de l’arbre, il suffit de mettre la référence de l’enfant de droite du parent de 15 à l’enfant de 15.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6205700" y="2010225"/>
            <a:ext cx="4056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solidFill>
                  <a:schemeClr val="accent2"/>
                </a:solidFill>
              </a:rPr>
              <a:t>X</a:t>
            </a:r>
          </a:p>
        </p:txBody>
      </p:sp>
      <p:cxnSp>
        <p:nvCxnSpPr>
          <p:cNvPr id="317" name="Shape 317"/>
          <p:cNvCxnSpPr>
            <a:stCxn id="304" idx="5"/>
            <a:endCxn id="313" idx="1"/>
          </p:cNvCxnSpPr>
          <p:nvPr/>
        </p:nvCxnSpPr>
        <p:spPr>
          <a:xfrm>
            <a:off x="5568164" y="1923831"/>
            <a:ext cx="984900" cy="2166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>
            <a:off x="1303800" y="598575"/>
            <a:ext cx="73737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Supprimer un noeud - 2 enfants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5528400" y="1965375"/>
            <a:ext cx="538500" cy="5715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8</a:t>
            </a:r>
          </a:p>
        </p:txBody>
      </p:sp>
      <p:sp>
        <p:nvSpPr>
          <p:cNvPr id="324" name="Shape 324"/>
          <p:cNvSpPr/>
          <p:nvPr/>
        </p:nvSpPr>
        <p:spPr>
          <a:xfrm>
            <a:off x="6940075" y="2696800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15</a:t>
            </a:r>
          </a:p>
        </p:txBody>
      </p:sp>
      <p:sp>
        <p:nvSpPr>
          <p:cNvPr id="325" name="Shape 325"/>
          <p:cNvSpPr/>
          <p:nvPr/>
        </p:nvSpPr>
        <p:spPr>
          <a:xfrm>
            <a:off x="4157225" y="2825525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4</a:t>
            </a:r>
          </a:p>
        </p:txBody>
      </p:sp>
      <p:sp>
        <p:nvSpPr>
          <p:cNvPr id="326" name="Shape 326"/>
          <p:cNvSpPr/>
          <p:nvPr/>
        </p:nvSpPr>
        <p:spPr>
          <a:xfrm>
            <a:off x="4593425" y="4051725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5</a:t>
            </a:r>
          </a:p>
        </p:txBody>
      </p:sp>
      <p:sp>
        <p:nvSpPr>
          <p:cNvPr id="327" name="Shape 327"/>
          <p:cNvSpPr/>
          <p:nvPr/>
        </p:nvSpPr>
        <p:spPr>
          <a:xfrm>
            <a:off x="3618725" y="4051725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1</a:t>
            </a:r>
          </a:p>
        </p:txBody>
      </p:sp>
      <p:cxnSp>
        <p:nvCxnSpPr>
          <p:cNvPr id="328" name="Shape 328"/>
          <p:cNvCxnSpPr>
            <a:stCxn id="323" idx="2"/>
            <a:endCxn id="325" idx="7"/>
          </p:cNvCxnSpPr>
          <p:nvPr/>
        </p:nvCxnSpPr>
        <p:spPr>
          <a:xfrm flipH="1">
            <a:off x="4617000" y="2251125"/>
            <a:ext cx="911400" cy="6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29" name="Shape 329"/>
          <p:cNvCxnSpPr>
            <a:stCxn id="325" idx="3"/>
            <a:endCxn id="327" idx="0"/>
          </p:cNvCxnSpPr>
          <p:nvPr/>
        </p:nvCxnSpPr>
        <p:spPr>
          <a:xfrm flipH="1">
            <a:off x="3888087" y="3313331"/>
            <a:ext cx="348000" cy="73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30" name="Shape 330"/>
          <p:cNvCxnSpPr>
            <a:stCxn id="325" idx="5"/>
            <a:endCxn id="326" idx="1"/>
          </p:cNvCxnSpPr>
          <p:nvPr/>
        </p:nvCxnSpPr>
        <p:spPr>
          <a:xfrm>
            <a:off x="4616864" y="3313331"/>
            <a:ext cx="55500" cy="8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31" name="Shape 331"/>
          <p:cNvCxnSpPr>
            <a:stCxn id="323" idx="6"/>
            <a:endCxn id="324" idx="1"/>
          </p:cNvCxnSpPr>
          <p:nvPr/>
        </p:nvCxnSpPr>
        <p:spPr>
          <a:xfrm>
            <a:off x="6066900" y="2251125"/>
            <a:ext cx="951900" cy="52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32" name="Shape 332"/>
          <p:cNvSpPr/>
          <p:nvPr/>
        </p:nvSpPr>
        <p:spPr>
          <a:xfrm>
            <a:off x="7536150" y="4006700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18</a:t>
            </a:r>
          </a:p>
        </p:txBody>
      </p:sp>
      <p:sp>
        <p:nvSpPr>
          <p:cNvPr id="333" name="Shape 333"/>
          <p:cNvSpPr/>
          <p:nvPr/>
        </p:nvSpPr>
        <p:spPr>
          <a:xfrm>
            <a:off x="6474125" y="4006700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10</a:t>
            </a:r>
          </a:p>
        </p:txBody>
      </p:sp>
      <p:cxnSp>
        <p:nvCxnSpPr>
          <p:cNvPr id="334" name="Shape 334"/>
          <p:cNvCxnSpPr>
            <a:stCxn id="324" idx="3"/>
            <a:endCxn id="333" idx="0"/>
          </p:cNvCxnSpPr>
          <p:nvPr/>
        </p:nvCxnSpPr>
        <p:spPr>
          <a:xfrm flipH="1">
            <a:off x="6743237" y="3184606"/>
            <a:ext cx="275700" cy="8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35" name="Shape 335"/>
          <p:cNvCxnSpPr>
            <a:stCxn id="324" idx="5"/>
            <a:endCxn id="332" idx="0"/>
          </p:cNvCxnSpPr>
          <p:nvPr/>
        </p:nvCxnSpPr>
        <p:spPr>
          <a:xfrm>
            <a:off x="7399713" y="3184606"/>
            <a:ext cx="405600" cy="8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1303800" y="598575"/>
            <a:ext cx="73737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Supprimer un noeud - 2 enfants.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On ne peut pas juste prendre un enfant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5627950" y="1765200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15</a:t>
            </a:r>
          </a:p>
        </p:txBody>
      </p:sp>
      <p:sp>
        <p:nvSpPr>
          <p:cNvPr id="342" name="Shape 342"/>
          <p:cNvSpPr/>
          <p:nvPr/>
        </p:nvSpPr>
        <p:spPr>
          <a:xfrm>
            <a:off x="4157225" y="2825525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4</a:t>
            </a:r>
          </a:p>
        </p:txBody>
      </p:sp>
      <p:sp>
        <p:nvSpPr>
          <p:cNvPr id="343" name="Shape 343"/>
          <p:cNvSpPr/>
          <p:nvPr/>
        </p:nvSpPr>
        <p:spPr>
          <a:xfrm>
            <a:off x="4593425" y="4051725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5</a:t>
            </a:r>
          </a:p>
        </p:txBody>
      </p:sp>
      <p:sp>
        <p:nvSpPr>
          <p:cNvPr id="344" name="Shape 344"/>
          <p:cNvSpPr/>
          <p:nvPr/>
        </p:nvSpPr>
        <p:spPr>
          <a:xfrm>
            <a:off x="3618725" y="4051725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1</a:t>
            </a:r>
          </a:p>
        </p:txBody>
      </p:sp>
      <p:cxnSp>
        <p:nvCxnSpPr>
          <p:cNvPr id="345" name="Shape 345"/>
          <p:cNvCxnSpPr>
            <a:stCxn id="341" idx="2"/>
            <a:endCxn id="342" idx="7"/>
          </p:cNvCxnSpPr>
          <p:nvPr/>
        </p:nvCxnSpPr>
        <p:spPr>
          <a:xfrm flipH="1">
            <a:off x="4616950" y="2050950"/>
            <a:ext cx="1011000" cy="85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46" name="Shape 346"/>
          <p:cNvCxnSpPr>
            <a:stCxn id="342" idx="3"/>
            <a:endCxn id="344" idx="0"/>
          </p:cNvCxnSpPr>
          <p:nvPr/>
        </p:nvCxnSpPr>
        <p:spPr>
          <a:xfrm flipH="1">
            <a:off x="3888087" y="3313331"/>
            <a:ext cx="348000" cy="73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47" name="Shape 347"/>
          <p:cNvCxnSpPr>
            <a:stCxn id="342" idx="5"/>
            <a:endCxn id="343" idx="1"/>
          </p:cNvCxnSpPr>
          <p:nvPr/>
        </p:nvCxnSpPr>
        <p:spPr>
          <a:xfrm>
            <a:off x="4616864" y="3313331"/>
            <a:ext cx="55500" cy="8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48" name="Shape 348"/>
          <p:cNvSpPr/>
          <p:nvPr/>
        </p:nvSpPr>
        <p:spPr>
          <a:xfrm>
            <a:off x="6408775" y="2844150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18</a:t>
            </a:r>
          </a:p>
        </p:txBody>
      </p:sp>
      <p:sp>
        <p:nvSpPr>
          <p:cNvPr id="349" name="Shape 349"/>
          <p:cNvSpPr/>
          <p:nvPr/>
        </p:nvSpPr>
        <p:spPr>
          <a:xfrm>
            <a:off x="5053175" y="2825525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10</a:t>
            </a:r>
          </a:p>
        </p:txBody>
      </p:sp>
      <p:cxnSp>
        <p:nvCxnSpPr>
          <p:cNvPr id="350" name="Shape 350"/>
          <p:cNvCxnSpPr>
            <a:stCxn id="341" idx="3"/>
            <a:endCxn id="349" idx="0"/>
          </p:cNvCxnSpPr>
          <p:nvPr/>
        </p:nvCxnSpPr>
        <p:spPr>
          <a:xfrm flipH="1">
            <a:off x="5322512" y="2253006"/>
            <a:ext cx="384300" cy="5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51" name="Shape 351"/>
          <p:cNvCxnSpPr>
            <a:stCxn id="341" idx="5"/>
            <a:endCxn id="348" idx="0"/>
          </p:cNvCxnSpPr>
          <p:nvPr/>
        </p:nvCxnSpPr>
        <p:spPr>
          <a:xfrm>
            <a:off x="6087588" y="2253006"/>
            <a:ext cx="590400" cy="59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52" name="Shape 352"/>
          <p:cNvSpPr/>
          <p:nvPr/>
        </p:nvSpPr>
        <p:spPr>
          <a:xfrm>
            <a:off x="3618725" y="2711700"/>
            <a:ext cx="4264500" cy="858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 txBox="1"/>
          <p:nvPr/>
        </p:nvSpPr>
        <p:spPr>
          <a:xfrm>
            <a:off x="0" y="2766263"/>
            <a:ext cx="73374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2400"/>
              <a:t>Trois noeuds enfants???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type="title"/>
          </p:nvPr>
        </p:nvSpPr>
        <p:spPr>
          <a:xfrm>
            <a:off x="1303800" y="598575"/>
            <a:ext cx="73737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Supprimer un noeud - 2 enfants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Trouver le successeur immédiat</a:t>
            </a:r>
          </a:p>
        </p:txBody>
      </p:sp>
      <p:sp>
        <p:nvSpPr>
          <p:cNvPr id="359" name="Shape 359"/>
          <p:cNvSpPr/>
          <p:nvPr/>
        </p:nvSpPr>
        <p:spPr>
          <a:xfrm>
            <a:off x="5528400" y="1965375"/>
            <a:ext cx="538500" cy="5715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8</a:t>
            </a:r>
          </a:p>
        </p:txBody>
      </p:sp>
      <p:sp>
        <p:nvSpPr>
          <p:cNvPr id="360" name="Shape 360"/>
          <p:cNvSpPr/>
          <p:nvPr/>
        </p:nvSpPr>
        <p:spPr>
          <a:xfrm>
            <a:off x="6940075" y="2696800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15</a:t>
            </a:r>
          </a:p>
        </p:txBody>
      </p:sp>
      <p:sp>
        <p:nvSpPr>
          <p:cNvPr id="361" name="Shape 361"/>
          <p:cNvSpPr/>
          <p:nvPr/>
        </p:nvSpPr>
        <p:spPr>
          <a:xfrm>
            <a:off x="4157225" y="2825525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4</a:t>
            </a:r>
          </a:p>
        </p:txBody>
      </p:sp>
      <p:sp>
        <p:nvSpPr>
          <p:cNvPr id="362" name="Shape 362"/>
          <p:cNvSpPr/>
          <p:nvPr/>
        </p:nvSpPr>
        <p:spPr>
          <a:xfrm>
            <a:off x="4593425" y="4051725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5</a:t>
            </a:r>
          </a:p>
        </p:txBody>
      </p:sp>
      <p:sp>
        <p:nvSpPr>
          <p:cNvPr id="363" name="Shape 363"/>
          <p:cNvSpPr/>
          <p:nvPr/>
        </p:nvSpPr>
        <p:spPr>
          <a:xfrm>
            <a:off x="3618725" y="4051725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1</a:t>
            </a:r>
          </a:p>
        </p:txBody>
      </p:sp>
      <p:cxnSp>
        <p:nvCxnSpPr>
          <p:cNvPr id="364" name="Shape 364"/>
          <p:cNvCxnSpPr>
            <a:stCxn id="359" idx="2"/>
            <a:endCxn id="361" idx="7"/>
          </p:cNvCxnSpPr>
          <p:nvPr/>
        </p:nvCxnSpPr>
        <p:spPr>
          <a:xfrm flipH="1">
            <a:off x="4617000" y="2251125"/>
            <a:ext cx="911400" cy="6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65" name="Shape 365"/>
          <p:cNvCxnSpPr>
            <a:stCxn id="361" idx="3"/>
            <a:endCxn id="363" idx="0"/>
          </p:cNvCxnSpPr>
          <p:nvPr/>
        </p:nvCxnSpPr>
        <p:spPr>
          <a:xfrm flipH="1">
            <a:off x="3888087" y="3313331"/>
            <a:ext cx="348000" cy="73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66" name="Shape 366"/>
          <p:cNvCxnSpPr>
            <a:stCxn id="361" idx="5"/>
            <a:endCxn id="362" idx="1"/>
          </p:cNvCxnSpPr>
          <p:nvPr/>
        </p:nvCxnSpPr>
        <p:spPr>
          <a:xfrm>
            <a:off x="4616864" y="3313331"/>
            <a:ext cx="55500" cy="8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67" name="Shape 367"/>
          <p:cNvCxnSpPr>
            <a:stCxn id="359" idx="6"/>
            <a:endCxn id="360" idx="1"/>
          </p:cNvCxnSpPr>
          <p:nvPr/>
        </p:nvCxnSpPr>
        <p:spPr>
          <a:xfrm>
            <a:off x="6066900" y="2251125"/>
            <a:ext cx="951900" cy="52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68" name="Shape 368"/>
          <p:cNvSpPr/>
          <p:nvPr/>
        </p:nvSpPr>
        <p:spPr>
          <a:xfrm>
            <a:off x="7536150" y="4006700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18</a:t>
            </a:r>
          </a:p>
        </p:txBody>
      </p:sp>
      <p:sp>
        <p:nvSpPr>
          <p:cNvPr id="369" name="Shape 369"/>
          <p:cNvSpPr/>
          <p:nvPr/>
        </p:nvSpPr>
        <p:spPr>
          <a:xfrm>
            <a:off x="6474125" y="4006700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10</a:t>
            </a:r>
          </a:p>
        </p:txBody>
      </p:sp>
      <p:cxnSp>
        <p:nvCxnSpPr>
          <p:cNvPr id="370" name="Shape 370"/>
          <p:cNvCxnSpPr>
            <a:stCxn id="360" idx="3"/>
            <a:endCxn id="369" idx="0"/>
          </p:cNvCxnSpPr>
          <p:nvPr/>
        </p:nvCxnSpPr>
        <p:spPr>
          <a:xfrm flipH="1">
            <a:off x="6743237" y="3184606"/>
            <a:ext cx="275700" cy="8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71" name="Shape 371"/>
          <p:cNvCxnSpPr>
            <a:stCxn id="360" idx="5"/>
            <a:endCxn id="368" idx="0"/>
          </p:cNvCxnSpPr>
          <p:nvPr/>
        </p:nvCxnSpPr>
        <p:spPr>
          <a:xfrm>
            <a:off x="7399713" y="3184606"/>
            <a:ext cx="405600" cy="8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72" name="Shape 372"/>
          <p:cNvCxnSpPr/>
          <p:nvPr/>
        </p:nvCxnSpPr>
        <p:spPr>
          <a:xfrm>
            <a:off x="6245675" y="2611125"/>
            <a:ext cx="498600" cy="27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73" name="Shape 373"/>
          <p:cNvCxnSpPr/>
          <p:nvPr/>
        </p:nvCxnSpPr>
        <p:spPr>
          <a:xfrm flipH="1">
            <a:off x="6705025" y="3280300"/>
            <a:ext cx="131100" cy="47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74" name="Shape 374"/>
          <p:cNvSpPr txBox="1"/>
          <p:nvPr/>
        </p:nvSpPr>
        <p:spPr>
          <a:xfrm>
            <a:off x="629825" y="2230600"/>
            <a:ext cx="23619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Marche à suivre 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Enfant de droite du noeud à supprimer et toujours à gauche jusqu’au dernier niveau tant que noeud est plus grand.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type="title"/>
          </p:nvPr>
        </p:nvSpPr>
        <p:spPr>
          <a:xfrm>
            <a:off x="1303800" y="598575"/>
            <a:ext cx="73737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Supprimer un noeud - 2 enfants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Remplacer le noeud par son successeur</a:t>
            </a:r>
          </a:p>
        </p:txBody>
      </p:sp>
      <p:sp>
        <p:nvSpPr>
          <p:cNvPr id="380" name="Shape 380"/>
          <p:cNvSpPr/>
          <p:nvPr/>
        </p:nvSpPr>
        <p:spPr>
          <a:xfrm>
            <a:off x="6940075" y="2696800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15</a:t>
            </a:r>
          </a:p>
        </p:txBody>
      </p:sp>
      <p:sp>
        <p:nvSpPr>
          <p:cNvPr id="381" name="Shape 381"/>
          <p:cNvSpPr/>
          <p:nvPr/>
        </p:nvSpPr>
        <p:spPr>
          <a:xfrm>
            <a:off x="4157225" y="2825525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4</a:t>
            </a:r>
          </a:p>
        </p:txBody>
      </p:sp>
      <p:sp>
        <p:nvSpPr>
          <p:cNvPr id="382" name="Shape 382"/>
          <p:cNvSpPr/>
          <p:nvPr/>
        </p:nvSpPr>
        <p:spPr>
          <a:xfrm>
            <a:off x="4593425" y="4051725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5</a:t>
            </a:r>
          </a:p>
        </p:txBody>
      </p:sp>
      <p:sp>
        <p:nvSpPr>
          <p:cNvPr id="383" name="Shape 383"/>
          <p:cNvSpPr/>
          <p:nvPr/>
        </p:nvSpPr>
        <p:spPr>
          <a:xfrm>
            <a:off x="3618725" y="4051725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1</a:t>
            </a:r>
          </a:p>
        </p:txBody>
      </p:sp>
      <p:cxnSp>
        <p:nvCxnSpPr>
          <p:cNvPr id="384" name="Shape 384"/>
          <p:cNvCxnSpPr>
            <a:stCxn id="385" idx="2"/>
            <a:endCxn id="381" idx="7"/>
          </p:cNvCxnSpPr>
          <p:nvPr/>
        </p:nvCxnSpPr>
        <p:spPr>
          <a:xfrm flipH="1">
            <a:off x="4616864" y="2251019"/>
            <a:ext cx="911400" cy="6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86" name="Shape 386"/>
          <p:cNvCxnSpPr>
            <a:stCxn id="381" idx="3"/>
            <a:endCxn id="383" idx="0"/>
          </p:cNvCxnSpPr>
          <p:nvPr/>
        </p:nvCxnSpPr>
        <p:spPr>
          <a:xfrm flipH="1">
            <a:off x="3888087" y="3313331"/>
            <a:ext cx="348000" cy="73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87" name="Shape 387"/>
          <p:cNvCxnSpPr>
            <a:stCxn id="381" idx="5"/>
            <a:endCxn id="382" idx="1"/>
          </p:cNvCxnSpPr>
          <p:nvPr/>
        </p:nvCxnSpPr>
        <p:spPr>
          <a:xfrm>
            <a:off x="4616864" y="3313331"/>
            <a:ext cx="55500" cy="8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88" name="Shape 388"/>
          <p:cNvCxnSpPr>
            <a:stCxn id="385" idx="6"/>
            <a:endCxn id="380" idx="1"/>
          </p:cNvCxnSpPr>
          <p:nvPr/>
        </p:nvCxnSpPr>
        <p:spPr>
          <a:xfrm>
            <a:off x="6067037" y="2250994"/>
            <a:ext cx="951900" cy="52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89" name="Shape 389"/>
          <p:cNvSpPr/>
          <p:nvPr/>
        </p:nvSpPr>
        <p:spPr>
          <a:xfrm>
            <a:off x="7536150" y="4006700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18</a:t>
            </a:r>
          </a:p>
        </p:txBody>
      </p:sp>
      <p:sp>
        <p:nvSpPr>
          <p:cNvPr id="390" name="Shape 390"/>
          <p:cNvSpPr/>
          <p:nvPr/>
        </p:nvSpPr>
        <p:spPr>
          <a:xfrm>
            <a:off x="5528400" y="1933550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10</a:t>
            </a:r>
          </a:p>
        </p:txBody>
      </p:sp>
      <p:cxnSp>
        <p:nvCxnSpPr>
          <p:cNvPr id="391" name="Shape 391"/>
          <p:cNvCxnSpPr>
            <a:stCxn id="380" idx="5"/>
            <a:endCxn id="389" idx="0"/>
          </p:cNvCxnSpPr>
          <p:nvPr/>
        </p:nvCxnSpPr>
        <p:spPr>
          <a:xfrm>
            <a:off x="7399713" y="3184606"/>
            <a:ext cx="405600" cy="8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type="title"/>
          </p:nvPr>
        </p:nvSpPr>
        <p:spPr>
          <a:xfrm>
            <a:off x="1303800" y="598575"/>
            <a:ext cx="73737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Supprimer un noeud - Complexe</a:t>
            </a:r>
          </a:p>
        </p:txBody>
      </p:sp>
      <p:sp>
        <p:nvSpPr>
          <p:cNvPr id="397" name="Shape 397"/>
          <p:cNvSpPr/>
          <p:nvPr/>
        </p:nvSpPr>
        <p:spPr>
          <a:xfrm>
            <a:off x="5502175" y="1242825"/>
            <a:ext cx="538500" cy="5715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8</a:t>
            </a:r>
          </a:p>
        </p:txBody>
      </p:sp>
      <p:sp>
        <p:nvSpPr>
          <p:cNvPr id="398" name="Shape 398"/>
          <p:cNvSpPr/>
          <p:nvPr/>
        </p:nvSpPr>
        <p:spPr>
          <a:xfrm>
            <a:off x="6913850" y="1974250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15</a:t>
            </a:r>
          </a:p>
        </p:txBody>
      </p:sp>
      <p:sp>
        <p:nvSpPr>
          <p:cNvPr id="399" name="Shape 399"/>
          <p:cNvSpPr/>
          <p:nvPr/>
        </p:nvSpPr>
        <p:spPr>
          <a:xfrm>
            <a:off x="4131000" y="2102975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4</a:t>
            </a:r>
          </a:p>
        </p:txBody>
      </p:sp>
      <p:sp>
        <p:nvSpPr>
          <p:cNvPr id="400" name="Shape 400"/>
          <p:cNvSpPr/>
          <p:nvPr/>
        </p:nvSpPr>
        <p:spPr>
          <a:xfrm>
            <a:off x="4567200" y="3329175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5</a:t>
            </a:r>
          </a:p>
        </p:txBody>
      </p:sp>
      <p:sp>
        <p:nvSpPr>
          <p:cNvPr id="401" name="Shape 401"/>
          <p:cNvSpPr/>
          <p:nvPr/>
        </p:nvSpPr>
        <p:spPr>
          <a:xfrm>
            <a:off x="3592500" y="3329175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1</a:t>
            </a:r>
          </a:p>
        </p:txBody>
      </p:sp>
      <p:cxnSp>
        <p:nvCxnSpPr>
          <p:cNvPr id="402" name="Shape 402"/>
          <p:cNvCxnSpPr>
            <a:stCxn id="397" idx="2"/>
            <a:endCxn id="399" idx="7"/>
          </p:cNvCxnSpPr>
          <p:nvPr/>
        </p:nvCxnSpPr>
        <p:spPr>
          <a:xfrm flipH="1">
            <a:off x="4590775" y="1528575"/>
            <a:ext cx="911400" cy="6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03" name="Shape 403"/>
          <p:cNvCxnSpPr>
            <a:stCxn id="399" idx="3"/>
            <a:endCxn id="401" idx="0"/>
          </p:cNvCxnSpPr>
          <p:nvPr/>
        </p:nvCxnSpPr>
        <p:spPr>
          <a:xfrm flipH="1">
            <a:off x="3861862" y="2590781"/>
            <a:ext cx="348000" cy="73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04" name="Shape 404"/>
          <p:cNvCxnSpPr>
            <a:stCxn id="399" idx="5"/>
            <a:endCxn id="400" idx="1"/>
          </p:cNvCxnSpPr>
          <p:nvPr/>
        </p:nvCxnSpPr>
        <p:spPr>
          <a:xfrm>
            <a:off x="4590639" y="2590781"/>
            <a:ext cx="55500" cy="8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05" name="Shape 405"/>
          <p:cNvCxnSpPr>
            <a:stCxn id="397" idx="6"/>
            <a:endCxn id="398" idx="1"/>
          </p:cNvCxnSpPr>
          <p:nvPr/>
        </p:nvCxnSpPr>
        <p:spPr>
          <a:xfrm>
            <a:off x="6040675" y="1528575"/>
            <a:ext cx="951900" cy="52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06" name="Shape 406"/>
          <p:cNvSpPr/>
          <p:nvPr/>
        </p:nvSpPr>
        <p:spPr>
          <a:xfrm>
            <a:off x="7509925" y="3284150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18</a:t>
            </a:r>
          </a:p>
        </p:txBody>
      </p:sp>
      <p:sp>
        <p:nvSpPr>
          <p:cNvPr id="407" name="Shape 407"/>
          <p:cNvSpPr/>
          <p:nvPr/>
        </p:nvSpPr>
        <p:spPr>
          <a:xfrm>
            <a:off x="6447900" y="3284150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10</a:t>
            </a:r>
          </a:p>
        </p:txBody>
      </p:sp>
      <p:cxnSp>
        <p:nvCxnSpPr>
          <p:cNvPr id="408" name="Shape 408"/>
          <p:cNvCxnSpPr>
            <a:stCxn id="398" idx="3"/>
            <a:endCxn id="407" idx="0"/>
          </p:cNvCxnSpPr>
          <p:nvPr/>
        </p:nvCxnSpPr>
        <p:spPr>
          <a:xfrm flipH="1">
            <a:off x="6717012" y="2462056"/>
            <a:ext cx="275700" cy="8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09" name="Shape 409"/>
          <p:cNvCxnSpPr>
            <a:stCxn id="398" idx="5"/>
            <a:endCxn id="406" idx="0"/>
          </p:cNvCxnSpPr>
          <p:nvPr/>
        </p:nvCxnSpPr>
        <p:spPr>
          <a:xfrm>
            <a:off x="7373488" y="2462056"/>
            <a:ext cx="405600" cy="8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10" name="Shape 410"/>
          <p:cNvSpPr/>
          <p:nvPr/>
        </p:nvSpPr>
        <p:spPr>
          <a:xfrm>
            <a:off x="6992700" y="4368150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11</a:t>
            </a:r>
          </a:p>
        </p:txBody>
      </p:sp>
      <p:cxnSp>
        <p:nvCxnSpPr>
          <p:cNvPr id="411" name="Shape 411"/>
          <p:cNvCxnSpPr>
            <a:stCxn id="407" idx="5"/>
            <a:endCxn id="410" idx="0"/>
          </p:cNvCxnSpPr>
          <p:nvPr/>
        </p:nvCxnSpPr>
        <p:spPr>
          <a:xfrm>
            <a:off x="6907538" y="3771956"/>
            <a:ext cx="354300" cy="59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>
            <p:ph type="title"/>
          </p:nvPr>
        </p:nvSpPr>
        <p:spPr>
          <a:xfrm>
            <a:off x="1303800" y="598575"/>
            <a:ext cx="73737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Supprimer un noeud - Complexe</a:t>
            </a:r>
          </a:p>
        </p:txBody>
      </p:sp>
      <p:sp>
        <p:nvSpPr>
          <p:cNvPr id="417" name="Shape 417"/>
          <p:cNvSpPr/>
          <p:nvPr/>
        </p:nvSpPr>
        <p:spPr>
          <a:xfrm>
            <a:off x="5502175" y="1242825"/>
            <a:ext cx="538500" cy="5715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8</a:t>
            </a:r>
          </a:p>
        </p:txBody>
      </p:sp>
      <p:sp>
        <p:nvSpPr>
          <p:cNvPr id="418" name="Shape 418"/>
          <p:cNvSpPr/>
          <p:nvPr/>
        </p:nvSpPr>
        <p:spPr>
          <a:xfrm>
            <a:off x="6913850" y="1974250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15</a:t>
            </a:r>
          </a:p>
        </p:txBody>
      </p:sp>
      <p:sp>
        <p:nvSpPr>
          <p:cNvPr id="419" name="Shape 419"/>
          <p:cNvSpPr/>
          <p:nvPr/>
        </p:nvSpPr>
        <p:spPr>
          <a:xfrm>
            <a:off x="4131000" y="2102975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4</a:t>
            </a:r>
          </a:p>
        </p:txBody>
      </p:sp>
      <p:sp>
        <p:nvSpPr>
          <p:cNvPr id="420" name="Shape 420"/>
          <p:cNvSpPr/>
          <p:nvPr/>
        </p:nvSpPr>
        <p:spPr>
          <a:xfrm>
            <a:off x="4567200" y="3329175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5</a:t>
            </a:r>
          </a:p>
        </p:txBody>
      </p:sp>
      <p:sp>
        <p:nvSpPr>
          <p:cNvPr id="421" name="Shape 421"/>
          <p:cNvSpPr/>
          <p:nvPr/>
        </p:nvSpPr>
        <p:spPr>
          <a:xfrm>
            <a:off x="3592500" y="3329175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1</a:t>
            </a:r>
          </a:p>
        </p:txBody>
      </p:sp>
      <p:cxnSp>
        <p:nvCxnSpPr>
          <p:cNvPr id="422" name="Shape 422"/>
          <p:cNvCxnSpPr>
            <a:stCxn id="417" idx="2"/>
            <a:endCxn id="419" idx="7"/>
          </p:cNvCxnSpPr>
          <p:nvPr/>
        </p:nvCxnSpPr>
        <p:spPr>
          <a:xfrm flipH="1">
            <a:off x="4590775" y="1528575"/>
            <a:ext cx="911400" cy="6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23" name="Shape 423"/>
          <p:cNvCxnSpPr>
            <a:stCxn id="419" idx="3"/>
            <a:endCxn id="421" idx="0"/>
          </p:cNvCxnSpPr>
          <p:nvPr/>
        </p:nvCxnSpPr>
        <p:spPr>
          <a:xfrm flipH="1">
            <a:off x="3861862" y="2590781"/>
            <a:ext cx="348000" cy="73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24" name="Shape 424"/>
          <p:cNvCxnSpPr>
            <a:stCxn id="419" idx="5"/>
            <a:endCxn id="420" idx="1"/>
          </p:cNvCxnSpPr>
          <p:nvPr/>
        </p:nvCxnSpPr>
        <p:spPr>
          <a:xfrm>
            <a:off x="4590639" y="2590781"/>
            <a:ext cx="55500" cy="8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25" name="Shape 425"/>
          <p:cNvCxnSpPr>
            <a:stCxn id="417" idx="6"/>
            <a:endCxn id="418" idx="1"/>
          </p:cNvCxnSpPr>
          <p:nvPr/>
        </p:nvCxnSpPr>
        <p:spPr>
          <a:xfrm>
            <a:off x="6040675" y="1528575"/>
            <a:ext cx="951900" cy="52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26" name="Shape 426"/>
          <p:cNvSpPr/>
          <p:nvPr/>
        </p:nvSpPr>
        <p:spPr>
          <a:xfrm>
            <a:off x="7509925" y="3284150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18</a:t>
            </a:r>
          </a:p>
        </p:txBody>
      </p:sp>
      <p:sp>
        <p:nvSpPr>
          <p:cNvPr id="427" name="Shape 427"/>
          <p:cNvSpPr/>
          <p:nvPr/>
        </p:nvSpPr>
        <p:spPr>
          <a:xfrm>
            <a:off x="6447900" y="3284150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10</a:t>
            </a:r>
          </a:p>
        </p:txBody>
      </p:sp>
      <p:cxnSp>
        <p:nvCxnSpPr>
          <p:cNvPr id="428" name="Shape 428"/>
          <p:cNvCxnSpPr>
            <a:stCxn id="418" idx="3"/>
            <a:endCxn id="427" idx="0"/>
          </p:cNvCxnSpPr>
          <p:nvPr/>
        </p:nvCxnSpPr>
        <p:spPr>
          <a:xfrm flipH="1">
            <a:off x="6717012" y="2462056"/>
            <a:ext cx="275700" cy="8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29" name="Shape 429"/>
          <p:cNvCxnSpPr>
            <a:stCxn id="418" idx="5"/>
            <a:endCxn id="426" idx="0"/>
          </p:cNvCxnSpPr>
          <p:nvPr/>
        </p:nvCxnSpPr>
        <p:spPr>
          <a:xfrm>
            <a:off x="7373488" y="2462056"/>
            <a:ext cx="405600" cy="8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30" name="Shape 430"/>
          <p:cNvSpPr/>
          <p:nvPr/>
        </p:nvSpPr>
        <p:spPr>
          <a:xfrm>
            <a:off x="6992700" y="4368150"/>
            <a:ext cx="538500" cy="57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11</a:t>
            </a:r>
          </a:p>
        </p:txBody>
      </p:sp>
      <p:cxnSp>
        <p:nvCxnSpPr>
          <p:cNvPr id="431" name="Shape 431"/>
          <p:cNvCxnSpPr>
            <a:stCxn id="427" idx="5"/>
            <a:endCxn id="430" idx="0"/>
          </p:cNvCxnSpPr>
          <p:nvPr/>
        </p:nvCxnSpPr>
        <p:spPr>
          <a:xfrm>
            <a:off x="6907538" y="3771956"/>
            <a:ext cx="354300" cy="59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32" name="Shape 432"/>
          <p:cNvSpPr/>
          <p:nvPr/>
        </p:nvSpPr>
        <p:spPr>
          <a:xfrm>
            <a:off x="5051725" y="2151900"/>
            <a:ext cx="1259700" cy="839700"/>
          </a:xfrm>
          <a:prstGeom prst="wedgeRectCallout">
            <a:avLst>
              <a:gd fmla="val 56238" name="adj1"/>
              <a:gd fmla="val 11250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10 est le successeur</a:t>
            </a:r>
          </a:p>
        </p:txBody>
      </p:sp>
      <p:sp>
        <p:nvSpPr>
          <p:cNvPr id="433" name="Shape 433"/>
          <p:cNvSpPr/>
          <p:nvPr/>
        </p:nvSpPr>
        <p:spPr>
          <a:xfrm>
            <a:off x="5146950" y="3771950"/>
            <a:ext cx="1259700" cy="839700"/>
          </a:xfrm>
          <a:prstGeom prst="wedgeRectCallout">
            <a:avLst>
              <a:gd fmla="val 90343" name="adj1"/>
              <a:gd fmla="val 43021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Que fait-on avec 11?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