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62" r:id="rId13"/>
    <p:sldId id="270" r:id="rId14"/>
    <p:sldId id="272" r:id="rId15"/>
    <p:sldId id="273" r:id="rId16"/>
    <p:sldId id="274" r:id="rId17"/>
    <p:sldId id="261" r:id="rId18"/>
    <p:sldId id="263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0F49B-F1ED-40F7-98E4-22750BBB1741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42626-8E92-4A5B-91EF-287E4BE3662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473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0DD9-2CCC-4AB9-BB13-8D1FD80E690D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490C-B59D-4D8B-81A0-A8BA843F52EC}" type="slidenum">
              <a:rPr lang="en-CA" smtClean="0"/>
              <a:t>‹N°›</a:t>
            </a:fld>
            <a:endParaRPr lang="en-CA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0DD9-2CCC-4AB9-BB13-8D1FD80E690D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490C-B59D-4D8B-81A0-A8BA843F52EC}" type="slidenum">
              <a:rPr lang="en-CA" smtClean="0"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0DD9-2CCC-4AB9-BB13-8D1FD80E690D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490C-B59D-4D8B-81A0-A8BA843F52EC}" type="slidenum">
              <a:rPr lang="en-CA" smtClean="0"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0DD9-2CCC-4AB9-BB13-8D1FD80E690D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490C-B59D-4D8B-81A0-A8BA843F52EC}" type="slidenum">
              <a:rPr lang="en-CA" smtClean="0"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0DD9-2CCC-4AB9-BB13-8D1FD80E690D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16A490C-B59D-4D8B-81A0-A8BA843F52EC}" type="slidenum">
              <a:rPr lang="en-CA" smtClean="0"/>
              <a:t>‹N°›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0DD9-2CCC-4AB9-BB13-8D1FD80E690D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490C-B59D-4D8B-81A0-A8BA843F52EC}" type="slidenum">
              <a:rPr lang="en-CA" smtClean="0"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0DD9-2CCC-4AB9-BB13-8D1FD80E690D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490C-B59D-4D8B-81A0-A8BA843F52EC}" type="slidenum">
              <a:rPr lang="en-CA" smtClean="0"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0DD9-2CCC-4AB9-BB13-8D1FD80E690D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490C-B59D-4D8B-81A0-A8BA843F52EC}" type="slidenum">
              <a:rPr lang="en-CA" smtClean="0"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0DD9-2CCC-4AB9-BB13-8D1FD80E690D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490C-B59D-4D8B-81A0-A8BA843F52EC}" type="slidenum">
              <a:rPr lang="en-CA" smtClean="0"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0DD9-2CCC-4AB9-BB13-8D1FD80E690D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490C-B59D-4D8B-81A0-A8BA843F52EC}" type="slidenum">
              <a:rPr lang="en-CA" smtClean="0"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0DD9-2CCC-4AB9-BB13-8D1FD80E690D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490C-B59D-4D8B-81A0-A8BA843F52EC}" type="slidenum">
              <a:rPr lang="en-CA" smtClean="0"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7A20DD9-2CCC-4AB9-BB13-8D1FD80E690D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16A490C-B59D-4D8B-81A0-A8BA843F52EC}" type="slidenum">
              <a:rPr lang="en-CA" smtClean="0"/>
              <a:t>‹N°›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3024336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Algorithme et Structure de </a:t>
            </a:r>
            <a:r>
              <a:rPr lang="en-CA" dirty="0" err="1" smtClean="0"/>
              <a:t>DonnÉes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Les </a:t>
            </a:r>
            <a:r>
              <a:rPr lang="en-CA" dirty="0" err="1" smtClean="0"/>
              <a:t>arbres</a:t>
            </a:r>
            <a:r>
              <a:rPr lang="en-CA" dirty="0" smtClean="0"/>
              <a:t> </a:t>
            </a:r>
            <a:r>
              <a:rPr lang="en-CA" dirty="0" err="1" smtClean="0"/>
              <a:t>binaires</a:t>
            </a:r>
            <a:endParaRPr lang="en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04048" y="5949280"/>
            <a:ext cx="3704456" cy="553616"/>
          </a:xfrm>
        </p:spPr>
        <p:txBody>
          <a:bodyPr>
            <a:normAutofit/>
          </a:bodyPr>
          <a:lstStyle/>
          <a:p>
            <a:r>
              <a:rPr lang="en-CA" dirty="0" smtClean="0"/>
              <a:t>Par Joel </a:t>
            </a:r>
            <a:r>
              <a:rPr lang="en-CA" dirty="0" err="1" smtClean="0"/>
              <a:t>Sandé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1157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CA" dirty="0" err="1" smtClean="0"/>
              <a:t>Valeur</a:t>
            </a:r>
            <a:r>
              <a:rPr lang="en-CA" dirty="0" smtClean="0"/>
              <a:t> minimum d’un </a:t>
            </a:r>
            <a:r>
              <a:rPr lang="en-CA" dirty="0" err="1" smtClean="0"/>
              <a:t>arbre</a:t>
            </a:r>
            <a:endParaRPr lang="en-CA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1" t="16183" r="43042" b="24443"/>
          <a:stretch/>
        </p:blipFill>
        <p:spPr bwMode="auto">
          <a:xfrm>
            <a:off x="1511660" y="1124744"/>
            <a:ext cx="549061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609600" y="5733256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err="1" smtClean="0"/>
              <a:t>Implicitement</a:t>
            </a:r>
            <a:r>
              <a:rPr lang="en-CA" dirty="0"/>
              <a:t> </a:t>
            </a:r>
            <a:r>
              <a:rPr lang="en-CA" dirty="0" smtClean="0"/>
              <a:t>on </a:t>
            </a:r>
            <a:r>
              <a:rPr lang="en-CA" dirty="0" err="1" smtClean="0"/>
              <a:t>peut</a:t>
            </a:r>
            <a:r>
              <a:rPr lang="en-CA" dirty="0" smtClean="0"/>
              <a:t> </a:t>
            </a:r>
            <a:r>
              <a:rPr lang="en-CA" dirty="0" err="1" smtClean="0"/>
              <a:t>déduire</a:t>
            </a:r>
            <a:r>
              <a:rPr lang="en-CA" dirty="0" smtClean="0"/>
              <a:t> la </a:t>
            </a:r>
            <a:r>
              <a:rPr lang="en-CA" dirty="0" err="1" smtClean="0"/>
              <a:t>procédure</a:t>
            </a:r>
            <a:r>
              <a:rPr lang="en-CA" dirty="0" smtClean="0"/>
              <a:t> pour </a:t>
            </a:r>
            <a:r>
              <a:rPr lang="en-CA" dirty="0" err="1" smtClean="0"/>
              <a:t>trouver</a:t>
            </a:r>
            <a:r>
              <a:rPr lang="en-CA" dirty="0" smtClean="0"/>
              <a:t> la </a:t>
            </a:r>
            <a:r>
              <a:rPr lang="en-CA" dirty="0" err="1" smtClean="0"/>
              <a:t>valeur</a:t>
            </a:r>
            <a:r>
              <a:rPr lang="en-CA" dirty="0" smtClean="0"/>
              <a:t> </a:t>
            </a:r>
            <a:r>
              <a:rPr lang="en-CA" dirty="0" err="1" smtClean="0"/>
              <a:t>maximale</a:t>
            </a:r>
            <a:r>
              <a:rPr lang="en-CA" dirty="0" smtClean="0"/>
              <a:t> d’un </a:t>
            </a:r>
            <a:r>
              <a:rPr lang="en-CA" dirty="0" err="1" smtClean="0"/>
              <a:t>arbre</a:t>
            </a:r>
            <a:r>
              <a:rPr lang="en-CA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348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Valeur</a:t>
            </a:r>
            <a:r>
              <a:rPr lang="en-CA" dirty="0" smtClean="0"/>
              <a:t> minimum d’un </a:t>
            </a:r>
            <a:r>
              <a:rPr lang="en-CA" dirty="0" err="1" smtClean="0"/>
              <a:t>arbre</a:t>
            </a:r>
            <a:endParaRPr lang="en-CA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2" t="17832" r="43507" b="65614"/>
          <a:stretch/>
        </p:blipFill>
        <p:spPr bwMode="auto">
          <a:xfrm>
            <a:off x="539551" y="1484784"/>
            <a:ext cx="8367879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2" t="69189" r="47007" b="10837"/>
          <a:stretch/>
        </p:blipFill>
        <p:spPr bwMode="auto">
          <a:xfrm>
            <a:off x="683568" y="3755829"/>
            <a:ext cx="7479480" cy="2467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25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CA" dirty="0" err="1" smtClean="0"/>
              <a:t>Supprimer</a:t>
            </a:r>
            <a:r>
              <a:rPr lang="en-CA" dirty="0" smtClean="0"/>
              <a:t> un </a:t>
            </a:r>
            <a:r>
              <a:rPr lang="en-CA" dirty="0" err="1" smtClean="0"/>
              <a:t>Noeud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Supprimer</a:t>
            </a:r>
            <a:r>
              <a:rPr lang="en-CA" dirty="0" smtClean="0"/>
              <a:t> un </a:t>
            </a:r>
            <a:r>
              <a:rPr lang="en-CA" dirty="0" err="1" smtClean="0"/>
              <a:t>probablement</a:t>
            </a:r>
            <a:r>
              <a:rPr lang="en-CA" dirty="0" smtClean="0"/>
              <a:t> </a:t>
            </a:r>
            <a:r>
              <a:rPr lang="en-CA" dirty="0" err="1" smtClean="0"/>
              <a:t>l’action</a:t>
            </a:r>
            <a:r>
              <a:rPr lang="en-CA" dirty="0" smtClean="0"/>
              <a:t> la plus </a:t>
            </a:r>
            <a:r>
              <a:rPr lang="en-CA" dirty="0" err="1" smtClean="0"/>
              <a:t>plus</a:t>
            </a:r>
            <a:r>
              <a:rPr lang="en-CA" dirty="0" smtClean="0"/>
              <a:t> difficile à </a:t>
            </a:r>
            <a:r>
              <a:rPr lang="en-CA" dirty="0" err="1" smtClean="0"/>
              <a:t>oppérer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un </a:t>
            </a:r>
            <a:r>
              <a:rPr lang="en-CA" dirty="0" err="1" smtClean="0"/>
              <a:t>arbre</a:t>
            </a:r>
            <a:r>
              <a:rPr lang="en-CA" dirty="0" smtClean="0"/>
              <a:t>.</a:t>
            </a:r>
          </a:p>
          <a:p>
            <a:pPr marL="137160" indent="0">
              <a:buNone/>
            </a:pPr>
            <a:endParaRPr lang="en-CA" dirty="0" smtClean="0"/>
          </a:p>
          <a:p>
            <a:r>
              <a:rPr lang="en-CA" dirty="0" smtClean="0"/>
              <a:t>Il y a 3 </a:t>
            </a:r>
            <a:r>
              <a:rPr lang="en-CA" dirty="0" err="1" smtClean="0"/>
              <a:t>cas</a:t>
            </a:r>
            <a:r>
              <a:rPr lang="en-CA" dirty="0" smtClean="0"/>
              <a:t> de figures :</a:t>
            </a:r>
          </a:p>
          <a:p>
            <a:pPr lvl="1"/>
            <a:r>
              <a:rPr lang="en-CA" dirty="0" smtClean="0"/>
              <a:t>Le </a:t>
            </a:r>
            <a:r>
              <a:rPr lang="en-CA" dirty="0" err="1" smtClean="0"/>
              <a:t>noeud</a:t>
            </a:r>
            <a:r>
              <a:rPr lang="en-CA" dirty="0" smtClean="0"/>
              <a:t> à </a:t>
            </a:r>
            <a:r>
              <a:rPr lang="en-CA" dirty="0" err="1" smtClean="0"/>
              <a:t>supprimer</a:t>
            </a:r>
            <a:r>
              <a:rPr lang="en-CA" dirty="0" smtClean="0"/>
              <a:t> </a:t>
            </a:r>
            <a:r>
              <a:rPr lang="en-CA" dirty="0" err="1" smtClean="0"/>
              <a:t>est</a:t>
            </a:r>
            <a:r>
              <a:rPr lang="en-CA" dirty="0" smtClean="0"/>
              <a:t>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feuille</a:t>
            </a:r>
            <a:r>
              <a:rPr lang="en-CA" dirty="0" smtClean="0"/>
              <a:t> (</a:t>
            </a:r>
            <a:r>
              <a:rPr lang="en-CA" dirty="0" err="1" smtClean="0"/>
              <a:t>il</a:t>
            </a:r>
            <a:r>
              <a:rPr lang="en-CA" dirty="0" smtClean="0"/>
              <a:t> </a:t>
            </a:r>
            <a:r>
              <a:rPr lang="en-CA" dirty="0" err="1" smtClean="0"/>
              <a:t>n’a</a:t>
            </a:r>
            <a:r>
              <a:rPr lang="en-CA" dirty="0" smtClean="0"/>
              <a:t> pas </a:t>
            </a:r>
            <a:r>
              <a:rPr lang="en-CA" dirty="0" err="1" smtClean="0"/>
              <a:t>d’enfants</a:t>
            </a:r>
            <a:r>
              <a:rPr lang="en-CA" dirty="0" smtClean="0"/>
              <a:t>). Facile à faire.</a:t>
            </a:r>
          </a:p>
          <a:p>
            <a:pPr lvl="1"/>
            <a:r>
              <a:rPr lang="en-CA" dirty="0" smtClean="0"/>
              <a:t>Le </a:t>
            </a:r>
            <a:r>
              <a:rPr lang="en-CA" dirty="0" err="1" smtClean="0"/>
              <a:t>noeud</a:t>
            </a:r>
            <a:r>
              <a:rPr lang="en-CA" dirty="0" smtClean="0"/>
              <a:t> à </a:t>
            </a:r>
            <a:r>
              <a:rPr lang="en-CA" dirty="0" err="1" smtClean="0"/>
              <a:t>supprimer</a:t>
            </a:r>
            <a:r>
              <a:rPr lang="en-CA" dirty="0" smtClean="0"/>
              <a:t> a 1 enfant (</a:t>
            </a:r>
            <a:r>
              <a:rPr lang="en-CA" dirty="0" err="1" smtClean="0"/>
              <a:t>modérement</a:t>
            </a:r>
            <a:r>
              <a:rPr lang="en-CA" dirty="0" smtClean="0"/>
              <a:t> facile).</a:t>
            </a:r>
          </a:p>
          <a:p>
            <a:pPr lvl="1"/>
            <a:r>
              <a:rPr lang="en-CA" dirty="0" smtClean="0"/>
              <a:t>Le </a:t>
            </a:r>
            <a:r>
              <a:rPr lang="en-CA" dirty="0" err="1" smtClean="0"/>
              <a:t>noeud</a:t>
            </a:r>
            <a:r>
              <a:rPr lang="en-CA" dirty="0" smtClean="0"/>
              <a:t> à </a:t>
            </a:r>
            <a:r>
              <a:rPr lang="en-CA" dirty="0" err="1" smtClean="0"/>
              <a:t>supprimer</a:t>
            </a:r>
            <a:r>
              <a:rPr lang="en-CA" dirty="0" smtClean="0"/>
              <a:t> a 2 </a:t>
            </a:r>
            <a:r>
              <a:rPr lang="en-CA" dirty="0" err="1" smtClean="0"/>
              <a:t>enfants</a:t>
            </a:r>
            <a:r>
              <a:rPr lang="en-CA" dirty="0" smtClean="0"/>
              <a:t> (</a:t>
            </a:r>
            <a:r>
              <a:rPr lang="en-CA" dirty="0" err="1" smtClean="0"/>
              <a:t>compliqué</a:t>
            </a:r>
            <a:r>
              <a:rPr lang="en-CA" dirty="0" smtClean="0"/>
              <a:t>).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781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Supprimer</a:t>
            </a:r>
            <a:r>
              <a:rPr lang="en-CA" dirty="0" smtClean="0"/>
              <a:t> un </a:t>
            </a:r>
            <a:r>
              <a:rPr lang="en-CA" dirty="0" err="1" smtClean="0"/>
              <a:t>noeud</a:t>
            </a:r>
            <a:r>
              <a:rPr lang="en-CA" dirty="0" smtClean="0"/>
              <a:t> </a:t>
            </a:r>
            <a:r>
              <a:rPr lang="en-CA" dirty="0" err="1" smtClean="0"/>
              <a:t>feuille</a:t>
            </a:r>
            <a:r>
              <a:rPr lang="en-CA" dirty="0" smtClean="0"/>
              <a:t>. Le </a:t>
            </a:r>
            <a:r>
              <a:rPr lang="en-CA" dirty="0" err="1" smtClean="0"/>
              <a:t>Noeud</a:t>
            </a:r>
            <a:r>
              <a:rPr lang="en-CA" dirty="0" smtClean="0"/>
              <a:t> 7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8" t="22805" r="42079" b="38624"/>
          <a:stretch/>
        </p:blipFill>
        <p:spPr bwMode="auto">
          <a:xfrm>
            <a:off x="1259632" y="1844824"/>
            <a:ext cx="6009454" cy="3053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83568" y="5174348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2800" dirty="0" smtClean="0"/>
              <a:t>On </a:t>
            </a:r>
            <a:r>
              <a:rPr lang="en-CA" sz="2800" dirty="0" err="1" smtClean="0"/>
              <a:t>modifie</a:t>
            </a:r>
            <a:r>
              <a:rPr lang="en-CA" sz="2800" dirty="0" smtClean="0"/>
              <a:t> </a:t>
            </a:r>
            <a:r>
              <a:rPr lang="en-CA" sz="2800" dirty="0" err="1" smtClean="0"/>
              <a:t>l’attribut</a:t>
            </a:r>
            <a:r>
              <a:rPr lang="en-CA" sz="2800" dirty="0" smtClean="0"/>
              <a:t> </a:t>
            </a:r>
            <a:r>
              <a:rPr lang="en-CA" sz="2800" dirty="0" err="1" smtClean="0"/>
              <a:t>enfant_gauche</a:t>
            </a:r>
            <a:r>
              <a:rPr lang="en-CA" sz="2800" dirty="0" smtClean="0"/>
              <a:t> </a:t>
            </a:r>
            <a:r>
              <a:rPr lang="en-CA" sz="2800" dirty="0" err="1" smtClean="0"/>
              <a:t>ou</a:t>
            </a:r>
            <a:r>
              <a:rPr lang="en-CA" sz="2800" dirty="0" smtClean="0"/>
              <a:t> </a:t>
            </a:r>
            <a:r>
              <a:rPr lang="en-CA" sz="2800" dirty="0" err="1" smtClean="0"/>
              <a:t>enfant_droite</a:t>
            </a:r>
            <a:r>
              <a:rPr lang="en-CA" sz="2800" dirty="0" smtClean="0"/>
              <a:t> de </a:t>
            </a:r>
            <a:r>
              <a:rPr lang="en-CA" sz="2800" dirty="0" smtClean="0">
                <a:solidFill>
                  <a:srgbClr val="FFC000"/>
                </a:solidFill>
              </a:rPr>
              <a:t>SON</a:t>
            </a:r>
            <a:r>
              <a:rPr lang="en-CA" sz="2800" dirty="0" smtClean="0"/>
              <a:t> parent par null.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849914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CA" dirty="0" err="1" smtClean="0"/>
              <a:t>Supprimer</a:t>
            </a:r>
            <a:r>
              <a:rPr lang="en-CA" dirty="0" smtClean="0"/>
              <a:t> un </a:t>
            </a:r>
            <a:r>
              <a:rPr lang="en-CA" dirty="0" err="1" smtClean="0"/>
              <a:t>noeud</a:t>
            </a:r>
            <a:r>
              <a:rPr lang="en-CA" dirty="0" smtClean="0"/>
              <a:t> </a:t>
            </a:r>
            <a:r>
              <a:rPr lang="en-CA" dirty="0" err="1" smtClean="0"/>
              <a:t>ayant</a:t>
            </a:r>
            <a:r>
              <a:rPr lang="en-CA" dirty="0" smtClean="0"/>
              <a:t> un enfant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3" t="21620" r="43121" b="19121"/>
          <a:stretch/>
        </p:blipFill>
        <p:spPr bwMode="auto">
          <a:xfrm>
            <a:off x="1187624" y="1340768"/>
            <a:ext cx="6120680" cy="35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84773" y="5013176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Ce </a:t>
            </a:r>
            <a:r>
              <a:rPr lang="en-CA" sz="2400" dirty="0" err="1" smtClean="0"/>
              <a:t>Noeud</a:t>
            </a:r>
            <a:r>
              <a:rPr lang="en-CA" sz="2400" dirty="0" smtClean="0"/>
              <a:t> </a:t>
            </a:r>
            <a:r>
              <a:rPr lang="en-CA" sz="2400" dirty="0" err="1" smtClean="0"/>
              <a:t>n’a</a:t>
            </a:r>
            <a:r>
              <a:rPr lang="en-CA" sz="2400" dirty="0" smtClean="0"/>
              <a:t> que 2 connections : </a:t>
            </a:r>
            <a:r>
              <a:rPr lang="en-CA" sz="2400" dirty="0" err="1" smtClean="0"/>
              <a:t>une</a:t>
            </a:r>
            <a:r>
              <a:rPr lang="en-CA" sz="2400" dirty="0" smtClean="0"/>
              <a:t> avec son </a:t>
            </a:r>
            <a:r>
              <a:rPr lang="en-CA" sz="2400" dirty="0" err="1" smtClean="0"/>
              <a:t>partent</a:t>
            </a:r>
            <a:r>
              <a:rPr lang="en-CA" sz="2400" dirty="0" smtClean="0"/>
              <a:t>, et </a:t>
            </a:r>
            <a:r>
              <a:rPr lang="en-CA" sz="2400" dirty="0" err="1" smtClean="0"/>
              <a:t>une</a:t>
            </a:r>
            <a:r>
              <a:rPr lang="en-CA" sz="2400" dirty="0" smtClean="0"/>
              <a:t> </a:t>
            </a:r>
            <a:r>
              <a:rPr lang="en-CA" sz="2400" dirty="0" err="1" smtClean="0"/>
              <a:t>autre</a:t>
            </a:r>
            <a:r>
              <a:rPr lang="en-CA" sz="2400" dirty="0" smtClean="0"/>
              <a:t> avec son unique enfant. Nous </a:t>
            </a:r>
            <a:r>
              <a:rPr lang="en-CA" sz="2400" dirty="0" err="1" smtClean="0"/>
              <a:t>allons</a:t>
            </a:r>
            <a:r>
              <a:rPr lang="en-CA" sz="2400" dirty="0" smtClean="0"/>
              <a:t> </a:t>
            </a:r>
            <a:r>
              <a:rPr lang="en-CA" sz="2400" dirty="0" err="1" smtClean="0"/>
              <a:t>donc</a:t>
            </a:r>
            <a:r>
              <a:rPr lang="en-CA" sz="2400" dirty="0" smtClean="0"/>
              <a:t> connecter  SON PARENT </a:t>
            </a:r>
            <a:r>
              <a:rPr lang="en-CA" sz="2400" dirty="0" err="1" smtClean="0"/>
              <a:t>directement</a:t>
            </a:r>
            <a:r>
              <a:rPr lang="en-CA" sz="2400" dirty="0" smtClean="0"/>
              <a:t> avec  SON UNIQUE enfant.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689461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Supprimer</a:t>
            </a:r>
            <a:r>
              <a:rPr lang="en-CA" dirty="0"/>
              <a:t> un </a:t>
            </a:r>
            <a:r>
              <a:rPr lang="en-CA" dirty="0" err="1"/>
              <a:t>noeud</a:t>
            </a:r>
            <a:r>
              <a:rPr lang="en-CA" dirty="0"/>
              <a:t> </a:t>
            </a:r>
            <a:r>
              <a:rPr lang="en-CA" dirty="0" err="1"/>
              <a:t>ayant</a:t>
            </a:r>
            <a:r>
              <a:rPr lang="en-CA" dirty="0"/>
              <a:t> un enfant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Ceci</a:t>
            </a:r>
            <a:r>
              <a:rPr lang="en-CA" dirty="0" smtClean="0"/>
              <a:t> </a:t>
            </a:r>
            <a:r>
              <a:rPr lang="en-CA" dirty="0" err="1" smtClean="0"/>
              <a:t>demande</a:t>
            </a:r>
            <a:r>
              <a:rPr lang="en-CA" dirty="0" smtClean="0"/>
              <a:t> de changer la </a:t>
            </a:r>
            <a:r>
              <a:rPr lang="en-CA" dirty="0" err="1" smtClean="0"/>
              <a:t>référence</a:t>
            </a:r>
            <a:r>
              <a:rPr lang="en-CA" dirty="0" smtClean="0"/>
              <a:t> chez le parent : </a:t>
            </a:r>
            <a:r>
              <a:rPr lang="en-CA" dirty="0" err="1" smtClean="0">
                <a:solidFill>
                  <a:srgbClr val="FFC000"/>
                </a:solidFill>
              </a:rPr>
              <a:t>enfant_gauche</a:t>
            </a:r>
            <a:r>
              <a:rPr lang="en-CA" dirty="0" smtClean="0"/>
              <a:t> </a:t>
            </a:r>
            <a:r>
              <a:rPr lang="en-CA" dirty="0" err="1" smtClean="0"/>
              <a:t>ou</a:t>
            </a:r>
            <a:r>
              <a:rPr lang="en-CA" dirty="0" smtClean="0"/>
              <a:t> </a:t>
            </a:r>
            <a:r>
              <a:rPr lang="en-CA" dirty="0" err="1" smtClean="0">
                <a:solidFill>
                  <a:srgbClr val="FFC000"/>
                </a:solidFill>
              </a:rPr>
              <a:t>enfant_droite</a:t>
            </a:r>
            <a:r>
              <a:rPr lang="en-CA" dirty="0" smtClean="0"/>
              <a:t> à pointer sur </a:t>
            </a:r>
            <a:r>
              <a:rPr lang="en-CA" dirty="0" err="1" smtClean="0"/>
              <a:t>l’enfant</a:t>
            </a:r>
            <a:r>
              <a:rPr lang="en-CA" dirty="0" smtClean="0"/>
              <a:t> du </a:t>
            </a:r>
            <a:r>
              <a:rPr lang="en-CA" dirty="0" err="1" smtClean="0"/>
              <a:t>Noeud</a:t>
            </a:r>
            <a:r>
              <a:rPr lang="en-CA" dirty="0" smtClean="0"/>
              <a:t> </a:t>
            </a:r>
            <a:r>
              <a:rPr lang="en-CA" dirty="0" err="1" smtClean="0"/>
              <a:t>supprimé</a:t>
            </a:r>
            <a:r>
              <a:rPr lang="en-CA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5931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936104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Supprimer</a:t>
            </a:r>
            <a:r>
              <a:rPr lang="en-CA" dirty="0"/>
              <a:t> un </a:t>
            </a:r>
            <a:r>
              <a:rPr lang="en-CA" dirty="0" err="1"/>
              <a:t>noeud</a:t>
            </a:r>
            <a:r>
              <a:rPr lang="en-CA" dirty="0"/>
              <a:t> </a:t>
            </a:r>
            <a:r>
              <a:rPr lang="en-CA" dirty="0" err="1"/>
              <a:t>ayant</a:t>
            </a:r>
            <a:r>
              <a:rPr lang="en-CA" dirty="0"/>
              <a:t> </a:t>
            </a:r>
            <a:r>
              <a:rPr lang="en-CA" dirty="0" smtClean="0"/>
              <a:t>2 </a:t>
            </a:r>
            <a:r>
              <a:rPr lang="en-CA" dirty="0" err="1" smtClean="0"/>
              <a:t>enfants</a:t>
            </a:r>
            <a:endParaRPr lang="en-C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3" t="28024" r="39899" b="16009"/>
          <a:stretch/>
        </p:blipFill>
        <p:spPr bwMode="auto">
          <a:xfrm>
            <a:off x="1331640" y="1183318"/>
            <a:ext cx="6048672" cy="4220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95536" y="5561919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Par quoi je le </a:t>
            </a:r>
            <a:r>
              <a:rPr lang="en-CA" dirty="0" err="1" smtClean="0"/>
              <a:t>remplace</a:t>
            </a:r>
            <a:r>
              <a:rPr lang="en-CA" dirty="0" smtClean="0"/>
              <a:t> mon </a:t>
            </a:r>
            <a:r>
              <a:rPr lang="en-CA" dirty="0" err="1" smtClean="0"/>
              <a:t>Noeud</a:t>
            </a:r>
            <a:r>
              <a:rPr lang="en-CA" dirty="0" smtClean="0"/>
              <a:t> ? Remarque,  </a:t>
            </a:r>
            <a:r>
              <a:rPr lang="en-CA" dirty="0" err="1" smtClean="0"/>
              <a:t>si</a:t>
            </a:r>
            <a:r>
              <a:rPr lang="en-CA" dirty="0" smtClean="0"/>
              <a:t> je </a:t>
            </a:r>
            <a:r>
              <a:rPr lang="en-CA" dirty="0" err="1" smtClean="0"/>
              <a:t>considère</a:t>
            </a:r>
            <a:r>
              <a:rPr lang="en-CA" dirty="0" smtClean="0"/>
              <a:t> le sous-</a:t>
            </a:r>
            <a:r>
              <a:rPr lang="en-CA" dirty="0" err="1" smtClean="0"/>
              <a:t>arbre</a:t>
            </a:r>
            <a:r>
              <a:rPr lang="en-CA" dirty="0" smtClean="0"/>
              <a:t> de </a:t>
            </a:r>
            <a:r>
              <a:rPr lang="en-CA" dirty="0" err="1" smtClean="0"/>
              <a:t>droite</a:t>
            </a:r>
            <a:r>
              <a:rPr lang="en-CA" dirty="0" smtClean="0"/>
              <a:t>, </a:t>
            </a:r>
            <a:r>
              <a:rPr lang="en-CA" dirty="0" err="1" smtClean="0"/>
              <a:t>c’est</a:t>
            </a:r>
            <a:r>
              <a:rPr lang="en-CA" dirty="0" smtClean="0"/>
              <a:t> le plus petit </a:t>
            </a:r>
            <a:r>
              <a:rPr lang="en-CA" dirty="0" err="1" smtClean="0"/>
              <a:t>élément</a:t>
            </a:r>
            <a:r>
              <a:rPr lang="en-CA" dirty="0" smtClean="0"/>
              <a:t> (</a:t>
            </a:r>
            <a:r>
              <a:rPr lang="en-CA" dirty="0" smtClean="0">
                <a:solidFill>
                  <a:srgbClr val="FFC000"/>
                </a:solidFill>
              </a:rPr>
              <a:t>30</a:t>
            </a:r>
            <a:r>
              <a:rPr lang="en-CA" dirty="0" smtClean="0"/>
              <a:t>) qui </a:t>
            </a:r>
            <a:r>
              <a:rPr lang="en-CA" dirty="0" err="1" smtClean="0"/>
              <a:t>peut</a:t>
            </a:r>
            <a:r>
              <a:rPr lang="en-CA" dirty="0" smtClean="0"/>
              <a:t> le </a:t>
            </a:r>
            <a:r>
              <a:rPr lang="en-CA" dirty="0" err="1" smtClean="0"/>
              <a:t>remplacer</a:t>
            </a:r>
            <a:r>
              <a:rPr lang="en-CA" dirty="0" smtClean="0"/>
              <a:t>, et </a:t>
            </a:r>
            <a:r>
              <a:rPr lang="en-CA" dirty="0" err="1" smtClean="0"/>
              <a:t>si</a:t>
            </a:r>
            <a:r>
              <a:rPr lang="en-CA" dirty="0" smtClean="0"/>
              <a:t> je </a:t>
            </a:r>
            <a:r>
              <a:rPr lang="en-CA" dirty="0" err="1" smtClean="0"/>
              <a:t>considère</a:t>
            </a:r>
            <a:r>
              <a:rPr lang="en-CA" dirty="0" smtClean="0"/>
              <a:t> le sous-</a:t>
            </a:r>
            <a:r>
              <a:rPr lang="en-CA" dirty="0" err="1" smtClean="0"/>
              <a:t>arbre</a:t>
            </a:r>
            <a:r>
              <a:rPr lang="en-CA" dirty="0" smtClean="0"/>
              <a:t> de gauche, </a:t>
            </a:r>
            <a:r>
              <a:rPr lang="en-CA" dirty="0" err="1" smtClean="0"/>
              <a:t>c’est</a:t>
            </a:r>
            <a:r>
              <a:rPr lang="en-CA" dirty="0" smtClean="0"/>
              <a:t> le plus </a:t>
            </a:r>
            <a:r>
              <a:rPr lang="en-CA" dirty="0" err="1" smtClean="0"/>
              <a:t>gros</a:t>
            </a:r>
            <a:r>
              <a:rPr lang="en-CA" dirty="0" smtClean="0"/>
              <a:t> </a:t>
            </a:r>
            <a:r>
              <a:rPr lang="en-CA" dirty="0" err="1" smtClean="0"/>
              <a:t>élément</a:t>
            </a:r>
            <a:r>
              <a:rPr lang="en-CA" dirty="0" smtClean="0"/>
              <a:t> (</a:t>
            </a:r>
            <a:r>
              <a:rPr lang="en-CA" dirty="0" smtClean="0">
                <a:solidFill>
                  <a:srgbClr val="FFC000"/>
                </a:solidFill>
              </a:rPr>
              <a:t>20</a:t>
            </a:r>
            <a:r>
              <a:rPr lang="en-CA" dirty="0" smtClean="0"/>
              <a:t>) qui </a:t>
            </a:r>
            <a:r>
              <a:rPr lang="en-CA" dirty="0" err="1" smtClean="0"/>
              <a:t>peut</a:t>
            </a:r>
            <a:r>
              <a:rPr lang="en-CA" dirty="0" smtClean="0"/>
              <a:t> le </a:t>
            </a:r>
            <a:r>
              <a:rPr lang="en-CA" dirty="0" err="1" smtClean="0"/>
              <a:t>remplacer</a:t>
            </a:r>
            <a:r>
              <a:rPr lang="en-CA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9840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Idées</a:t>
            </a:r>
            <a:r>
              <a:rPr lang="en-CA" dirty="0" smtClean="0"/>
              <a:t> de </a:t>
            </a:r>
            <a:r>
              <a:rPr lang="en-CA" dirty="0" err="1"/>
              <a:t>G</a:t>
            </a:r>
            <a:r>
              <a:rPr lang="en-CA" dirty="0" err="1" smtClean="0"/>
              <a:t>abarit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900" dirty="0" smtClean="0"/>
              <a:t>Class </a:t>
            </a:r>
            <a:r>
              <a:rPr lang="en-CA" sz="1900" dirty="0" err="1" smtClean="0"/>
              <a:t>Noeud</a:t>
            </a:r>
            <a:r>
              <a:rPr lang="en-CA" sz="1900" dirty="0" smtClean="0"/>
              <a:t> &lt;E&gt; {</a:t>
            </a:r>
          </a:p>
          <a:p>
            <a:r>
              <a:rPr lang="en-CA" sz="1900" dirty="0" smtClean="0"/>
              <a:t>      </a:t>
            </a:r>
            <a:r>
              <a:rPr lang="en-CA" sz="1900" dirty="0" err="1" smtClean="0"/>
              <a:t>int</a:t>
            </a:r>
            <a:r>
              <a:rPr lang="en-CA" sz="1900" dirty="0"/>
              <a:t>  </a:t>
            </a:r>
            <a:r>
              <a:rPr lang="en-CA" sz="1900" dirty="0" err="1" smtClean="0"/>
              <a:t>cle</a:t>
            </a:r>
            <a:r>
              <a:rPr lang="en-CA" sz="1900" dirty="0" smtClean="0"/>
              <a:t>;                                  //   la </a:t>
            </a:r>
            <a:r>
              <a:rPr lang="en-CA" sz="1900" dirty="0" err="1" smtClean="0"/>
              <a:t>clee</a:t>
            </a:r>
            <a:endParaRPr lang="en-CA" sz="1900" dirty="0"/>
          </a:p>
          <a:p>
            <a:r>
              <a:rPr lang="en-CA" sz="1900" dirty="0" smtClean="0"/>
              <a:t>      E </a:t>
            </a:r>
            <a:r>
              <a:rPr lang="en-CA" sz="1900" dirty="0" err="1" smtClean="0"/>
              <a:t>donnee</a:t>
            </a:r>
            <a:r>
              <a:rPr lang="en-CA" sz="1900" dirty="0" smtClean="0"/>
              <a:t>;                             //   la </a:t>
            </a:r>
            <a:r>
              <a:rPr lang="en-CA" sz="1900" dirty="0" err="1" smtClean="0"/>
              <a:t>valeur</a:t>
            </a:r>
            <a:endParaRPr lang="en-CA" sz="1900" dirty="0" smtClean="0"/>
          </a:p>
          <a:p>
            <a:r>
              <a:rPr lang="en-CA" sz="1900" dirty="0" smtClean="0"/>
              <a:t>      </a:t>
            </a:r>
            <a:r>
              <a:rPr lang="en-CA" sz="1900" dirty="0" err="1" smtClean="0"/>
              <a:t>Noeud</a:t>
            </a:r>
            <a:r>
              <a:rPr lang="en-CA" sz="1900" dirty="0" smtClean="0"/>
              <a:t> </a:t>
            </a:r>
            <a:r>
              <a:rPr lang="en-CA" sz="1900" dirty="0" err="1" smtClean="0"/>
              <a:t>enfantGauche</a:t>
            </a:r>
            <a:r>
              <a:rPr lang="en-CA" sz="1900" dirty="0" smtClean="0"/>
              <a:t>;       //    son enfant de gauche</a:t>
            </a:r>
          </a:p>
          <a:p>
            <a:r>
              <a:rPr lang="en-CA" sz="1900" dirty="0" smtClean="0"/>
              <a:t>      </a:t>
            </a:r>
            <a:r>
              <a:rPr lang="en-CA" sz="1900" dirty="0" err="1" smtClean="0"/>
              <a:t>Noeud</a:t>
            </a:r>
            <a:r>
              <a:rPr lang="en-CA" sz="1900" dirty="0" smtClean="0"/>
              <a:t> </a:t>
            </a:r>
            <a:r>
              <a:rPr lang="en-CA" sz="1900" dirty="0" err="1" smtClean="0"/>
              <a:t>enfantDroite</a:t>
            </a:r>
            <a:r>
              <a:rPr lang="en-CA" sz="1900" dirty="0" smtClean="0"/>
              <a:t>;         //    son enfant de </a:t>
            </a:r>
            <a:r>
              <a:rPr lang="en-CA" sz="1900" dirty="0" err="1" smtClean="0"/>
              <a:t>droite</a:t>
            </a:r>
            <a:endParaRPr lang="en-CA" sz="1900" dirty="0" smtClean="0"/>
          </a:p>
          <a:p>
            <a:r>
              <a:rPr lang="en-CA" sz="1900" dirty="0" smtClean="0"/>
              <a:t>     </a:t>
            </a:r>
          </a:p>
          <a:p>
            <a:r>
              <a:rPr lang="en-CA" sz="1900" dirty="0" smtClean="0"/>
              <a:t>      public </a:t>
            </a:r>
            <a:r>
              <a:rPr lang="en-CA" sz="1900" dirty="0" err="1" smtClean="0"/>
              <a:t>Trouver</a:t>
            </a:r>
            <a:r>
              <a:rPr lang="en-CA" sz="1900" dirty="0" smtClean="0"/>
              <a:t>()                   //   </a:t>
            </a:r>
            <a:r>
              <a:rPr lang="en-CA" sz="1900" dirty="0" err="1" smtClean="0"/>
              <a:t>trouver</a:t>
            </a:r>
            <a:r>
              <a:rPr lang="en-CA" sz="1900" dirty="0" smtClean="0"/>
              <a:t> la </a:t>
            </a:r>
            <a:r>
              <a:rPr lang="en-CA" sz="1900" dirty="0" err="1" smtClean="0"/>
              <a:t>valeur</a:t>
            </a:r>
            <a:r>
              <a:rPr lang="en-CA" sz="1900" dirty="0" smtClean="0"/>
              <a:t> d’un </a:t>
            </a:r>
            <a:r>
              <a:rPr lang="en-CA" sz="1900" dirty="0" err="1" smtClean="0"/>
              <a:t>Noeud</a:t>
            </a:r>
            <a:r>
              <a:rPr lang="en-CA" sz="1900" dirty="0" smtClean="0"/>
              <a:t> via </a:t>
            </a:r>
            <a:r>
              <a:rPr lang="en-CA" sz="1900" dirty="0" err="1" smtClean="0"/>
              <a:t>sa</a:t>
            </a:r>
            <a:r>
              <a:rPr lang="en-CA" sz="1900" dirty="0" smtClean="0"/>
              <a:t> </a:t>
            </a:r>
            <a:r>
              <a:rPr lang="en-CA" sz="1900" dirty="0" err="1" smtClean="0"/>
              <a:t>clee</a:t>
            </a:r>
            <a:endParaRPr lang="en-CA" sz="1900" dirty="0" smtClean="0"/>
          </a:p>
          <a:p>
            <a:r>
              <a:rPr lang="en-CA" sz="1900" dirty="0" smtClean="0"/>
              <a:t>      public </a:t>
            </a:r>
            <a:r>
              <a:rPr lang="en-CA" sz="1900" dirty="0" err="1" smtClean="0"/>
              <a:t>Ajouter</a:t>
            </a:r>
            <a:r>
              <a:rPr lang="en-CA" sz="1900" dirty="0" smtClean="0"/>
              <a:t>()                   //   </a:t>
            </a:r>
            <a:r>
              <a:rPr lang="en-CA" sz="1900" dirty="0" err="1" smtClean="0"/>
              <a:t>ajouter</a:t>
            </a:r>
            <a:r>
              <a:rPr lang="en-CA" sz="1900" dirty="0" smtClean="0"/>
              <a:t> un </a:t>
            </a:r>
            <a:r>
              <a:rPr lang="en-CA" sz="1900" dirty="0" err="1" smtClean="0"/>
              <a:t>Noeud</a:t>
            </a:r>
            <a:endParaRPr lang="en-CA" sz="1900" dirty="0" smtClean="0"/>
          </a:p>
          <a:p>
            <a:r>
              <a:rPr lang="en-CA" sz="1900" dirty="0" smtClean="0"/>
              <a:t>      public </a:t>
            </a:r>
            <a:r>
              <a:rPr lang="en-CA" sz="1900" dirty="0" err="1" smtClean="0"/>
              <a:t>Supprimer</a:t>
            </a:r>
            <a:r>
              <a:rPr lang="en-CA" sz="1900" dirty="0" smtClean="0"/>
              <a:t>()             //    </a:t>
            </a:r>
            <a:r>
              <a:rPr lang="en-CA" sz="1900" dirty="0" err="1" smtClean="0"/>
              <a:t>supprimer</a:t>
            </a:r>
            <a:r>
              <a:rPr lang="en-CA" sz="1900" dirty="0" smtClean="0"/>
              <a:t> un </a:t>
            </a:r>
            <a:r>
              <a:rPr lang="en-CA" sz="1900" dirty="0" err="1"/>
              <a:t>N</a:t>
            </a:r>
            <a:r>
              <a:rPr lang="en-CA" sz="1900" dirty="0" err="1" smtClean="0"/>
              <a:t>oeud</a:t>
            </a:r>
            <a:endParaRPr lang="en-CA" sz="1900" dirty="0"/>
          </a:p>
          <a:p>
            <a:r>
              <a:rPr lang="en-CA" sz="2000" dirty="0" smtClean="0"/>
              <a:t>}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09101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CA" dirty="0" err="1" smtClean="0"/>
              <a:t>Idées</a:t>
            </a:r>
            <a:r>
              <a:rPr lang="en-CA" dirty="0" smtClean="0"/>
              <a:t> de </a:t>
            </a:r>
            <a:r>
              <a:rPr lang="en-CA" dirty="0" err="1"/>
              <a:t>G</a:t>
            </a:r>
            <a:r>
              <a:rPr lang="en-CA" dirty="0" err="1" smtClean="0"/>
              <a:t>abarit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/>
          </a:bodyPr>
          <a:lstStyle/>
          <a:p>
            <a:r>
              <a:rPr lang="en-CA" sz="2000" dirty="0" smtClean="0"/>
              <a:t>Class </a:t>
            </a:r>
            <a:r>
              <a:rPr lang="en-CA" sz="2000" dirty="0" err="1" smtClean="0"/>
              <a:t>Arbre_Binaire</a:t>
            </a:r>
            <a:r>
              <a:rPr lang="en-CA" sz="2000" dirty="0" smtClean="0"/>
              <a:t> {</a:t>
            </a:r>
          </a:p>
          <a:p>
            <a:r>
              <a:rPr lang="en-CA" sz="2000" dirty="0" smtClean="0"/>
              <a:t>       private </a:t>
            </a:r>
            <a:r>
              <a:rPr lang="en-CA" sz="2000" dirty="0" err="1" smtClean="0"/>
              <a:t>Noeud</a:t>
            </a:r>
            <a:r>
              <a:rPr lang="en-CA" sz="2000" dirty="0" smtClean="0"/>
              <a:t> </a:t>
            </a:r>
            <a:r>
              <a:rPr lang="en-CA" sz="2000" dirty="0" err="1" smtClean="0"/>
              <a:t>racine</a:t>
            </a:r>
            <a:r>
              <a:rPr lang="en-CA" sz="2000" dirty="0" smtClean="0"/>
              <a:t>;</a:t>
            </a:r>
            <a:endParaRPr lang="en-CA" sz="2000" dirty="0"/>
          </a:p>
          <a:p>
            <a:r>
              <a:rPr lang="en-CA" sz="2000" dirty="0" smtClean="0"/>
              <a:t>       public void add (key, value)</a:t>
            </a:r>
          </a:p>
          <a:p>
            <a:r>
              <a:rPr lang="en-CA" sz="2000" dirty="0" smtClean="0"/>
              <a:t>       public </a:t>
            </a:r>
            <a:r>
              <a:rPr lang="en-CA" sz="2000" dirty="0" err="1" smtClean="0"/>
              <a:t>Noeud</a:t>
            </a:r>
            <a:r>
              <a:rPr lang="en-CA" sz="2000" dirty="0" smtClean="0"/>
              <a:t> find (key)</a:t>
            </a:r>
          </a:p>
          <a:p>
            <a:r>
              <a:rPr lang="en-CA" sz="2000" dirty="0"/>
              <a:t> </a:t>
            </a:r>
            <a:r>
              <a:rPr lang="en-CA" sz="2000" dirty="0" smtClean="0"/>
              <a:t>      public void </a:t>
            </a:r>
            <a:r>
              <a:rPr lang="en-CA" sz="2000" dirty="0"/>
              <a:t>t</a:t>
            </a:r>
            <a:r>
              <a:rPr lang="en-CA" sz="2000" dirty="0" smtClean="0"/>
              <a:t>raverse ()    </a:t>
            </a:r>
            <a:r>
              <a:rPr lang="en-CA" sz="2000" dirty="0" err="1" smtClean="0"/>
              <a:t>inOrder</a:t>
            </a:r>
            <a:endParaRPr lang="en-CA" sz="2000" dirty="0" smtClean="0"/>
          </a:p>
          <a:p>
            <a:r>
              <a:rPr lang="en-CA" sz="2000" dirty="0" smtClean="0"/>
              <a:t>       public </a:t>
            </a:r>
            <a:r>
              <a:rPr lang="en-CA" sz="2000" dirty="0" err="1" smtClean="0"/>
              <a:t>int</a:t>
            </a:r>
            <a:r>
              <a:rPr lang="en-CA" sz="2000" dirty="0" smtClean="0"/>
              <a:t> min ()</a:t>
            </a:r>
            <a:endParaRPr lang="en-CA" sz="2000" dirty="0"/>
          </a:p>
          <a:p>
            <a:r>
              <a:rPr lang="en-CA" sz="2000" dirty="0" smtClean="0"/>
              <a:t>       public </a:t>
            </a:r>
            <a:r>
              <a:rPr lang="en-CA" sz="2000" dirty="0" err="1" smtClean="0"/>
              <a:t>int</a:t>
            </a:r>
            <a:r>
              <a:rPr lang="en-CA" sz="2000" dirty="0" smtClean="0"/>
              <a:t> max ()</a:t>
            </a:r>
          </a:p>
          <a:p>
            <a:r>
              <a:rPr lang="en-CA" sz="2000" dirty="0" smtClean="0"/>
              <a:t>//  …..</a:t>
            </a:r>
          </a:p>
          <a:p>
            <a:r>
              <a:rPr lang="en-CA" sz="2000" dirty="0"/>
              <a:t> </a:t>
            </a:r>
            <a:r>
              <a:rPr lang="en-CA" sz="2000" dirty="0" smtClean="0"/>
              <a:t>      public delete (key)</a:t>
            </a:r>
          </a:p>
          <a:p>
            <a:r>
              <a:rPr lang="en-CA" sz="2000" dirty="0"/>
              <a:t> </a:t>
            </a:r>
            <a:r>
              <a:rPr lang="en-CA" sz="2000" dirty="0" smtClean="0"/>
              <a:t>      public tab[E] </a:t>
            </a:r>
            <a:r>
              <a:rPr lang="en-CA" sz="2000" dirty="0" err="1" smtClean="0"/>
              <a:t>Afficher</a:t>
            </a:r>
            <a:r>
              <a:rPr lang="en-CA" sz="2000" dirty="0" err="1"/>
              <a:t>_</a:t>
            </a:r>
            <a:r>
              <a:rPr lang="en-CA" sz="2000" dirty="0" err="1" smtClean="0"/>
              <a:t>Arbre</a:t>
            </a:r>
            <a:r>
              <a:rPr lang="en-CA" sz="2000" dirty="0" smtClean="0"/>
              <a:t>() </a:t>
            </a:r>
          </a:p>
          <a:p>
            <a:r>
              <a:rPr lang="en-CA" sz="2000" dirty="0" smtClean="0"/>
              <a:t>}</a:t>
            </a:r>
            <a:endParaRPr lang="en-CA" sz="2000" dirty="0"/>
          </a:p>
        </p:txBody>
      </p:sp>
      <p:sp>
        <p:nvSpPr>
          <p:cNvPr id="4" name="Rectangle 3"/>
          <p:cNvSpPr/>
          <p:nvPr/>
        </p:nvSpPr>
        <p:spPr>
          <a:xfrm>
            <a:off x="5595214" y="1988840"/>
            <a:ext cx="35283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buSzPct val="100000"/>
              <a:buChar char="-"/>
            </a:pPr>
            <a:r>
              <a:rPr lang="fr" dirty="0"/>
              <a:t>Lister les entrées en ordre</a:t>
            </a:r>
          </a:p>
          <a:p>
            <a:pPr marL="457200" lvl="0" indent="-342900">
              <a:buSzPct val="100000"/>
              <a:buChar char="-"/>
            </a:pPr>
            <a:r>
              <a:rPr lang="fr" dirty="0"/>
              <a:t>Peut retourner un tableau des éléments triés</a:t>
            </a:r>
          </a:p>
          <a:p>
            <a:pPr marL="457200" lvl="0" indent="-342900">
              <a:buSzPct val="100000"/>
              <a:buChar char="-"/>
            </a:pPr>
            <a:r>
              <a:rPr lang="fr" dirty="0"/>
              <a:t>Utiliser la récursivité :</a:t>
            </a:r>
          </a:p>
          <a:p>
            <a:pPr marL="914400" lvl="1" indent="-342900">
              <a:buSzPct val="100000"/>
              <a:buChar char="-"/>
            </a:pPr>
            <a:r>
              <a:rPr lang="fr" dirty="0"/>
              <a:t>S'appeler pour lire son enfant de gauche</a:t>
            </a:r>
          </a:p>
          <a:p>
            <a:pPr marL="914400" lvl="1" indent="-342900">
              <a:buSzPct val="100000"/>
              <a:buChar char="-"/>
            </a:pPr>
            <a:r>
              <a:rPr lang="fr" dirty="0"/>
              <a:t>Visiter le noeud (par exemple afficher sa valeur)</a:t>
            </a:r>
          </a:p>
          <a:p>
            <a:pPr marL="914400" lvl="1" indent="-342900">
              <a:spcBef>
                <a:spcPts val="0"/>
              </a:spcBef>
              <a:buSzPct val="100000"/>
              <a:buChar char="-"/>
            </a:pPr>
            <a:r>
              <a:rPr lang="fr" dirty="0"/>
              <a:t>S’appeler pour lire son enfant de droite</a:t>
            </a:r>
          </a:p>
        </p:txBody>
      </p:sp>
    </p:spTree>
    <p:extLst>
      <p:ext uri="{BB962C8B-B14F-4D97-AF65-F5344CB8AC3E}">
        <p14:creationId xmlns:p14="http://schemas.microsoft.com/office/powerpoint/2010/main" val="335252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CA" dirty="0" err="1" smtClean="0"/>
              <a:t>Implémentations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/>
          <a:lstStyle/>
          <a:p>
            <a:r>
              <a:rPr lang="en-CA" dirty="0" smtClean="0"/>
              <a:t>Je </a:t>
            </a:r>
            <a:r>
              <a:rPr lang="en-CA" dirty="0" err="1" smtClean="0"/>
              <a:t>passerai</a:t>
            </a:r>
            <a:r>
              <a:rPr lang="en-CA" dirty="0" smtClean="0"/>
              <a:t> au travers mon code pour </a:t>
            </a:r>
            <a:r>
              <a:rPr lang="en-CA" dirty="0" err="1" smtClean="0"/>
              <a:t>vous</a:t>
            </a:r>
            <a:r>
              <a:rPr lang="en-CA" dirty="0" smtClean="0"/>
              <a:t> faire part des </a:t>
            </a:r>
            <a:r>
              <a:rPr lang="en-CA" dirty="0" err="1" smtClean="0"/>
              <a:t>grandes</a:t>
            </a:r>
            <a:r>
              <a:rPr lang="en-CA" dirty="0" smtClean="0"/>
              <a:t> </a:t>
            </a:r>
            <a:r>
              <a:rPr lang="en-CA" dirty="0" err="1" smtClean="0"/>
              <a:t>lignes</a:t>
            </a:r>
            <a:r>
              <a:rPr lang="en-CA" dirty="0" smtClean="0"/>
              <a:t>.</a:t>
            </a:r>
          </a:p>
          <a:p>
            <a:endParaRPr lang="en-CA" dirty="0" smtClean="0"/>
          </a:p>
          <a:p>
            <a:r>
              <a:rPr lang="en-CA" dirty="0" smtClean="0"/>
              <a:t>Nous </a:t>
            </a:r>
            <a:r>
              <a:rPr lang="en-CA" dirty="0" err="1" smtClean="0"/>
              <a:t>parcourons</a:t>
            </a:r>
            <a:r>
              <a:rPr lang="en-CA" dirty="0" smtClean="0"/>
              <a:t> </a:t>
            </a:r>
            <a:r>
              <a:rPr lang="en-CA" dirty="0" err="1" smtClean="0"/>
              <a:t>l’ensemble</a:t>
            </a:r>
            <a:r>
              <a:rPr lang="en-CA" dirty="0" smtClean="0"/>
              <a:t> des </a:t>
            </a:r>
            <a:r>
              <a:rPr lang="en-CA" dirty="0" err="1" smtClean="0"/>
              <a:t>methodes</a:t>
            </a:r>
            <a:r>
              <a:rPr lang="en-CA" dirty="0" smtClean="0"/>
              <a:t> </a:t>
            </a:r>
            <a:r>
              <a:rPr lang="en-CA" dirty="0" err="1" smtClean="0"/>
              <a:t>requises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r>
              <a:rPr lang="en-CA" dirty="0" smtClean="0"/>
              <a:t>Je </a:t>
            </a:r>
            <a:r>
              <a:rPr lang="en-CA" dirty="0" err="1" smtClean="0"/>
              <a:t>laisserai</a:t>
            </a:r>
            <a:r>
              <a:rPr lang="en-CA" dirty="0" smtClean="0"/>
              <a:t> </a:t>
            </a:r>
            <a:r>
              <a:rPr lang="en-CA" dirty="0" err="1" smtClean="0"/>
              <a:t>ensuite</a:t>
            </a:r>
            <a:r>
              <a:rPr lang="en-CA" dirty="0" smtClean="0"/>
              <a:t> le </a:t>
            </a:r>
            <a:r>
              <a:rPr lang="en-CA" dirty="0" err="1" smtClean="0"/>
              <a:t>gabarits</a:t>
            </a:r>
            <a:r>
              <a:rPr lang="en-CA" dirty="0" smtClean="0"/>
              <a:t> sur Classroom pour la </a:t>
            </a:r>
            <a:r>
              <a:rPr lang="en-CA" dirty="0" err="1" smtClean="0"/>
              <a:t>rescousse</a:t>
            </a:r>
            <a:r>
              <a:rPr lang="en-CA" dirty="0" smtClean="0"/>
              <a:t> des </a:t>
            </a:r>
            <a:r>
              <a:rPr lang="en-CA" dirty="0" err="1" smtClean="0"/>
              <a:t>dernieres</a:t>
            </a:r>
            <a:r>
              <a:rPr lang="en-CA" dirty="0" smtClean="0"/>
              <a:t> </a:t>
            </a:r>
            <a:r>
              <a:rPr lang="en-CA" dirty="0" err="1" smtClean="0"/>
              <a:t>soumissions</a:t>
            </a:r>
            <a:r>
              <a:rPr lang="en-CA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914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Les </a:t>
            </a:r>
            <a:r>
              <a:rPr lang="en-CA" dirty="0" err="1" smtClean="0"/>
              <a:t>arbres</a:t>
            </a:r>
            <a:r>
              <a:rPr lang="en-CA" dirty="0" smtClean="0"/>
              <a:t> </a:t>
            </a:r>
            <a:r>
              <a:rPr lang="en-CA" dirty="0" err="1" smtClean="0"/>
              <a:t>binaires</a:t>
            </a:r>
            <a:r>
              <a:rPr lang="en-CA" dirty="0" smtClean="0"/>
              <a:t> </a:t>
            </a:r>
            <a:r>
              <a:rPr lang="en-CA" dirty="0" err="1" smtClean="0"/>
              <a:t>sont</a:t>
            </a:r>
            <a:r>
              <a:rPr lang="en-CA" dirty="0" smtClean="0"/>
              <a:t> </a:t>
            </a:r>
            <a:r>
              <a:rPr lang="en-CA" dirty="0" err="1" smtClean="0"/>
              <a:t>l’une</a:t>
            </a:r>
            <a:r>
              <a:rPr lang="en-CA" dirty="0" smtClean="0"/>
              <a:t> des </a:t>
            </a:r>
            <a:r>
              <a:rPr lang="en-CA" dirty="0" err="1" smtClean="0"/>
              <a:t>fondamentales</a:t>
            </a:r>
            <a:r>
              <a:rPr lang="en-CA" dirty="0" smtClean="0"/>
              <a:t> structures de </a:t>
            </a:r>
            <a:r>
              <a:rPr lang="en-CA" dirty="0" err="1" smtClean="0"/>
              <a:t>stockage</a:t>
            </a:r>
            <a:r>
              <a:rPr lang="en-CA" dirty="0" smtClean="0"/>
              <a:t> de </a:t>
            </a:r>
            <a:r>
              <a:rPr lang="en-CA" dirty="0" err="1" smtClean="0"/>
              <a:t>données</a:t>
            </a:r>
            <a:r>
              <a:rPr lang="en-CA" dirty="0" smtClean="0"/>
              <a:t> </a:t>
            </a:r>
            <a:r>
              <a:rPr lang="en-CA" dirty="0" err="1" smtClean="0"/>
              <a:t>en</a:t>
            </a:r>
            <a:r>
              <a:rPr lang="en-CA" dirty="0" smtClean="0"/>
              <a:t> </a:t>
            </a:r>
            <a:r>
              <a:rPr lang="en-CA" dirty="0" err="1" smtClean="0"/>
              <a:t>programmation</a:t>
            </a:r>
            <a:r>
              <a:rPr lang="en-CA" dirty="0" smtClean="0"/>
              <a:t>.</a:t>
            </a:r>
          </a:p>
          <a:p>
            <a:endParaRPr lang="en-CA" dirty="0" smtClean="0"/>
          </a:p>
          <a:p>
            <a:r>
              <a:rPr lang="en-CA" dirty="0" err="1" smtClean="0"/>
              <a:t>Pourquoi</a:t>
            </a:r>
            <a:r>
              <a:rPr lang="en-CA" dirty="0" smtClean="0"/>
              <a:t> les </a:t>
            </a:r>
            <a:r>
              <a:rPr lang="en-CA" dirty="0" err="1" smtClean="0"/>
              <a:t>utiliser</a:t>
            </a:r>
            <a:r>
              <a:rPr lang="en-CA" dirty="0" smtClean="0"/>
              <a:t> ? </a:t>
            </a:r>
            <a:r>
              <a:rPr lang="en-CA" dirty="0" err="1" smtClean="0"/>
              <a:t>Parcequ’ils</a:t>
            </a:r>
            <a:r>
              <a:rPr lang="en-CA" dirty="0" smtClean="0"/>
              <a:t> </a:t>
            </a:r>
            <a:r>
              <a:rPr lang="en-CA" dirty="0" err="1" smtClean="0"/>
              <a:t>combinent</a:t>
            </a:r>
            <a:r>
              <a:rPr lang="en-CA" dirty="0" smtClean="0"/>
              <a:t> les </a:t>
            </a:r>
            <a:r>
              <a:rPr lang="en-CA" dirty="0" err="1" smtClean="0"/>
              <a:t>avantages</a:t>
            </a:r>
            <a:r>
              <a:rPr lang="en-CA" dirty="0" smtClean="0"/>
              <a:t> de 2 </a:t>
            </a:r>
            <a:r>
              <a:rPr lang="en-CA" dirty="0" err="1" smtClean="0"/>
              <a:t>autres</a:t>
            </a:r>
            <a:r>
              <a:rPr lang="en-CA" dirty="0" smtClean="0"/>
              <a:t> structures : les tableaux </a:t>
            </a:r>
            <a:r>
              <a:rPr lang="en-CA" dirty="0" err="1" smtClean="0"/>
              <a:t>ordonnés</a:t>
            </a:r>
            <a:r>
              <a:rPr lang="en-CA" dirty="0" smtClean="0"/>
              <a:t> et les lists </a:t>
            </a:r>
            <a:r>
              <a:rPr lang="en-CA" dirty="0" err="1" smtClean="0"/>
              <a:t>chainées</a:t>
            </a:r>
            <a:r>
              <a:rPr lang="en-CA" dirty="0" smtClean="0"/>
              <a:t> (</a:t>
            </a:r>
            <a:r>
              <a:rPr lang="en-CA" dirty="0" err="1" smtClean="0"/>
              <a:t>recherche</a:t>
            </a:r>
            <a:r>
              <a:rPr lang="en-CA" dirty="0" smtClean="0"/>
              <a:t> </a:t>
            </a:r>
            <a:r>
              <a:rPr lang="en-CA" dirty="0" err="1" smtClean="0"/>
              <a:t>rapides</a:t>
            </a:r>
            <a:r>
              <a:rPr lang="en-CA" dirty="0" smtClean="0"/>
              <a:t>, suppressions </a:t>
            </a:r>
            <a:r>
              <a:rPr lang="en-CA" dirty="0" err="1" smtClean="0"/>
              <a:t>rapides</a:t>
            </a:r>
            <a:r>
              <a:rPr lang="en-CA" dirty="0" smtClean="0"/>
              <a:t>, ..).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907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Les insertions et deletions </a:t>
            </a:r>
            <a:r>
              <a:rPr lang="en-CA" dirty="0" err="1" smtClean="0"/>
              <a:t>sont</a:t>
            </a:r>
            <a:r>
              <a:rPr lang="en-CA" dirty="0" smtClean="0"/>
              <a:t> </a:t>
            </a:r>
            <a:r>
              <a:rPr lang="en-CA" dirty="0" err="1" smtClean="0"/>
              <a:t>rapides</a:t>
            </a:r>
            <a:r>
              <a:rPr lang="en-CA" dirty="0" smtClean="0"/>
              <a:t> à </a:t>
            </a:r>
            <a:r>
              <a:rPr lang="en-CA" dirty="0" err="1" smtClean="0"/>
              <a:t>effectuer</a:t>
            </a:r>
            <a:r>
              <a:rPr lang="en-CA" dirty="0" smtClean="0"/>
              <a:t> </a:t>
            </a:r>
            <a:r>
              <a:rPr lang="en-CA" dirty="0" err="1" smtClean="0"/>
              <a:t>en</a:t>
            </a:r>
            <a:r>
              <a:rPr lang="en-CA" dirty="0" smtClean="0"/>
              <a:t> </a:t>
            </a:r>
            <a:r>
              <a:rPr lang="en-CA" dirty="0" err="1" smtClean="0"/>
              <a:t>listChainées</a:t>
            </a:r>
            <a:r>
              <a:rPr lang="en-CA" dirty="0" smtClean="0"/>
              <a:t>. On change </a:t>
            </a:r>
            <a:r>
              <a:rPr lang="en-CA" dirty="0" err="1" smtClean="0"/>
              <a:t>quelque</a:t>
            </a:r>
            <a:r>
              <a:rPr lang="en-CA" dirty="0" smtClean="0"/>
              <a:t> references.</a:t>
            </a:r>
          </a:p>
          <a:p>
            <a:endParaRPr lang="en-CA" dirty="0" smtClean="0"/>
          </a:p>
          <a:p>
            <a:r>
              <a:rPr lang="en-CA" dirty="0" err="1" smtClean="0"/>
              <a:t>Malheureusement</a:t>
            </a:r>
            <a:r>
              <a:rPr lang="en-CA" dirty="0" smtClean="0"/>
              <a:t>, </a:t>
            </a:r>
            <a:r>
              <a:rPr lang="en-CA" dirty="0" err="1" smtClean="0"/>
              <a:t>trouver</a:t>
            </a:r>
            <a:r>
              <a:rPr lang="en-CA" dirty="0" smtClean="0"/>
              <a:t> un </a:t>
            </a:r>
            <a:r>
              <a:rPr lang="en-CA" dirty="0" err="1" smtClean="0"/>
              <a:t>élément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liste</a:t>
            </a:r>
            <a:r>
              <a:rPr lang="en-CA" dirty="0" smtClean="0"/>
              <a:t> </a:t>
            </a:r>
            <a:r>
              <a:rPr lang="en-CA" dirty="0" err="1" smtClean="0"/>
              <a:t>chainée</a:t>
            </a:r>
            <a:r>
              <a:rPr lang="en-CA" dirty="0" smtClean="0"/>
              <a:t> </a:t>
            </a:r>
            <a:r>
              <a:rPr lang="en-CA" dirty="0" err="1" smtClean="0"/>
              <a:t>n’est</a:t>
            </a:r>
            <a:r>
              <a:rPr lang="en-CA" dirty="0" smtClean="0"/>
              <a:t> pas facile; </a:t>
            </a:r>
            <a:r>
              <a:rPr lang="en-CA" dirty="0" err="1" smtClean="0"/>
              <a:t>Vous</a:t>
            </a:r>
            <a:r>
              <a:rPr lang="en-CA" dirty="0" smtClean="0"/>
              <a:t> </a:t>
            </a:r>
            <a:r>
              <a:rPr lang="en-CA" dirty="0" err="1" smtClean="0"/>
              <a:t>devez</a:t>
            </a:r>
            <a:r>
              <a:rPr lang="en-CA" dirty="0" smtClean="0"/>
              <a:t> commencer par le début de la </a:t>
            </a:r>
            <a:r>
              <a:rPr lang="en-CA" dirty="0" err="1" smtClean="0"/>
              <a:t>liste</a:t>
            </a:r>
            <a:r>
              <a:rPr lang="en-CA" dirty="0" smtClean="0"/>
              <a:t> et </a:t>
            </a:r>
            <a:r>
              <a:rPr lang="en-CA" dirty="0" err="1" smtClean="0"/>
              <a:t>visiter</a:t>
            </a:r>
            <a:r>
              <a:rPr lang="en-CA" dirty="0" smtClean="0"/>
              <a:t> </a:t>
            </a:r>
            <a:r>
              <a:rPr lang="en-CA" dirty="0" err="1" smtClean="0"/>
              <a:t>tous</a:t>
            </a:r>
            <a:r>
              <a:rPr lang="en-CA" dirty="0" smtClean="0"/>
              <a:t> les </a:t>
            </a:r>
            <a:r>
              <a:rPr lang="en-CA" dirty="0" err="1" smtClean="0"/>
              <a:t>éléments</a:t>
            </a:r>
            <a:r>
              <a:rPr lang="en-CA" dirty="0" smtClean="0"/>
              <a:t> </a:t>
            </a:r>
            <a:r>
              <a:rPr lang="en-CA" dirty="0" err="1" smtClean="0"/>
              <a:t>jusqu’à</a:t>
            </a:r>
            <a:r>
              <a:rPr lang="en-CA" dirty="0" smtClean="0"/>
              <a:t> </a:t>
            </a:r>
            <a:r>
              <a:rPr lang="en-CA" dirty="0" err="1" smtClean="0"/>
              <a:t>tomber</a:t>
            </a:r>
            <a:r>
              <a:rPr lang="en-CA" dirty="0" smtClean="0"/>
              <a:t> sur </a:t>
            </a:r>
            <a:r>
              <a:rPr lang="en-CA" dirty="0" err="1" smtClean="0"/>
              <a:t>l’élément</a:t>
            </a:r>
            <a:r>
              <a:rPr lang="en-CA" dirty="0" smtClean="0"/>
              <a:t> </a:t>
            </a:r>
            <a:r>
              <a:rPr lang="en-CA" dirty="0" err="1" smtClean="0"/>
              <a:t>désiré</a:t>
            </a:r>
            <a:r>
              <a:rPr lang="en-CA" dirty="0" smtClean="0"/>
              <a:t>. Il </a:t>
            </a:r>
            <a:r>
              <a:rPr lang="en-CA" dirty="0" err="1" smtClean="0"/>
              <a:t>faut</a:t>
            </a:r>
            <a:r>
              <a:rPr lang="en-CA" dirty="0" smtClean="0"/>
              <a:t> </a:t>
            </a:r>
            <a:r>
              <a:rPr lang="en-CA" dirty="0" err="1" smtClean="0"/>
              <a:t>suivre</a:t>
            </a:r>
            <a:r>
              <a:rPr lang="en-CA" dirty="0" smtClean="0"/>
              <a:t> la </a:t>
            </a:r>
            <a:r>
              <a:rPr lang="en-CA" dirty="0" err="1" smtClean="0"/>
              <a:t>chaine</a:t>
            </a:r>
            <a:r>
              <a:rPr lang="en-CA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961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Les </a:t>
            </a:r>
            <a:r>
              <a:rPr lang="en-CA" dirty="0" err="1" smtClean="0"/>
              <a:t>arbres</a:t>
            </a:r>
            <a:r>
              <a:rPr lang="en-CA" dirty="0" smtClean="0"/>
              <a:t> </a:t>
            </a:r>
            <a:r>
              <a:rPr lang="en-CA" dirty="0" err="1" smtClean="0"/>
              <a:t>viennent</a:t>
            </a:r>
            <a:r>
              <a:rPr lang="en-CA" dirty="0" smtClean="0"/>
              <a:t> </a:t>
            </a:r>
            <a:r>
              <a:rPr lang="en-CA" dirty="0" err="1" smtClean="0"/>
              <a:t>resoudre</a:t>
            </a:r>
            <a:r>
              <a:rPr lang="en-CA" dirty="0" smtClean="0"/>
              <a:t> </a:t>
            </a:r>
            <a:r>
              <a:rPr lang="en-CA" dirty="0" err="1" smtClean="0"/>
              <a:t>ce</a:t>
            </a:r>
            <a:r>
              <a:rPr lang="en-CA" dirty="0" smtClean="0"/>
              <a:t> </a:t>
            </a:r>
            <a:r>
              <a:rPr lang="en-CA" dirty="0" err="1" smtClean="0"/>
              <a:t>problème</a:t>
            </a:r>
            <a:r>
              <a:rPr lang="en-CA" dirty="0" smtClean="0"/>
              <a:t>.</a:t>
            </a:r>
          </a:p>
          <a:p>
            <a:endParaRPr lang="en-CA" dirty="0" smtClean="0"/>
          </a:p>
          <a:p>
            <a:r>
              <a:rPr lang="en-CA" dirty="0" err="1" smtClean="0"/>
              <a:t>Ils</a:t>
            </a:r>
            <a:r>
              <a:rPr lang="en-CA" dirty="0" smtClean="0"/>
              <a:t> </a:t>
            </a:r>
            <a:r>
              <a:rPr lang="en-CA" dirty="0" err="1" smtClean="0"/>
              <a:t>offrent</a:t>
            </a:r>
            <a:r>
              <a:rPr lang="en-CA" dirty="0" smtClean="0"/>
              <a:t> la </a:t>
            </a:r>
            <a:r>
              <a:rPr lang="en-CA" dirty="0" err="1" smtClean="0"/>
              <a:t>possibilité</a:t>
            </a:r>
            <a:r>
              <a:rPr lang="en-CA" dirty="0" smtClean="0"/>
              <a:t> de faire des insertions et </a:t>
            </a:r>
            <a:r>
              <a:rPr lang="en-CA" dirty="0" err="1" smtClean="0"/>
              <a:t>délétions</a:t>
            </a:r>
            <a:r>
              <a:rPr lang="en-CA" dirty="0" smtClean="0"/>
              <a:t> </a:t>
            </a:r>
            <a:r>
              <a:rPr lang="en-CA" dirty="0" err="1" smtClean="0"/>
              <a:t>rapides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liste</a:t>
            </a:r>
            <a:r>
              <a:rPr lang="en-CA" dirty="0" smtClean="0"/>
              <a:t> </a:t>
            </a:r>
            <a:r>
              <a:rPr lang="en-CA" dirty="0" err="1" smtClean="0"/>
              <a:t>chainée</a:t>
            </a:r>
            <a:r>
              <a:rPr lang="en-CA" dirty="0" smtClean="0"/>
              <a:t>, et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recherche</a:t>
            </a:r>
            <a:r>
              <a:rPr lang="en-CA" dirty="0" smtClean="0"/>
              <a:t> </a:t>
            </a:r>
            <a:r>
              <a:rPr lang="en-CA" dirty="0" err="1" smtClean="0"/>
              <a:t>rapide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un tableau </a:t>
            </a:r>
            <a:r>
              <a:rPr lang="en-CA" dirty="0" err="1" smtClean="0"/>
              <a:t>ordonné</a:t>
            </a:r>
            <a:r>
              <a:rPr lang="en-CA" dirty="0" smtClean="0"/>
              <a:t>.</a:t>
            </a:r>
          </a:p>
          <a:p>
            <a:endParaRPr lang="en-CA" dirty="0" smtClean="0"/>
          </a:p>
          <a:p>
            <a:r>
              <a:rPr lang="en-CA" dirty="0" smtClean="0"/>
              <a:t>Les </a:t>
            </a:r>
            <a:r>
              <a:rPr lang="en-CA" dirty="0" err="1" smtClean="0"/>
              <a:t>arbres</a:t>
            </a:r>
            <a:r>
              <a:rPr lang="en-CA" dirty="0" smtClean="0"/>
              <a:t> </a:t>
            </a:r>
            <a:r>
              <a:rPr lang="en-CA" dirty="0" err="1" smtClean="0"/>
              <a:t>sont</a:t>
            </a:r>
            <a:r>
              <a:rPr lang="en-CA" dirty="0" smtClean="0"/>
              <a:t> </a:t>
            </a:r>
            <a:r>
              <a:rPr lang="en-CA" dirty="0" err="1" smtClean="0"/>
              <a:t>donc</a:t>
            </a:r>
            <a:r>
              <a:rPr lang="en-CA" dirty="0" smtClean="0"/>
              <a:t> </a:t>
            </a:r>
            <a:r>
              <a:rPr lang="en-CA" dirty="0" err="1" smtClean="0"/>
              <a:t>l’une</a:t>
            </a:r>
            <a:r>
              <a:rPr lang="en-CA" dirty="0" smtClean="0"/>
              <a:t> des plus </a:t>
            </a:r>
            <a:r>
              <a:rPr lang="en-CA" dirty="0" err="1" smtClean="0"/>
              <a:t>interessants</a:t>
            </a:r>
            <a:r>
              <a:rPr lang="en-CA" dirty="0" smtClean="0"/>
              <a:t> structures de </a:t>
            </a:r>
            <a:r>
              <a:rPr lang="en-CA" dirty="0" err="1" smtClean="0"/>
              <a:t>données</a:t>
            </a:r>
            <a:r>
              <a:rPr lang="en-CA" dirty="0" smtClean="0"/>
              <a:t>. </a:t>
            </a:r>
          </a:p>
          <a:p>
            <a:endParaRPr lang="en-CA" dirty="0" smtClean="0"/>
          </a:p>
          <a:p>
            <a:r>
              <a:rPr lang="en-CA" dirty="0" err="1" smtClean="0"/>
              <a:t>Dans</a:t>
            </a:r>
            <a:r>
              <a:rPr lang="en-CA" dirty="0" smtClean="0"/>
              <a:t> </a:t>
            </a:r>
            <a:r>
              <a:rPr lang="en-CA" dirty="0" err="1" smtClean="0"/>
              <a:t>ce</a:t>
            </a:r>
            <a:r>
              <a:rPr lang="en-CA" dirty="0" smtClean="0"/>
              <a:t> </a:t>
            </a:r>
            <a:r>
              <a:rPr lang="en-CA" dirty="0" err="1" smtClean="0"/>
              <a:t>cours</a:t>
            </a:r>
            <a:r>
              <a:rPr lang="en-CA" dirty="0" smtClean="0"/>
              <a:t>, </a:t>
            </a:r>
            <a:r>
              <a:rPr lang="en-CA" dirty="0" err="1" smtClean="0"/>
              <a:t>laboratoire</a:t>
            </a:r>
            <a:r>
              <a:rPr lang="en-CA" dirty="0" smtClean="0"/>
              <a:t>, nous </a:t>
            </a:r>
            <a:r>
              <a:rPr lang="en-CA" dirty="0" err="1" smtClean="0"/>
              <a:t>focusserons</a:t>
            </a:r>
            <a:r>
              <a:rPr lang="en-CA" dirty="0" smtClean="0"/>
              <a:t> sur les </a:t>
            </a:r>
            <a:r>
              <a:rPr lang="en-CA" dirty="0" err="1" smtClean="0"/>
              <a:t>arbrea</a:t>
            </a:r>
            <a:r>
              <a:rPr lang="en-CA" dirty="0" smtClean="0"/>
              <a:t> </a:t>
            </a:r>
            <a:r>
              <a:rPr lang="en-CA" dirty="0" err="1" smtClean="0"/>
              <a:t>binaires</a:t>
            </a:r>
            <a:r>
              <a:rPr lang="en-CA" dirty="0" smtClean="0"/>
              <a:t>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5623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Arbre</a:t>
            </a:r>
            <a:r>
              <a:rPr lang="en-CA" dirty="0" smtClean="0"/>
              <a:t> </a:t>
            </a:r>
            <a:r>
              <a:rPr lang="en-CA" dirty="0" err="1" smtClean="0"/>
              <a:t>binaire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CA" dirty="0" smtClean="0"/>
              <a:t>Un </a:t>
            </a:r>
            <a:r>
              <a:rPr lang="en-CA" dirty="0" err="1"/>
              <a:t>n</a:t>
            </a:r>
            <a:r>
              <a:rPr lang="en-CA" dirty="0" err="1" smtClean="0"/>
              <a:t>oeud</a:t>
            </a:r>
            <a:r>
              <a:rPr lang="en-CA" dirty="0" smtClean="0"/>
              <a:t> a tout au plus </a:t>
            </a:r>
            <a:r>
              <a:rPr lang="en-CA" dirty="0" err="1" smtClean="0"/>
              <a:t>deux</a:t>
            </a:r>
            <a:r>
              <a:rPr lang="en-CA" dirty="0" smtClean="0"/>
              <a:t> </a:t>
            </a:r>
            <a:r>
              <a:rPr lang="en-CA" dirty="0" err="1" smtClean="0"/>
              <a:t>enfants</a:t>
            </a:r>
            <a:r>
              <a:rPr lang="en-CA" dirty="0"/>
              <a:t> </a:t>
            </a:r>
            <a:r>
              <a:rPr lang="en-CA" dirty="0" smtClean="0"/>
              <a:t>: un enfant de gauche, et un enfant de </a:t>
            </a:r>
            <a:r>
              <a:rPr lang="en-CA" dirty="0" err="1" smtClean="0"/>
              <a:t>droite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r>
              <a:rPr lang="en-CA" dirty="0" smtClean="0"/>
              <a:t>Les </a:t>
            </a:r>
            <a:r>
              <a:rPr lang="en-CA" dirty="0" err="1" smtClean="0"/>
              <a:t>enfants</a:t>
            </a:r>
            <a:r>
              <a:rPr lang="en-CA" dirty="0" smtClean="0"/>
              <a:t> de la </a:t>
            </a:r>
            <a:r>
              <a:rPr lang="en-CA" dirty="0" err="1" smtClean="0"/>
              <a:t>dernière</a:t>
            </a:r>
            <a:r>
              <a:rPr lang="en-CA" dirty="0" smtClean="0"/>
              <a:t> </a:t>
            </a:r>
            <a:r>
              <a:rPr lang="en-CA" dirty="0" err="1" smtClean="0"/>
              <a:t>génération</a:t>
            </a:r>
            <a:r>
              <a:rPr lang="en-CA" dirty="0" smtClean="0"/>
              <a:t> </a:t>
            </a:r>
            <a:r>
              <a:rPr lang="en-CA" dirty="0" err="1" smtClean="0"/>
              <a:t>sont</a:t>
            </a:r>
            <a:r>
              <a:rPr lang="en-CA" dirty="0" smtClean="0"/>
              <a:t> des </a:t>
            </a:r>
            <a:r>
              <a:rPr lang="en-CA" dirty="0" err="1" smtClean="0"/>
              <a:t>feuilles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r>
              <a:rPr lang="en-CA" dirty="0" err="1" smtClean="0"/>
              <a:t>Définition</a:t>
            </a:r>
            <a:r>
              <a:rPr lang="en-CA" dirty="0" smtClean="0"/>
              <a:t> : </a:t>
            </a:r>
            <a:r>
              <a:rPr lang="en-CA" dirty="0" err="1" smtClean="0"/>
              <a:t>l’enfant</a:t>
            </a:r>
            <a:r>
              <a:rPr lang="en-CA" dirty="0" smtClean="0"/>
              <a:t> de gauche d’un </a:t>
            </a:r>
            <a:r>
              <a:rPr lang="en-CA" dirty="0" err="1" smtClean="0"/>
              <a:t>Noeud</a:t>
            </a:r>
            <a:r>
              <a:rPr lang="en-CA" dirty="0" smtClean="0"/>
              <a:t> </a:t>
            </a:r>
            <a:r>
              <a:rPr lang="en-CA" dirty="0" err="1" smtClean="0"/>
              <a:t>doit</a:t>
            </a:r>
            <a:r>
              <a:rPr lang="en-CA" dirty="0" smtClean="0"/>
              <a:t> </a:t>
            </a:r>
            <a:r>
              <a:rPr lang="en-CA" dirty="0" err="1" smtClean="0"/>
              <a:t>avoir</a:t>
            </a:r>
            <a:r>
              <a:rPr lang="en-CA" dirty="0" smtClean="0"/>
              <a:t>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clée</a:t>
            </a:r>
            <a:r>
              <a:rPr lang="en-CA" dirty="0" smtClean="0"/>
              <a:t> de </a:t>
            </a:r>
            <a:r>
              <a:rPr lang="en-CA" dirty="0" err="1" smtClean="0"/>
              <a:t>valeur</a:t>
            </a:r>
            <a:r>
              <a:rPr lang="en-CA" dirty="0" smtClean="0"/>
              <a:t> </a:t>
            </a:r>
            <a:r>
              <a:rPr lang="en-CA" dirty="0" err="1" smtClean="0"/>
              <a:t>inferieure</a:t>
            </a:r>
            <a:r>
              <a:rPr lang="en-CA" dirty="0" smtClean="0"/>
              <a:t> à </a:t>
            </a:r>
            <a:r>
              <a:rPr lang="en-CA" dirty="0" err="1" smtClean="0"/>
              <a:t>celle</a:t>
            </a:r>
            <a:r>
              <a:rPr lang="en-CA" dirty="0" smtClean="0"/>
              <a:t> de son parent, et </a:t>
            </a:r>
            <a:r>
              <a:rPr lang="en-CA" dirty="0" err="1" smtClean="0"/>
              <a:t>l’enfant</a:t>
            </a:r>
            <a:r>
              <a:rPr lang="en-CA" dirty="0" smtClean="0"/>
              <a:t> de </a:t>
            </a:r>
            <a:r>
              <a:rPr lang="en-CA" dirty="0" err="1" smtClean="0"/>
              <a:t>droite</a:t>
            </a:r>
            <a:r>
              <a:rPr lang="en-CA" dirty="0" smtClean="0"/>
              <a:t> </a:t>
            </a:r>
            <a:r>
              <a:rPr lang="en-CA" dirty="0" err="1" smtClean="0"/>
              <a:t>doit</a:t>
            </a:r>
            <a:r>
              <a:rPr lang="en-CA" dirty="0" smtClean="0"/>
              <a:t> </a:t>
            </a:r>
            <a:r>
              <a:rPr lang="en-CA" dirty="0" err="1" smtClean="0"/>
              <a:t>avoir</a:t>
            </a:r>
            <a:r>
              <a:rPr lang="en-CA" dirty="0" smtClean="0"/>
              <a:t>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clé</a:t>
            </a:r>
            <a:r>
              <a:rPr lang="en-CA" dirty="0" smtClean="0"/>
              <a:t> </a:t>
            </a:r>
            <a:r>
              <a:rPr lang="en-CA" dirty="0" err="1" smtClean="0"/>
              <a:t>supérieure</a:t>
            </a:r>
            <a:r>
              <a:rPr lang="en-CA" dirty="0" smtClean="0"/>
              <a:t> à </a:t>
            </a:r>
            <a:r>
              <a:rPr lang="en-CA" dirty="0" err="1" smtClean="0"/>
              <a:t>celle</a:t>
            </a:r>
            <a:r>
              <a:rPr lang="en-CA" dirty="0" smtClean="0"/>
              <a:t> de son parent.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325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CA" dirty="0" err="1" smtClean="0"/>
              <a:t>Arbre</a:t>
            </a:r>
            <a:r>
              <a:rPr lang="en-CA" dirty="0" smtClean="0"/>
              <a:t> </a:t>
            </a:r>
            <a:r>
              <a:rPr lang="en-CA" dirty="0" err="1" smtClean="0"/>
              <a:t>Binaire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929411"/>
          </a:xfrm>
        </p:spPr>
        <p:txBody>
          <a:bodyPr/>
          <a:lstStyle/>
          <a:p>
            <a:r>
              <a:rPr lang="en-CA" dirty="0" err="1" smtClean="0"/>
              <a:t>Traversée</a:t>
            </a:r>
            <a:r>
              <a:rPr lang="en-CA" dirty="0" smtClean="0"/>
              <a:t> d’un </a:t>
            </a:r>
            <a:r>
              <a:rPr lang="en-CA" dirty="0" err="1" smtClean="0"/>
              <a:t>Arbre</a:t>
            </a:r>
            <a:r>
              <a:rPr lang="en-CA" dirty="0" smtClean="0"/>
              <a:t> : Il y a 3 </a:t>
            </a:r>
            <a:r>
              <a:rPr lang="en-CA" dirty="0" err="1" smtClean="0"/>
              <a:t>facons</a:t>
            </a:r>
            <a:r>
              <a:rPr lang="en-CA" dirty="0" smtClean="0"/>
              <a:t> de traverser un </a:t>
            </a:r>
            <a:r>
              <a:rPr lang="en-CA" dirty="0" err="1" smtClean="0"/>
              <a:t>arbre</a:t>
            </a:r>
            <a:r>
              <a:rPr lang="en-CA" dirty="0" smtClean="0"/>
              <a:t>.</a:t>
            </a:r>
          </a:p>
          <a:p>
            <a:pPr marL="137160" indent="0">
              <a:buNone/>
            </a:pPr>
            <a:r>
              <a:rPr lang="en-CA" dirty="0" smtClean="0"/>
              <a:t> </a:t>
            </a:r>
          </a:p>
          <a:p>
            <a:pPr lvl="1" algn="just"/>
            <a:r>
              <a:rPr lang="en-CA" dirty="0" err="1" smtClean="0"/>
              <a:t>Inorder</a:t>
            </a:r>
            <a:r>
              <a:rPr lang="en-CA" dirty="0" smtClean="0"/>
              <a:t> : Traverser les </a:t>
            </a:r>
            <a:r>
              <a:rPr lang="en-CA" dirty="0" err="1" smtClean="0"/>
              <a:t>Noeuds</a:t>
            </a:r>
            <a:r>
              <a:rPr lang="en-CA" dirty="0" smtClean="0"/>
              <a:t> </a:t>
            </a:r>
            <a:r>
              <a:rPr lang="en-CA" dirty="0" err="1" smtClean="0"/>
              <a:t>en</a:t>
            </a:r>
            <a:r>
              <a:rPr lang="en-CA" dirty="0" smtClean="0"/>
              <a:t> </a:t>
            </a:r>
            <a:r>
              <a:rPr lang="en-CA" dirty="0" err="1" smtClean="0"/>
              <a:t>ordre</a:t>
            </a:r>
            <a:r>
              <a:rPr lang="en-CA" dirty="0" smtClean="0"/>
              <a:t> ascendant de la </a:t>
            </a:r>
            <a:r>
              <a:rPr lang="en-CA" dirty="0" err="1" smtClean="0"/>
              <a:t>valeur</a:t>
            </a:r>
            <a:r>
              <a:rPr lang="en-CA" dirty="0" smtClean="0"/>
              <a:t> de la </a:t>
            </a:r>
            <a:r>
              <a:rPr lang="en-CA" dirty="0" err="1" smtClean="0"/>
              <a:t>clee</a:t>
            </a:r>
            <a:r>
              <a:rPr lang="en-CA" dirty="0" smtClean="0"/>
              <a:t>, se fait </a:t>
            </a:r>
            <a:r>
              <a:rPr lang="en-CA" dirty="0" err="1" smtClean="0"/>
              <a:t>tres</a:t>
            </a:r>
            <a:r>
              <a:rPr lang="en-CA" dirty="0" smtClean="0"/>
              <a:t> </a:t>
            </a:r>
            <a:r>
              <a:rPr lang="en-CA" dirty="0" err="1" smtClean="0"/>
              <a:t>bien</a:t>
            </a:r>
            <a:r>
              <a:rPr lang="en-CA" dirty="0" smtClean="0"/>
              <a:t> avec la  </a:t>
            </a:r>
            <a:r>
              <a:rPr lang="en-CA" dirty="0" err="1" smtClean="0"/>
              <a:t>récursivité</a:t>
            </a:r>
            <a:r>
              <a:rPr lang="en-CA" dirty="0"/>
              <a:t> </a:t>
            </a:r>
            <a:r>
              <a:rPr lang="en-CA" dirty="0" smtClean="0">
                <a:solidFill>
                  <a:srgbClr val="FFC000"/>
                </a:solidFill>
              </a:rPr>
              <a:t>: La </a:t>
            </a:r>
            <a:r>
              <a:rPr lang="en-CA" dirty="0" err="1" smtClean="0">
                <a:solidFill>
                  <a:srgbClr val="FFC000"/>
                </a:solidFill>
              </a:rPr>
              <a:t>fonction</a:t>
            </a:r>
            <a:r>
              <a:rPr lang="en-CA" dirty="0" smtClean="0">
                <a:solidFill>
                  <a:srgbClr val="FFC000"/>
                </a:solidFill>
              </a:rPr>
              <a:t> </a:t>
            </a:r>
            <a:r>
              <a:rPr lang="en-CA" dirty="0" err="1" smtClean="0">
                <a:solidFill>
                  <a:srgbClr val="FFC000"/>
                </a:solidFill>
              </a:rPr>
              <a:t>s’appelle</a:t>
            </a:r>
            <a:r>
              <a:rPr lang="en-CA" dirty="0" smtClean="0">
                <a:solidFill>
                  <a:srgbClr val="FFC000"/>
                </a:solidFill>
              </a:rPr>
              <a:t> pour traverser le sous-</a:t>
            </a:r>
            <a:r>
              <a:rPr lang="en-CA" dirty="0" err="1" smtClean="0">
                <a:solidFill>
                  <a:srgbClr val="FFC000"/>
                </a:solidFill>
              </a:rPr>
              <a:t>arbre</a:t>
            </a:r>
            <a:r>
              <a:rPr lang="en-CA" dirty="0" smtClean="0">
                <a:solidFill>
                  <a:srgbClr val="FFC000"/>
                </a:solidFill>
              </a:rPr>
              <a:t> de gauche, </a:t>
            </a:r>
            <a:r>
              <a:rPr lang="en-CA" dirty="0" err="1" smtClean="0">
                <a:solidFill>
                  <a:srgbClr val="FFC000"/>
                </a:solidFill>
              </a:rPr>
              <a:t>visite</a:t>
            </a:r>
            <a:r>
              <a:rPr lang="en-CA" dirty="0" smtClean="0">
                <a:solidFill>
                  <a:srgbClr val="FFC000"/>
                </a:solidFill>
              </a:rPr>
              <a:t> le </a:t>
            </a:r>
            <a:r>
              <a:rPr lang="en-CA" dirty="0" err="1" smtClean="0">
                <a:solidFill>
                  <a:srgbClr val="FFC000"/>
                </a:solidFill>
              </a:rPr>
              <a:t>noeud</a:t>
            </a:r>
            <a:r>
              <a:rPr lang="en-CA" dirty="0" smtClean="0">
                <a:solidFill>
                  <a:srgbClr val="FFC000"/>
                </a:solidFill>
              </a:rPr>
              <a:t>, et </a:t>
            </a:r>
            <a:r>
              <a:rPr lang="en-CA" dirty="0" err="1" smtClean="0">
                <a:solidFill>
                  <a:srgbClr val="FFC000"/>
                </a:solidFill>
              </a:rPr>
              <a:t>s’appelle</a:t>
            </a:r>
            <a:r>
              <a:rPr lang="en-CA" dirty="0" smtClean="0">
                <a:solidFill>
                  <a:srgbClr val="FFC000"/>
                </a:solidFill>
              </a:rPr>
              <a:t> à nouveau pour traverser le sous-</a:t>
            </a:r>
            <a:r>
              <a:rPr lang="en-CA" dirty="0" err="1" smtClean="0">
                <a:solidFill>
                  <a:srgbClr val="FFC000"/>
                </a:solidFill>
              </a:rPr>
              <a:t>arbre</a:t>
            </a:r>
            <a:r>
              <a:rPr lang="en-CA" dirty="0" smtClean="0">
                <a:solidFill>
                  <a:srgbClr val="FFC000"/>
                </a:solidFill>
              </a:rPr>
              <a:t> de </a:t>
            </a:r>
            <a:r>
              <a:rPr lang="en-CA" dirty="0" err="1" smtClean="0">
                <a:solidFill>
                  <a:srgbClr val="FFC000"/>
                </a:solidFill>
              </a:rPr>
              <a:t>droite</a:t>
            </a:r>
            <a:r>
              <a:rPr lang="en-CA" dirty="0" smtClean="0">
                <a:solidFill>
                  <a:srgbClr val="FFC000"/>
                </a:solidFill>
              </a:rPr>
              <a:t>.</a:t>
            </a:r>
            <a:endParaRPr lang="en-CA" dirty="0">
              <a:solidFill>
                <a:srgbClr val="FFC000"/>
              </a:solidFill>
            </a:endParaRPr>
          </a:p>
          <a:p>
            <a:pPr lvl="1" algn="just"/>
            <a:r>
              <a:rPr lang="en-CA" dirty="0" err="1" smtClean="0"/>
              <a:t>Preorder</a:t>
            </a:r>
            <a:r>
              <a:rPr lang="en-CA" dirty="0" smtClean="0"/>
              <a:t> </a:t>
            </a:r>
            <a:r>
              <a:rPr lang="en-CA" dirty="0" err="1" smtClean="0"/>
              <a:t>ou</a:t>
            </a:r>
            <a:r>
              <a:rPr lang="en-CA" dirty="0" smtClean="0"/>
              <a:t> </a:t>
            </a:r>
            <a:r>
              <a:rPr lang="en-CA" dirty="0" err="1" smtClean="0"/>
              <a:t>Postorder</a:t>
            </a:r>
            <a:r>
              <a:rPr lang="en-CA" dirty="0" smtClean="0"/>
              <a:t> : </a:t>
            </a:r>
            <a:r>
              <a:rPr lang="en-CA" dirty="0" err="1" smtClean="0"/>
              <a:t>utiles</a:t>
            </a:r>
            <a:r>
              <a:rPr lang="en-CA" dirty="0" smtClean="0"/>
              <a:t> </a:t>
            </a:r>
            <a:r>
              <a:rPr lang="en-CA" dirty="0" err="1" smtClean="0"/>
              <a:t>lorsqu’on</a:t>
            </a:r>
            <a:r>
              <a:rPr lang="en-CA" dirty="0"/>
              <a:t> </a:t>
            </a:r>
            <a:r>
              <a:rPr lang="en-CA" dirty="0" err="1" smtClean="0"/>
              <a:t>écrit</a:t>
            </a:r>
            <a:r>
              <a:rPr lang="en-CA" dirty="0" smtClean="0"/>
              <a:t> un programme qui analyse des expressions </a:t>
            </a:r>
            <a:r>
              <a:rPr lang="en-CA" dirty="0" err="1" smtClean="0"/>
              <a:t>algébriques</a:t>
            </a:r>
            <a:r>
              <a:rPr lang="en-CA" dirty="0"/>
              <a:t> </a:t>
            </a:r>
            <a:r>
              <a:rPr lang="en-CA" dirty="0" smtClean="0"/>
              <a:t>: </a:t>
            </a:r>
            <a:r>
              <a:rPr lang="en-CA" dirty="0" err="1" smtClean="0"/>
              <a:t>pensez</a:t>
            </a:r>
            <a:r>
              <a:rPr lang="en-CA" dirty="0" smtClean="0"/>
              <a:t> </a:t>
            </a:r>
            <a:r>
              <a:rPr lang="en-CA" dirty="0" err="1"/>
              <a:t>I</a:t>
            </a:r>
            <a:r>
              <a:rPr lang="en-CA" dirty="0" err="1" smtClean="0"/>
              <a:t>nfixe</a:t>
            </a:r>
            <a:r>
              <a:rPr lang="en-CA" dirty="0" smtClean="0"/>
              <a:t> - </a:t>
            </a:r>
            <a:r>
              <a:rPr lang="en-CA" dirty="0" err="1" smtClean="0"/>
              <a:t>Postfixe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212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dirty="0" err="1" smtClean="0"/>
              <a:t>Concentrons</a:t>
            </a:r>
            <a:r>
              <a:rPr lang="en-CA" dirty="0" smtClean="0"/>
              <a:t> nous sur </a:t>
            </a:r>
            <a:r>
              <a:rPr lang="en-CA" dirty="0" err="1" smtClean="0"/>
              <a:t>l’appel</a:t>
            </a:r>
            <a:r>
              <a:rPr lang="en-CA" dirty="0" smtClean="0"/>
              <a:t> </a:t>
            </a:r>
            <a:r>
              <a:rPr lang="en-CA" dirty="0" err="1" smtClean="0"/>
              <a:t>réccurssif</a:t>
            </a:r>
            <a:r>
              <a:rPr lang="en-CA" dirty="0" smtClean="0"/>
              <a:t> de la </a:t>
            </a:r>
            <a:r>
              <a:rPr lang="en-CA" dirty="0" err="1" smtClean="0"/>
              <a:t>méthode</a:t>
            </a:r>
            <a:r>
              <a:rPr lang="en-CA" dirty="0" smtClean="0"/>
              <a:t> </a:t>
            </a:r>
            <a:r>
              <a:rPr lang="en-CA" dirty="0" err="1" smtClean="0"/>
              <a:t>inOrder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3" t="25667" r="52319" b="42585"/>
          <a:stretch/>
        </p:blipFill>
        <p:spPr bwMode="auto">
          <a:xfrm>
            <a:off x="1199316" y="1772816"/>
            <a:ext cx="6889384" cy="3816424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95536" y="5661248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Dans</a:t>
            </a:r>
            <a:r>
              <a:rPr lang="en-CA" dirty="0" smtClean="0"/>
              <a:t> les </a:t>
            </a:r>
            <a:r>
              <a:rPr lang="en-CA" dirty="0" err="1" smtClean="0"/>
              <a:t>exemples</a:t>
            </a:r>
            <a:r>
              <a:rPr lang="en-CA" dirty="0" smtClean="0"/>
              <a:t> que je </a:t>
            </a:r>
            <a:r>
              <a:rPr lang="en-CA" dirty="0" err="1" smtClean="0"/>
              <a:t>vous</a:t>
            </a:r>
            <a:r>
              <a:rPr lang="en-CA" dirty="0" smtClean="0"/>
              <a:t> </a:t>
            </a:r>
            <a:r>
              <a:rPr lang="en-CA" dirty="0" err="1" smtClean="0"/>
              <a:t>montrerai</a:t>
            </a:r>
            <a:r>
              <a:rPr lang="en-CA" dirty="0" smtClean="0"/>
              <a:t> au </a:t>
            </a:r>
            <a:r>
              <a:rPr lang="en-CA" dirty="0" err="1" smtClean="0"/>
              <a:t>laboratoire</a:t>
            </a:r>
            <a:r>
              <a:rPr lang="en-CA" dirty="0" smtClean="0"/>
              <a:t>, </a:t>
            </a:r>
            <a:r>
              <a:rPr lang="en-CA" dirty="0" err="1" smtClean="0"/>
              <a:t>j’ai</a:t>
            </a:r>
            <a:r>
              <a:rPr lang="en-CA" dirty="0" smtClean="0"/>
              <a:t> fait </a:t>
            </a:r>
            <a:r>
              <a:rPr lang="en-CA" dirty="0" err="1" smtClean="0"/>
              <a:t>deux</a:t>
            </a:r>
            <a:r>
              <a:rPr lang="en-CA" dirty="0" smtClean="0"/>
              <a:t> </a:t>
            </a:r>
            <a:r>
              <a:rPr lang="en-CA" dirty="0" err="1" smtClean="0"/>
              <a:t>fonction</a:t>
            </a:r>
            <a:r>
              <a:rPr lang="en-CA" dirty="0" smtClean="0"/>
              <a:t> </a:t>
            </a:r>
            <a:r>
              <a:rPr lang="en-CA" dirty="0" err="1" smtClean="0"/>
              <a:t>dont</a:t>
            </a:r>
            <a:r>
              <a:rPr lang="en-CA" dirty="0" smtClean="0"/>
              <a:t> </a:t>
            </a:r>
            <a:r>
              <a:rPr lang="en-CA" dirty="0" err="1" smtClean="0"/>
              <a:t>l’une</a:t>
            </a:r>
            <a:r>
              <a:rPr lang="en-CA" dirty="0" smtClean="0"/>
              <a:t> </a:t>
            </a:r>
            <a:r>
              <a:rPr lang="en-CA" dirty="0" err="1" smtClean="0"/>
              <a:t>retourne</a:t>
            </a:r>
            <a:r>
              <a:rPr lang="en-CA" dirty="0" smtClean="0"/>
              <a:t> un </a:t>
            </a:r>
            <a:r>
              <a:rPr lang="en-CA" dirty="0" err="1" smtClean="0"/>
              <a:t>vecteur</a:t>
            </a:r>
            <a:r>
              <a:rPr lang="en-CA" dirty="0" smtClean="0"/>
              <a:t>.  NB : Il </a:t>
            </a:r>
            <a:r>
              <a:rPr lang="en-CA" dirty="0" err="1" smtClean="0"/>
              <a:t>faut</a:t>
            </a:r>
            <a:r>
              <a:rPr lang="en-CA" dirty="0" smtClean="0"/>
              <a:t> que </a:t>
            </a:r>
            <a:r>
              <a:rPr lang="en-CA" dirty="0" err="1" smtClean="0"/>
              <a:t>vous</a:t>
            </a:r>
            <a:r>
              <a:rPr lang="en-CA" dirty="0" smtClean="0"/>
              <a:t> </a:t>
            </a:r>
            <a:r>
              <a:rPr lang="en-CA" dirty="0" err="1" smtClean="0"/>
              <a:t>soyez</a:t>
            </a:r>
            <a:r>
              <a:rPr lang="en-CA" dirty="0" smtClean="0"/>
              <a:t> </a:t>
            </a:r>
            <a:r>
              <a:rPr lang="en-CA" dirty="0" err="1" smtClean="0"/>
              <a:t>capables</a:t>
            </a:r>
            <a:r>
              <a:rPr lang="en-CA" dirty="0" smtClean="0"/>
              <a:t> de modifier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fonction</a:t>
            </a:r>
            <a:r>
              <a:rPr lang="en-CA" dirty="0" smtClean="0"/>
              <a:t> </a:t>
            </a:r>
            <a:r>
              <a:rPr lang="en-CA" dirty="0" err="1" smtClean="0"/>
              <a:t>selon</a:t>
            </a:r>
            <a:r>
              <a:rPr lang="en-CA" dirty="0" smtClean="0"/>
              <a:t> </a:t>
            </a:r>
            <a:r>
              <a:rPr lang="en-CA" dirty="0" err="1" smtClean="0"/>
              <a:t>vos</a:t>
            </a:r>
            <a:r>
              <a:rPr lang="en-CA" dirty="0" smtClean="0"/>
              <a:t> gouts.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52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Concentrons</a:t>
            </a:r>
            <a:r>
              <a:rPr lang="en-CA" dirty="0" smtClean="0"/>
              <a:t> nous sur </a:t>
            </a:r>
            <a:r>
              <a:rPr lang="en-CA" dirty="0" err="1" smtClean="0"/>
              <a:t>l’appel</a:t>
            </a:r>
            <a:r>
              <a:rPr lang="en-CA" dirty="0" smtClean="0"/>
              <a:t> </a:t>
            </a:r>
            <a:r>
              <a:rPr lang="en-CA" dirty="0" err="1" smtClean="0"/>
              <a:t>récurssif</a:t>
            </a:r>
            <a:r>
              <a:rPr lang="en-CA" dirty="0" smtClean="0"/>
              <a:t> de la </a:t>
            </a:r>
            <a:r>
              <a:rPr lang="en-CA" dirty="0" err="1" smtClean="0"/>
              <a:t>méthode</a:t>
            </a:r>
            <a:r>
              <a:rPr lang="en-CA" dirty="0" smtClean="0"/>
              <a:t> </a:t>
            </a:r>
            <a:r>
              <a:rPr lang="en-CA" dirty="0" err="1" smtClean="0"/>
              <a:t>inOrder</a:t>
            </a:r>
            <a:endParaRPr lang="en-CA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2" t="13710" r="22401" b="7950"/>
          <a:stretch/>
        </p:blipFill>
        <p:spPr bwMode="auto">
          <a:xfrm>
            <a:off x="755576" y="1612993"/>
            <a:ext cx="7488832" cy="483795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2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Concentrons</a:t>
            </a:r>
            <a:r>
              <a:rPr lang="en-CA" dirty="0" smtClean="0"/>
              <a:t> nous sur </a:t>
            </a:r>
            <a:r>
              <a:rPr lang="en-CA" dirty="0" err="1" smtClean="0"/>
              <a:t>l’appel</a:t>
            </a:r>
            <a:r>
              <a:rPr lang="en-CA" dirty="0" smtClean="0"/>
              <a:t> </a:t>
            </a:r>
            <a:r>
              <a:rPr lang="en-CA" dirty="0" err="1" smtClean="0"/>
              <a:t>réccurssif</a:t>
            </a:r>
            <a:r>
              <a:rPr lang="en-CA" dirty="0" smtClean="0"/>
              <a:t> de la </a:t>
            </a:r>
            <a:r>
              <a:rPr lang="en-CA" dirty="0" err="1" smtClean="0"/>
              <a:t>méthode</a:t>
            </a:r>
            <a:r>
              <a:rPr lang="en-CA" dirty="0" smtClean="0"/>
              <a:t> </a:t>
            </a:r>
            <a:r>
              <a:rPr lang="en-CA" dirty="0" err="1" smtClean="0"/>
              <a:t>inOrder</a:t>
            </a:r>
            <a:endParaRPr lang="en-C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9" t="31851" r="40027" b="20320"/>
          <a:stretch/>
        </p:blipFill>
        <p:spPr bwMode="auto">
          <a:xfrm>
            <a:off x="539552" y="1658494"/>
            <a:ext cx="7778109" cy="465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14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864</TotalTime>
  <Words>815</Words>
  <Application>Microsoft Office PowerPoint</Application>
  <PresentationFormat>Affichage à l'écran (4:3)</PresentationFormat>
  <Paragraphs>86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Apex</vt:lpstr>
      <vt:lpstr>Algorithme et Structure de DonnÉes  Les arbres binaires</vt:lpstr>
      <vt:lpstr>Introduction</vt:lpstr>
      <vt:lpstr>Introduction</vt:lpstr>
      <vt:lpstr>Introduction</vt:lpstr>
      <vt:lpstr>Arbre binaire</vt:lpstr>
      <vt:lpstr>Arbre Binaire</vt:lpstr>
      <vt:lpstr>Concentrons nous sur l’appel réccurssif de la méthode inOrder</vt:lpstr>
      <vt:lpstr>Concentrons nous sur l’appel récurssif de la méthode inOrder</vt:lpstr>
      <vt:lpstr>Concentrons nous sur l’appel réccurssif de la méthode inOrder</vt:lpstr>
      <vt:lpstr>Valeur minimum d’un arbre</vt:lpstr>
      <vt:lpstr>Valeur minimum d’un arbre</vt:lpstr>
      <vt:lpstr>Supprimer un Noeud</vt:lpstr>
      <vt:lpstr>Supprimer un noeud feuille. Le Noeud 7</vt:lpstr>
      <vt:lpstr>Supprimer un noeud ayant un enfant</vt:lpstr>
      <vt:lpstr>Supprimer un noeud ayant un enfant</vt:lpstr>
      <vt:lpstr>Supprimer un noeud ayant 2 enfants</vt:lpstr>
      <vt:lpstr>Idées de Gabarit</vt:lpstr>
      <vt:lpstr>Idées de Gabarit</vt:lpstr>
      <vt:lpstr>Implémentations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3  Les arbres binaires</dc:title>
  <dc:creator>Joel Sande</dc:creator>
  <cp:lastModifiedBy>Joel Sande</cp:lastModifiedBy>
  <cp:revision>28</cp:revision>
  <dcterms:created xsi:type="dcterms:W3CDTF">2017-11-23T15:46:53Z</dcterms:created>
  <dcterms:modified xsi:type="dcterms:W3CDTF">2018-03-09T18:06:20Z</dcterms:modified>
</cp:coreProperties>
</file>