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96" r:id="rId4"/>
    <p:sldId id="297" r:id="rId5"/>
    <p:sldId id="298" r:id="rId6"/>
    <p:sldId id="30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E58259-96F9-457C-B25D-DED1032B2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E98651-6463-4BF9-81A6-5083E7796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D057D8-AC81-490D-B839-1EB0184E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6D40-4E48-4361-AB75-EEC436CC0FFD}" type="datetimeFigureOut">
              <a:rPr lang="fr-CA" smtClean="0"/>
              <a:t>2023-01-28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564000-710E-4A23-855C-A92DFD09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4A0556-B046-4E3C-9985-D2B2E7A6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4A11-D927-4AC5-91A9-66E771F0254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0740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A18F59-5582-4073-B023-B1CC2A51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F6D620E-AE0C-45C1-9929-747DBBA55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4FB26E-DCDA-4128-98CD-537A476D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6D40-4E48-4361-AB75-EEC436CC0FFD}" type="datetimeFigureOut">
              <a:rPr lang="fr-CA" smtClean="0"/>
              <a:t>2023-01-28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8F052D-B2E6-4D0B-8ECD-DEDF7DE3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01CABA-FBCE-4090-8441-EC9AEEA1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4A11-D927-4AC5-91A9-66E771F0254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7699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71BEC26-A18A-4B01-9785-197E1DC37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944127-5340-4934-B1B5-E6CA406D6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DD10D8-D9FA-47AE-BEC4-00D8046F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6D40-4E48-4361-AB75-EEC436CC0FFD}" type="datetimeFigureOut">
              <a:rPr lang="fr-CA" smtClean="0"/>
              <a:t>2023-01-28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C79242-0488-4616-9817-649CB71E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6761A1-E187-4832-97F4-D4F54528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4A11-D927-4AC5-91A9-66E771F0254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9773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54A659-97ED-4BA3-84FC-BFF15EBA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320D2C-4476-42BE-AD6C-F95E31A09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8F3E93-6584-4060-A06B-65C48ED3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6D40-4E48-4361-AB75-EEC436CC0FFD}" type="datetimeFigureOut">
              <a:rPr lang="fr-CA" smtClean="0"/>
              <a:t>2023-01-28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599386-F6C0-43FA-8715-103D9D1A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56BC9B-05DA-45DB-87FA-2840F79B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4A11-D927-4AC5-91A9-66E771F0254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684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C40FF1-1582-4645-9E4A-7AF62B17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C21924-A0BA-41C6-B253-B00887088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05856F-0B66-4D88-BF19-DAEEC224D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6D40-4E48-4361-AB75-EEC436CC0FFD}" type="datetimeFigureOut">
              <a:rPr lang="fr-CA" smtClean="0"/>
              <a:t>2023-01-28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BDE427-C74B-466A-BF30-6336F26E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CF839D-1C95-466D-AEA7-FB541714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4A11-D927-4AC5-91A9-66E771F0254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8085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462CBF-E76D-45FF-AC1D-3F412A5C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008751-4CC6-4A4F-8DDE-7EF193FAA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9A55B4-1D54-4D17-87BD-6913D5C2E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74C2BA-69DB-44BF-A418-CDD9FA75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6D40-4E48-4361-AB75-EEC436CC0FFD}" type="datetimeFigureOut">
              <a:rPr lang="fr-CA" smtClean="0"/>
              <a:t>2023-01-28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2DCECA-87EB-4B34-AE21-4E6CFEF9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56D605-7FA8-4E86-8F12-A766FDDA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4A11-D927-4AC5-91A9-66E771F0254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1419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50B812-751C-4C04-A22D-AA05CAEE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681704-9219-4147-87F2-A635CEEE5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5AF887-FF5F-4EAF-A7F9-C7E406F54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211260D-F5B8-49EB-B054-81B2794D0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5C91163-D30A-47F6-B5CA-023272ADF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BCE92D4-8ABD-4B7F-AF6E-E438A9AB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6D40-4E48-4361-AB75-EEC436CC0FFD}" type="datetimeFigureOut">
              <a:rPr lang="fr-CA" smtClean="0"/>
              <a:t>2023-01-28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2244475-571A-42EE-A1F1-3CF30881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76741E-5EC9-4C12-AE8D-01B4396C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4A11-D927-4AC5-91A9-66E771F0254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743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F2E730-72B8-4097-A5F3-C2F8FDBB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3865945-726E-4C1B-933C-A0C8B9DD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6D40-4E48-4361-AB75-EEC436CC0FFD}" type="datetimeFigureOut">
              <a:rPr lang="fr-CA" smtClean="0"/>
              <a:t>2023-01-28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82379B-41C0-4B16-8580-48C46C84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C7CD17-4467-4C1C-8D65-B029C7E6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4A11-D927-4AC5-91A9-66E771F0254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1151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6DF45A-E8A3-4975-A66A-A984E1B2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6D40-4E48-4361-AB75-EEC436CC0FFD}" type="datetimeFigureOut">
              <a:rPr lang="fr-CA" smtClean="0"/>
              <a:t>2023-01-28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08DC7FA-3184-41D6-84A7-72D305FE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3657B5-983C-4E75-8BF1-795A9E5F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4A11-D927-4AC5-91A9-66E771F0254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317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A01FC0-1A5C-48BB-9996-D5CF1BA1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FBDD7-9A04-462F-86AD-64B6307BA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CC73E7-467C-41B2-87FF-CE95151F0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34637F-6C52-40FF-947C-782C4C7B7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6D40-4E48-4361-AB75-EEC436CC0FFD}" type="datetimeFigureOut">
              <a:rPr lang="fr-CA" smtClean="0"/>
              <a:t>2023-01-28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2B68BC-F7E0-4F1B-BD13-533CCC8D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5264E8-8B9B-4970-9033-C225D80A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4A11-D927-4AC5-91A9-66E771F0254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104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1CFE3E-FC28-4402-ADAF-BCFB9DFDA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55B8BF-D704-4B70-BC16-39C68BA03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7D0458-7355-484A-921C-1BA4DCD15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409498-CCDB-4AE9-9F98-BC62213E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6D40-4E48-4361-AB75-EEC436CC0FFD}" type="datetimeFigureOut">
              <a:rPr lang="fr-CA" smtClean="0"/>
              <a:t>2023-01-28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8B95A9-6CA3-4554-99BB-B0E857C5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7BA18F-45B4-4647-A71E-C0A83929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4A11-D927-4AC5-91A9-66E771F0254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4562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916C55F-6D2B-470B-B9E1-C1F1D568E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50E976-9D71-4124-B558-BB01CFFE1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315073-B607-4481-8EC4-DC44C877D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F6D40-4E48-4361-AB75-EEC436CC0FFD}" type="datetimeFigureOut">
              <a:rPr lang="fr-CA" smtClean="0"/>
              <a:t>2023-01-28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CF11A1-17D8-490C-AA33-22B7E18E5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B180CC-E043-4FB1-B3A0-7EF54476C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54A11-D927-4AC5-91A9-66E771F0254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1534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1533F5-3DA5-4035-AFB5-6502C87C10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Git &amp; </a:t>
            </a:r>
            <a:r>
              <a:rPr lang="fr-CA" dirty="0" err="1"/>
              <a:t>Github</a:t>
            </a:r>
            <a:r>
              <a:rPr lang="fr-CA" dirty="0"/>
              <a:t> </a:t>
            </a:r>
            <a:br>
              <a:rPr lang="fr-CA" dirty="0"/>
            </a:br>
            <a:r>
              <a:rPr lang="fr-CA" sz="2400" dirty="0"/>
              <a:t>partie 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68059C-B730-4120-9F8D-4566275CC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5990" y="5735637"/>
            <a:ext cx="9144000" cy="696434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fr-CA" dirty="0">
                <a:solidFill>
                  <a:schemeClr val="bg1">
                    <a:lumMod val="75000"/>
                  </a:schemeClr>
                </a:solidFill>
              </a:rPr>
              <a:t>Fait par Joel Sandé</a:t>
            </a:r>
          </a:p>
          <a:p>
            <a:pPr algn="r"/>
            <a:r>
              <a:rPr lang="fr-CA" dirty="0">
                <a:solidFill>
                  <a:schemeClr val="bg1">
                    <a:lumMod val="75000"/>
                  </a:schemeClr>
                </a:solidFill>
              </a:rPr>
              <a:t>Hiver 2021</a:t>
            </a:r>
          </a:p>
        </p:txBody>
      </p:sp>
    </p:spTree>
    <p:extLst>
      <p:ext uri="{BB962C8B-B14F-4D97-AF65-F5344CB8AC3E}">
        <p14:creationId xmlns:p14="http://schemas.microsoft.com/office/powerpoint/2010/main" val="249837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B28147-E3A4-449F-907C-B85E4D844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972"/>
          </a:xfrm>
        </p:spPr>
        <p:txBody>
          <a:bodyPr/>
          <a:lstStyle/>
          <a:p>
            <a:r>
              <a:rPr lang="fr-CA" dirty="0">
                <a:solidFill>
                  <a:srgbClr val="0070C0"/>
                </a:solidFill>
              </a:rPr>
              <a:t>Fork a repository </a:t>
            </a:r>
            <a:r>
              <a:rPr lang="fr-CA" dirty="0"/>
              <a:t>et </a:t>
            </a:r>
            <a:r>
              <a:rPr lang="fr-CA" dirty="0">
                <a:solidFill>
                  <a:srgbClr val="00B050"/>
                </a:solidFill>
              </a:rPr>
              <a:t>Pull </a:t>
            </a:r>
            <a:r>
              <a:rPr lang="fr-CA" dirty="0" err="1">
                <a:solidFill>
                  <a:srgbClr val="00B050"/>
                </a:solidFill>
              </a:rPr>
              <a:t>Request</a:t>
            </a:r>
            <a:endParaRPr lang="fr-CA" dirty="0">
              <a:solidFill>
                <a:srgbClr val="00B050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4FC156-3BEC-4BA6-8D54-34BDD7072FA8}"/>
              </a:ext>
            </a:extLst>
          </p:cNvPr>
          <p:cNvSpPr txBox="1"/>
          <p:nvPr/>
        </p:nvSpPr>
        <p:spPr>
          <a:xfrm>
            <a:off x="1393794" y="1819523"/>
            <a:ext cx="2104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Un programmeur sur </a:t>
            </a:r>
            <a:r>
              <a:rPr lang="fr-CA" dirty="0" err="1"/>
              <a:t>Github</a:t>
            </a:r>
            <a:endParaRPr lang="fr-CA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C728666-E412-4DEB-B5A2-B8135DC48126}"/>
              </a:ext>
            </a:extLst>
          </p:cNvPr>
          <p:cNvSpPr txBox="1"/>
          <p:nvPr/>
        </p:nvSpPr>
        <p:spPr>
          <a:xfrm>
            <a:off x="6483660" y="1958022"/>
            <a:ext cx="164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Vous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33C318B-EE47-4F22-8F42-34F5BD64E07E}"/>
              </a:ext>
            </a:extLst>
          </p:cNvPr>
          <p:cNvCxnSpPr>
            <a:cxnSpLocks/>
          </p:cNvCxnSpPr>
          <p:nvPr/>
        </p:nvCxnSpPr>
        <p:spPr>
          <a:xfrm>
            <a:off x="2370338" y="2698413"/>
            <a:ext cx="0" cy="41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5754DBA8-11D2-48CA-943C-7F2AA5CEA87E}"/>
              </a:ext>
            </a:extLst>
          </p:cNvPr>
          <p:cNvCxnSpPr>
            <a:cxnSpLocks/>
          </p:cNvCxnSpPr>
          <p:nvPr/>
        </p:nvCxnSpPr>
        <p:spPr>
          <a:xfrm>
            <a:off x="2361460" y="3745978"/>
            <a:ext cx="0" cy="41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BD92333-EE2F-4CB1-A68C-DA7E9A7CCB37}"/>
              </a:ext>
            </a:extLst>
          </p:cNvPr>
          <p:cNvCxnSpPr>
            <a:cxnSpLocks/>
          </p:cNvCxnSpPr>
          <p:nvPr/>
        </p:nvCxnSpPr>
        <p:spPr>
          <a:xfrm flipH="1">
            <a:off x="2361460" y="4260883"/>
            <a:ext cx="8878" cy="39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B882821-83B0-4F7D-AC41-9FA8C869349B}"/>
              </a:ext>
            </a:extLst>
          </p:cNvPr>
          <p:cNvCxnSpPr>
            <a:cxnSpLocks/>
          </p:cNvCxnSpPr>
          <p:nvPr/>
        </p:nvCxnSpPr>
        <p:spPr>
          <a:xfrm flipH="1">
            <a:off x="2352582" y="4809080"/>
            <a:ext cx="8878" cy="497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D64F5E4-6E68-45A3-9B77-62EA0DF78226}"/>
              </a:ext>
            </a:extLst>
          </p:cNvPr>
          <p:cNvCxnSpPr>
            <a:cxnSpLocks/>
          </p:cNvCxnSpPr>
          <p:nvPr/>
        </p:nvCxnSpPr>
        <p:spPr>
          <a:xfrm>
            <a:off x="2370338" y="3231073"/>
            <a:ext cx="0" cy="355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97E39E7-47FC-4D4B-A9D1-78AC8A6F709E}"/>
              </a:ext>
            </a:extLst>
          </p:cNvPr>
          <p:cNvCxnSpPr>
            <a:cxnSpLocks/>
          </p:cNvCxnSpPr>
          <p:nvPr/>
        </p:nvCxnSpPr>
        <p:spPr>
          <a:xfrm flipH="1">
            <a:off x="1917578" y="3657201"/>
            <a:ext cx="435004" cy="29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82DD30D-4996-4EB4-8CC8-553CC7536583}"/>
              </a:ext>
            </a:extLst>
          </p:cNvPr>
          <p:cNvCxnSpPr>
            <a:cxnSpLocks/>
          </p:cNvCxnSpPr>
          <p:nvPr/>
        </p:nvCxnSpPr>
        <p:spPr>
          <a:xfrm flipH="1">
            <a:off x="1837678" y="3954603"/>
            <a:ext cx="79899" cy="50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665C4073-1050-4F73-A51A-41BC331D9F54}"/>
              </a:ext>
            </a:extLst>
          </p:cNvPr>
          <p:cNvCxnSpPr>
            <a:cxnSpLocks/>
          </p:cNvCxnSpPr>
          <p:nvPr/>
        </p:nvCxnSpPr>
        <p:spPr>
          <a:xfrm>
            <a:off x="1837678" y="4456191"/>
            <a:ext cx="514904" cy="28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33DEE39-C87D-49B1-9C05-DD7D47155D18}"/>
              </a:ext>
            </a:extLst>
          </p:cNvPr>
          <p:cNvCxnSpPr>
            <a:cxnSpLocks/>
          </p:cNvCxnSpPr>
          <p:nvPr/>
        </p:nvCxnSpPr>
        <p:spPr>
          <a:xfrm>
            <a:off x="6881674" y="2646257"/>
            <a:ext cx="0" cy="41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D952FA77-9176-469A-B6D8-4B9902DEB675}"/>
              </a:ext>
            </a:extLst>
          </p:cNvPr>
          <p:cNvCxnSpPr>
            <a:cxnSpLocks/>
          </p:cNvCxnSpPr>
          <p:nvPr/>
        </p:nvCxnSpPr>
        <p:spPr>
          <a:xfrm>
            <a:off x="6872796" y="3693822"/>
            <a:ext cx="0" cy="41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9040C5D8-29FC-4D07-9478-0D14D652B0D8}"/>
              </a:ext>
            </a:extLst>
          </p:cNvPr>
          <p:cNvCxnSpPr>
            <a:cxnSpLocks/>
          </p:cNvCxnSpPr>
          <p:nvPr/>
        </p:nvCxnSpPr>
        <p:spPr>
          <a:xfrm flipH="1">
            <a:off x="6872796" y="4208727"/>
            <a:ext cx="8878" cy="39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63D0EC63-FDCF-47DF-9C6B-130C155F4641}"/>
              </a:ext>
            </a:extLst>
          </p:cNvPr>
          <p:cNvCxnSpPr>
            <a:cxnSpLocks/>
          </p:cNvCxnSpPr>
          <p:nvPr/>
        </p:nvCxnSpPr>
        <p:spPr>
          <a:xfrm flipH="1">
            <a:off x="6863918" y="4756924"/>
            <a:ext cx="8878" cy="497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93D61190-2F4F-4A51-A518-F0BABE4023FE}"/>
              </a:ext>
            </a:extLst>
          </p:cNvPr>
          <p:cNvCxnSpPr>
            <a:cxnSpLocks/>
          </p:cNvCxnSpPr>
          <p:nvPr/>
        </p:nvCxnSpPr>
        <p:spPr>
          <a:xfrm>
            <a:off x="6881674" y="3178917"/>
            <a:ext cx="0" cy="355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C7CFB33F-0F55-437F-ADDC-8279B71BDDD1}"/>
              </a:ext>
            </a:extLst>
          </p:cNvPr>
          <p:cNvCxnSpPr>
            <a:cxnSpLocks/>
          </p:cNvCxnSpPr>
          <p:nvPr/>
        </p:nvCxnSpPr>
        <p:spPr>
          <a:xfrm flipH="1">
            <a:off x="6428914" y="3605045"/>
            <a:ext cx="435004" cy="29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AD318A9B-1CE5-4274-B289-99123927CBA9}"/>
              </a:ext>
            </a:extLst>
          </p:cNvPr>
          <p:cNvCxnSpPr>
            <a:cxnSpLocks/>
          </p:cNvCxnSpPr>
          <p:nvPr/>
        </p:nvCxnSpPr>
        <p:spPr>
          <a:xfrm flipH="1">
            <a:off x="6349014" y="3902447"/>
            <a:ext cx="79899" cy="50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ACA5C41B-C689-471D-A05B-DB1BC571E947}"/>
              </a:ext>
            </a:extLst>
          </p:cNvPr>
          <p:cNvCxnSpPr>
            <a:cxnSpLocks/>
          </p:cNvCxnSpPr>
          <p:nvPr/>
        </p:nvCxnSpPr>
        <p:spPr>
          <a:xfrm>
            <a:off x="6349014" y="4404035"/>
            <a:ext cx="514904" cy="28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E46EB6A9-A032-4D75-9CCF-5A81B92C479F}"/>
              </a:ext>
            </a:extLst>
          </p:cNvPr>
          <p:cNvSpPr/>
          <p:nvPr/>
        </p:nvSpPr>
        <p:spPr>
          <a:xfrm>
            <a:off x="1222529" y="1650848"/>
            <a:ext cx="2184278" cy="9499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6A3CE0F9-6D4E-4886-A2B3-DCBC0087D3C7}"/>
              </a:ext>
            </a:extLst>
          </p:cNvPr>
          <p:cNvSpPr/>
          <p:nvPr/>
        </p:nvSpPr>
        <p:spPr>
          <a:xfrm>
            <a:off x="6010179" y="1779575"/>
            <a:ext cx="1642369" cy="753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3BCE521-2C6D-49A0-8F3A-6374FE2EE35C}"/>
              </a:ext>
            </a:extLst>
          </p:cNvPr>
          <p:cNvCxnSpPr>
            <a:cxnSpLocks/>
          </p:cNvCxnSpPr>
          <p:nvPr/>
        </p:nvCxnSpPr>
        <p:spPr>
          <a:xfrm>
            <a:off x="3645024" y="3954603"/>
            <a:ext cx="1725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9881D1FD-8670-4BD1-BF93-F38422265189}"/>
              </a:ext>
            </a:extLst>
          </p:cNvPr>
          <p:cNvSpPr txBox="1"/>
          <p:nvPr/>
        </p:nvSpPr>
        <p:spPr>
          <a:xfrm>
            <a:off x="3362789" y="3561312"/>
            <a:ext cx="22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>
                <a:solidFill>
                  <a:srgbClr val="0070C0"/>
                </a:solidFill>
              </a:rPr>
              <a:t>Fork  =  dupliquer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BA72BCB7-1D1E-4BD6-8244-65DE2964B128}"/>
              </a:ext>
            </a:extLst>
          </p:cNvPr>
          <p:cNvCxnSpPr/>
          <p:nvPr/>
        </p:nvCxnSpPr>
        <p:spPr>
          <a:xfrm>
            <a:off x="6881674" y="5306229"/>
            <a:ext cx="247095" cy="4105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66AB4986-6A00-476F-A630-535ED507161B}"/>
              </a:ext>
            </a:extLst>
          </p:cNvPr>
          <p:cNvCxnSpPr>
            <a:cxnSpLocks/>
          </p:cNvCxnSpPr>
          <p:nvPr/>
        </p:nvCxnSpPr>
        <p:spPr>
          <a:xfrm>
            <a:off x="7128769" y="5742344"/>
            <a:ext cx="72501" cy="30860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A053231A-2B49-4EBF-AB55-102212FBE9ED}"/>
              </a:ext>
            </a:extLst>
          </p:cNvPr>
          <p:cNvCxnSpPr>
            <a:cxnSpLocks/>
          </p:cNvCxnSpPr>
          <p:nvPr/>
        </p:nvCxnSpPr>
        <p:spPr>
          <a:xfrm>
            <a:off x="7201270" y="6050951"/>
            <a:ext cx="0" cy="37275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B8892C7D-7827-411E-803C-AC2470132455}"/>
              </a:ext>
            </a:extLst>
          </p:cNvPr>
          <p:cNvSpPr txBox="1"/>
          <p:nvPr/>
        </p:nvSpPr>
        <p:spPr>
          <a:xfrm rot="16200000">
            <a:off x="9126151" y="3790178"/>
            <a:ext cx="1015663" cy="412811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vert="vert" wrap="square" rtlCol="0">
            <a:spAutoFit/>
          </a:bodyPr>
          <a:lstStyle/>
          <a:p>
            <a:r>
              <a:rPr lang="fr-CA" dirty="0"/>
              <a:t>Idée Fantastique que vous venez de mettre au point.  Vous souhaitez la proposer au programmeur comme contribution</a:t>
            </a:r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D8ABDDB0-EF9A-4E6E-A0DD-A446E05E233B}"/>
              </a:ext>
            </a:extLst>
          </p:cNvPr>
          <p:cNvCxnSpPr>
            <a:cxnSpLocks/>
          </p:cNvCxnSpPr>
          <p:nvPr/>
        </p:nvCxnSpPr>
        <p:spPr>
          <a:xfrm flipH="1">
            <a:off x="2722486" y="6211391"/>
            <a:ext cx="3761174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2BE871D6-29B8-4698-A1B1-1E97668DB7F9}"/>
              </a:ext>
            </a:extLst>
          </p:cNvPr>
          <p:cNvSpPr txBox="1"/>
          <p:nvPr/>
        </p:nvSpPr>
        <p:spPr>
          <a:xfrm>
            <a:off x="3155042" y="4564677"/>
            <a:ext cx="2859116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/>
              <a:t>À lui d’accepter votre </a:t>
            </a:r>
            <a:r>
              <a:rPr lang="fr-CA" dirty="0">
                <a:solidFill>
                  <a:srgbClr val="00B050"/>
                </a:solidFill>
              </a:rPr>
              <a:t>Pull </a:t>
            </a:r>
            <a:r>
              <a:rPr lang="fr-CA" dirty="0" err="1">
                <a:solidFill>
                  <a:srgbClr val="00B050"/>
                </a:solidFill>
              </a:rPr>
              <a:t>Request</a:t>
            </a:r>
            <a:r>
              <a:rPr lang="fr-CA" dirty="0">
                <a:solidFill>
                  <a:srgbClr val="00B050"/>
                </a:solidFill>
              </a:rPr>
              <a:t> </a:t>
            </a:r>
            <a:r>
              <a:rPr lang="fr-CA" dirty="0"/>
              <a:t>ou non. Exactement comme votre branche 2 et branche main vue dans la partie 1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D590A1E-8683-49E4-80FB-444E270187E6}"/>
              </a:ext>
            </a:extLst>
          </p:cNvPr>
          <p:cNvCxnSpPr>
            <a:cxnSpLocks/>
          </p:cNvCxnSpPr>
          <p:nvPr/>
        </p:nvCxnSpPr>
        <p:spPr>
          <a:xfrm>
            <a:off x="2352582" y="5414980"/>
            <a:ext cx="0" cy="457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84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188DE-04F4-4CB1-BE9D-6425D481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rgbClr val="0070C0"/>
                </a:solidFill>
              </a:rPr>
              <a:t>Fork a repository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096F8D-BE75-4E6C-88FD-55F464B1B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0005" cy="4351338"/>
          </a:xfrm>
        </p:spPr>
        <p:txBody>
          <a:bodyPr>
            <a:normAutofit/>
          </a:bodyPr>
          <a:lstStyle/>
          <a:p>
            <a:r>
              <a:rPr lang="fr-CA" sz="2400" dirty="0"/>
              <a:t>Sur le dépôt distant (</a:t>
            </a:r>
            <a:r>
              <a:rPr lang="fr-CA" sz="2400" dirty="0" err="1"/>
              <a:t>Github</a:t>
            </a:r>
            <a:r>
              <a:rPr lang="fr-CA" sz="2400" dirty="0"/>
              <a:t>), il y a 2 façons de cloner un dépôt.</a:t>
            </a:r>
          </a:p>
          <a:p>
            <a:endParaRPr lang="fr-CA" sz="2400" dirty="0"/>
          </a:p>
          <a:p>
            <a:r>
              <a:rPr lang="fr-CA" sz="2400" dirty="0"/>
              <a:t>D’abord je vais chercher le projet qui m’intéresse.</a:t>
            </a:r>
          </a:p>
          <a:p>
            <a:endParaRPr lang="fr-CA" sz="2400" dirty="0"/>
          </a:p>
          <a:p>
            <a:r>
              <a:rPr lang="fr-CA" sz="2400" dirty="0"/>
              <a:t>J’ai trouvé un </a:t>
            </a:r>
            <a:r>
              <a:rPr lang="fr-CA" sz="2400" dirty="0" err="1"/>
              <a:t>FlappyBird</a:t>
            </a:r>
            <a:r>
              <a:rPr lang="fr-CA" sz="2400" dirty="0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EAB7005-69F9-4070-97C7-FD985EEEB0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76" t="17054" r="29011" b="13333"/>
          <a:stretch/>
        </p:blipFill>
        <p:spPr>
          <a:xfrm>
            <a:off x="4943557" y="1522011"/>
            <a:ext cx="6742916" cy="41702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713EB98-D626-46E0-BA68-1A8AD4329090}"/>
              </a:ext>
            </a:extLst>
          </p:cNvPr>
          <p:cNvSpPr txBox="1"/>
          <p:nvPr/>
        </p:nvSpPr>
        <p:spPr>
          <a:xfrm>
            <a:off x="4593267" y="6123543"/>
            <a:ext cx="69643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CA" dirty="0"/>
              <a:t>https://github.com/MakeSchool/FlappyBirdTemplate-Spritebuilder</a:t>
            </a:r>
          </a:p>
        </p:txBody>
      </p:sp>
    </p:spTree>
    <p:extLst>
      <p:ext uri="{BB962C8B-B14F-4D97-AF65-F5344CB8AC3E}">
        <p14:creationId xmlns:p14="http://schemas.microsoft.com/office/powerpoint/2010/main" val="329160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204A27-D734-4D07-9266-32B280EC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BE2FEF0-F118-4BB7-B922-E63405369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696" t="16689" r="13447" b="12938"/>
          <a:stretch/>
        </p:blipFill>
        <p:spPr>
          <a:xfrm>
            <a:off x="0" y="209033"/>
            <a:ext cx="12191999" cy="6283842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5AEC81E-FCBE-477A-9669-A951967152AA}"/>
              </a:ext>
            </a:extLst>
          </p:cNvPr>
          <p:cNvSpPr txBox="1"/>
          <p:nvPr/>
        </p:nvSpPr>
        <p:spPr>
          <a:xfrm>
            <a:off x="5445643" y="4392098"/>
            <a:ext cx="2032591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CA" sz="2400" dirty="0"/>
              <a:t>Disons que je m’intéresse à un des fichier .</a:t>
            </a:r>
            <a:r>
              <a:rPr lang="fr-CA" sz="2400" dirty="0" err="1"/>
              <a:t>json</a:t>
            </a:r>
            <a:endParaRPr lang="fr-CA" sz="2400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23FFE9E-DE80-4E79-97CF-5A23415786A8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461939" y="2041451"/>
            <a:ext cx="941204" cy="235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7706804-368B-4F96-8F92-DF144B5C5E57}"/>
              </a:ext>
            </a:extLst>
          </p:cNvPr>
          <p:cNvSpPr txBox="1"/>
          <p:nvPr/>
        </p:nvSpPr>
        <p:spPr>
          <a:xfrm>
            <a:off x="7783033" y="3817940"/>
            <a:ext cx="398145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/>
              <a:t>J’ai 2 possibilités pour commencer à éditer le fichier. </a:t>
            </a:r>
          </a:p>
          <a:p>
            <a:pPr marL="342900" indent="-342900">
              <a:buAutoNum type="arabicParenR"/>
            </a:pPr>
            <a:r>
              <a:rPr lang="fr-CA" dirty="0"/>
              <a:t>Je demande à l’éditer --&gt; aussitôt </a:t>
            </a:r>
            <a:r>
              <a:rPr lang="fr-CA" dirty="0" err="1"/>
              <a:t>Github</a:t>
            </a:r>
            <a:r>
              <a:rPr lang="fr-CA" dirty="0"/>
              <a:t> m’en fait une copie.</a:t>
            </a:r>
          </a:p>
          <a:p>
            <a:pPr marL="342900" indent="-342900">
              <a:buAutoNum type="arabicParenR"/>
            </a:pPr>
            <a:r>
              <a:rPr lang="fr-CA" dirty="0"/>
              <a:t>Je le Fork directement, ce qui est tout à fait normal, il ne m’appartient pas( c’est celle d’ailleurs que je vous suggère). 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9F616FE-CC2B-4A61-8E96-8E2C813AF6F4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773759" y="3338624"/>
            <a:ext cx="401599" cy="479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E18F808-8BFC-4982-87C5-C66BFC3E1A70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773759" y="1105786"/>
            <a:ext cx="1677506" cy="271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18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74599FE-9284-4FCA-B851-812ED1B8C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83" t="17422" r="12523" b="12938"/>
          <a:stretch/>
        </p:blipFill>
        <p:spPr>
          <a:xfrm>
            <a:off x="0" y="0"/>
            <a:ext cx="12106194" cy="5847907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0EC36EF-5A12-4C67-9F96-1259BAF573AB}"/>
              </a:ext>
            </a:extLst>
          </p:cNvPr>
          <p:cNvSpPr txBox="1"/>
          <p:nvPr/>
        </p:nvSpPr>
        <p:spPr>
          <a:xfrm>
            <a:off x="584791" y="5964865"/>
            <a:ext cx="83465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/>
              <a:t>Le dépôt a été bel et bien incorporé à mon compte </a:t>
            </a:r>
            <a:r>
              <a:rPr lang="fr-CA" dirty="0" err="1"/>
              <a:t>Github</a:t>
            </a:r>
            <a:endParaRPr lang="fr-CA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F4E2CA0F-8B09-4734-9661-F7F210862CD8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701749" y="712381"/>
            <a:ext cx="4056321" cy="5252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02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BBA11-B9F1-4229-9E93-EE2DF692E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0E3CA0-22B0-4FBF-883F-EDF64CF28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Nous allons reproduire le même exercice avec un de mes projet, suite après quoi vous avez me faire un Pull </a:t>
            </a:r>
            <a:r>
              <a:rPr lang="fr-CA" dirty="0" err="1"/>
              <a:t>Request</a:t>
            </a:r>
            <a:r>
              <a:rPr lang="fr-CA"/>
              <a:t>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06269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203</Words>
  <Application>Microsoft Office PowerPoint</Application>
  <PresentationFormat>Grand écran</PresentationFormat>
  <Paragraphs>23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Git &amp; Github  partie 2</vt:lpstr>
      <vt:lpstr>Fork a repository et Pull Request</vt:lpstr>
      <vt:lpstr>Fork a repository</vt:lpstr>
      <vt:lpstr>Présentation PowerPoint</vt:lpstr>
      <vt:lpstr>Présentation PowerPoint</vt:lpstr>
      <vt:lpstr>Exercice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  partie 2</dc:title>
  <dc:creator>joel Sandé</dc:creator>
  <cp:lastModifiedBy>JOËL SANDÉ</cp:lastModifiedBy>
  <cp:revision>10</cp:revision>
  <dcterms:created xsi:type="dcterms:W3CDTF">2021-05-06T15:55:30Z</dcterms:created>
  <dcterms:modified xsi:type="dcterms:W3CDTF">2023-01-28T17:42:41Z</dcterms:modified>
</cp:coreProperties>
</file>