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1" r:id="rId8"/>
    <p:sldId id="261" r:id="rId9"/>
    <p:sldId id="264" r:id="rId10"/>
    <p:sldId id="262" r:id="rId11"/>
    <p:sldId id="263" r:id="rId12"/>
    <p:sldId id="273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3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5A58E-1891-48C2-98FA-65067691F5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AF5942-3730-4E96-926B-3BCC780E15F0}">
      <dgm:prSet/>
      <dgm:spPr/>
      <dgm:t>
        <a:bodyPr/>
        <a:lstStyle/>
        <a:p>
          <a:r>
            <a:rPr lang="en-US"/>
            <a:t>Use reinforcement learning (PPO) to train an AI agent</a:t>
          </a:r>
        </a:p>
      </dgm:t>
    </dgm:pt>
    <dgm:pt modelId="{FEA30109-511D-4A54-A678-8324E1E8D87B}" type="parTrans" cxnId="{A08BCF03-EDC0-44CC-A532-3E33F7822974}">
      <dgm:prSet/>
      <dgm:spPr/>
      <dgm:t>
        <a:bodyPr/>
        <a:lstStyle/>
        <a:p>
          <a:endParaRPr lang="en-US"/>
        </a:p>
      </dgm:t>
    </dgm:pt>
    <dgm:pt modelId="{049C7525-1EA0-4D97-ACBF-A401F68D824B}" type="sibTrans" cxnId="{A08BCF03-EDC0-44CC-A532-3E33F7822974}">
      <dgm:prSet/>
      <dgm:spPr/>
      <dgm:t>
        <a:bodyPr/>
        <a:lstStyle/>
        <a:p>
          <a:endParaRPr lang="en-US"/>
        </a:p>
      </dgm:t>
    </dgm:pt>
    <dgm:pt modelId="{2E6B6EAC-BC8B-4CA3-AEF0-7946E0A3881E}">
      <dgm:prSet/>
      <dgm:spPr/>
      <dgm:t>
        <a:bodyPr/>
        <a:lstStyle/>
        <a:p>
          <a:r>
            <a:rPr lang="en-US"/>
            <a:t>Goal: Beat the world record time from World 1-1 to 1-4 in Super Mario Bros</a:t>
          </a:r>
        </a:p>
      </dgm:t>
    </dgm:pt>
    <dgm:pt modelId="{1FDC840B-49CA-4E6C-B946-719D765CBCB7}" type="parTrans" cxnId="{C49BA0AA-4DEE-4113-AF63-0E0C10614B29}">
      <dgm:prSet/>
      <dgm:spPr/>
      <dgm:t>
        <a:bodyPr/>
        <a:lstStyle/>
        <a:p>
          <a:endParaRPr lang="en-US"/>
        </a:p>
      </dgm:t>
    </dgm:pt>
    <dgm:pt modelId="{E061E577-CD84-42C0-BD4D-333A909FFCE2}" type="sibTrans" cxnId="{C49BA0AA-4DEE-4113-AF63-0E0C10614B29}">
      <dgm:prSet/>
      <dgm:spPr/>
      <dgm:t>
        <a:bodyPr/>
        <a:lstStyle/>
        <a:p>
          <a:endParaRPr lang="en-US"/>
        </a:p>
      </dgm:t>
    </dgm:pt>
    <dgm:pt modelId="{800DC846-BEEE-4036-B56A-778DC0CE00FA}" type="pres">
      <dgm:prSet presAssocID="{5D95A58E-1891-48C2-98FA-65067691F5E1}" presName="root" presStyleCnt="0">
        <dgm:presLayoutVars>
          <dgm:dir/>
          <dgm:resizeHandles val="exact"/>
        </dgm:presLayoutVars>
      </dgm:prSet>
      <dgm:spPr/>
    </dgm:pt>
    <dgm:pt modelId="{DF5FDEFF-4F2B-408C-A920-81F708896198}" type="pres">
      <dgm:prSet presAssocID="{17AF5942-3730-4E96-926B-3BCC780E15F0}" presName="compNode" presStyleCnt="0"/>
      <dgm:spPr/>
    </dgm:pt>
    <dgm:pt modelId="{5B483BFC-097D-4EF1-9FC6-2F54E90A097E}" type="pres">
      <dgm:prSet presAssocID="{17AF5942-3730-4E96-926B-3BCC780E15F0}" presName="bgRect" presStyleLbl="bgShp" presStyleIdx="0" presStyleCnt="2"/>
      <dgm:spPr/>
    </dgm:pt>
    <dgm:pt modelId="{55431E63-56C3-4737-9F84-D26A39D11EA5}" type="pres">
      <dgm:prSet presAssocID="{17AF5942-3730-4E96-926B-3BCC780E15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4825C8-B0D1-4D17-93BF-ED1F3CA587AA}" type="pres">
      <dgm:prSet presAssocID="{17AF5942-3730-4E96-926B-3BCC780E15F0}" presName="spaceRect" presStyleCnt="0"/>
      <dgm:spPr/>
    </dgm:pt>
    <dgm:pt modelId="{78DD3570-34F8-4112-AB88-05AEE6343B5B}" type="pres">
      <dgm:prSet presAssocID="{17AF5942-3730-4E96-926B-3BCC780E15F0}" presName="parTx" presStyleLbl="revTx" presStyleIdx="0" presStyleCnt="2">
        <dgm:presLayoutVars>
          <dgm:chMax val="0"/>
          <dgm:chPref val="0"/>
        </dgm:presLayoutVars>
      </dgm:prSet>
      <dgm:spPr/>
    </dgm:pt>
    <dgm:pt modelId="{3B5B3F38-AE8F-40E2-9CCE-1A1B0368D336}" type="pres">
      <dgm:prSet presAssocID="{049C7525-1EA0-4D97-ACBF-A401F68D824B}" presName="sibTrans" presStyleCnt="0"/>
      <dgm:spPr/>
    </dgm:pt>
    <dgm:pt modelId="{FCAEF294-0605-4652-A413-A963F6697090}" type="pres">
      <dgm:prSet presAssocID="{2E6B6EAC-BC8B-4CA3-AEF0-7946E0A3881E}" presName="compNode" presStyleCnt="0"/>
      <dgm:spPr/>
    </dgm:pt>
    <dgm:pt modelId="{6FA31098-C326-44B5-8090-5D7566CCB14D}" type="pres">
      <dgm:prSet presAssocID="{2E6B6EAC-BC8B-4CA3-AEF0-7946E0A3881E}" presName="bgRect" presStyleLbl="bgShp" presStyleIdx="1" presStyleCnt="2"/>
      <dgm:spPr/>
    </dgm:pt>
    <dgm:pt modelId="{5F728376-FD16-4BCB-A267-A24824798D83}" type="pres">
      <dgm:prSet presAssocID="{2E6B6EAC-BC8B-4CA3-AEF0-7946E0A388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13D4236-07DC-4101-9652-8085FD4DD264}" type="pres">
      <dgm:prSet presAssocID="{2E6B6EAC-BC8B-4CA3-AEF0-7946E0A3881E}" presName="spaceRect" presStyleCnt="0"/>
      <dgm:spPr/>
    </dgm:pt>
    <dgm:pt modelId="{81D38671-C512-47CA-8790-847805CAF3D5}" type="pres">
      <dgm:prSet presAssocID="{2E6B6EAC-BC8B-4CA3-AEF0-7946E0A388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8BCF03-EDC0-44CC-A532-3E33F7822974}" srcId="{5D95A58E-1891-48C2-98FA-65067691F5E1}" destId="{17AF5942-3730-4E96-926B-3BCC780E15F0}" srcOrd="0" destOrd="0" parTransId="{FEA30109-511D-4A54-A678-8324E1E8D87B}" sibTransId="{049C7525-1EA0-4D97-ACBF-A401F68D824B}"/>
    <dgm:cxn modelId="{6BCB1D37-19FB-4213-A194-E6B2A6C80092}" type="presOf" srcId="{17AF5942-3730-4E96-926B-3BCC780E15F0}" destId="{78DD3570-34F8-4112-AB88-05AEE6343B5B}" srcOrd="0" destOrd="0" presId="urn:microsoft.com/office/officeart/2018/2/layout/IconVerticalSolidList"/>
    <dgm:cxn modelId="{89420070-8555-427A-9E63-9576AB739581}" type="presOf" srcId="{2E6B6EAC-BC8B-4CA3-AEF0-7946E0A3881E}" destId="{81D38671-C512-47CA-8790-847805CAF3D5}" srcOrd="0" destOrd="0" presId="urn:microsoft.com/office/officeart/2018/2/layout/IconVerticalSolidList"/>
    <dgm:cxn modelId="{C49BA0AA-4DEE-4113-AF63-0E0C10614B29}" srcId="{5D95A58E-1891-48C2-98FA-65067691F5E1}" destId="{2E6B6EAC-BC8B-4CA3-AEF0-7946E0A3881E}" srcOrd="1" destOrd="0" parTransId="{1FDC840B-49CA-4E6C-B946-719D765CBCB7}" sibTransId="{E061E577-CD84-42C0-BD4D-333A909FFCE2}"/>
    <dgm:cxn modelId="{A750C8B0-C3B8-48CC-919B-A66C454BCE1E}" type="presOf" srcId="{5D95A58E-1891-48C2-98FA-65067691F5E1}" destId="{800DC846-BEEE-4036-B56A-778DC0CE00FA}" srcOrd="0" destOrd="0" presId="urn:microsoft.com/office/officeart/2018/2/layout/IconVerticalSolidList"/>
    <dgm:cxn modelId="{7A491583-223B-47E4-A0DB-79FA6F361D4D}" type="presParOf" srcId="{800DC846-BEEE-4036-B56A-778DC0CE00FA}" destId="{DF5FDEFF-4F2B-408C-A920-81F708896198}" srcOrd="0" destOrd="0" presId="urn:microsoft.com/office/officeart/2018/2/layout/IconVerticalSolidList"/>
    <dgm:cxn modelId="{50F05B9A-A280-4930-A4B3-608AAC533034}" type="presParOf" srcId="{DF5FDEFF-4F2B-408C-A920-81F708896198}" destId="{5B483BFC-097D-4EF1-9FC6-2F54E90A097E}" srcOrd="0" destOrd="0" presId="urn:microsoft.com/office/officeart/2018/2/layout/IconVerticalSolidList"/>
    <dgm:cxn modelId="{4F819FEC-9E84-4358-925F-FA47D04B1976}" type="presParOf" srcId="{DF5FDEFF-4F2B-408C-A920-81F708896198}" destId="{55431E63-56C3-4737-9F84-D26A39D11EA5}" srcOrd="1" destOrd="0" presId="urn:microsoft.com/office/officeart/2018/2/layout/IconVerticalSolidList"/>
    <dgm:cxn modelId="{3BBD5BF9-C067-4484-A9ED-2028DF5B7E9A}" type="presParOf" srcId="{DF5FDEFF-4F2B-408C-A920-81F708896198}" destId="{BE4825C8-B0D1-4D17-93BF-ED1F3CA587AA}" srcOrd="2" destOrd="0" presId="urn:microsoft.com/office/officeart/2018/2/layout/IconVerticalSolidList"/>
    <dgm:cxn modelId="{4C0BE441-3EE9-4D9B-9A3C-9D615B06E50D}" type="presParOf" srcId="{DF5FDEFF-4F2B-408C-A920-81F708896198}" destId="{78DD3570-34F8-4112-AB88-05AEE6343B5B}" srcOrd="3" destOrd="0" presId="urn:microsoft.com/office/officeart/2018/2/layout/IconVerticalSolidList"/>
    <dgm:cxn modelId="{E676C817-756E-43E0-B7D6-128378F6483A}" type="presParOf" srcId="{800DC846-BEEE-4036-B56A-778DC0CE00FA}" destId="{3B5B3F38-AE8F-40E2-9CCE-1A1B0368D336}" srcOrd="1" destOrd="0" presId="urn:microsoft.com/office/officeart/2018/2/layout/IconVerticalSolidList"/>
    <dgm:cxn modelId="{79AA2F77-7618-4C9D-8E76-FF94DF9F6558}" type="presParOf" srcId="{800DC846-BEEE-4036-B56A-778DC0CE00FA}" destId="{FCAEF294-0605-4652-A413-A963F6697090}" srcOrd="2" destOrd="0" presId="urn:microsoft.com/office/officeart/2018/2/layout/IconVerticalSolidList"/>
    <dgm:cxn modelId="{CB4784F1-2ED4-43F2-809D-3CD362F4C362}" type="presParOf" srcId="{FCAEF294-0605-4652-A413-A963F6697090}" destId="{6FA31098-C326-44B5-8090-5D7566CCB14D}" srcOrd="0" destOrd="0" presId="urn:microsoft.com/office/officeart/2018/2/layout/IconVerticalSolidList"/>
    <dgm:cxn modelId="{1E13254B-471A-4C41-9F8C-895FFB071EBE}" type="presParOf" srcId="{FCAEF294-0605-4652-A413-A963F6697090}" destId="{5F728376-FD16-4BCB-A267-A24824798D83}" srcOrd="1" destOrd="0" presId="urn:microsoft.com/office/officeart/2018/2/layout/IconVerticalSolidList"/>
    <dgm:cxn modelId="{F163548E-6C00-4AFB-ADCD-CFAD52F9D081}" type="presParOf" srcId="{FCAEF294-0605-4652-A413-A963F6697090}" destId="{413D4236-07DC-4101-9652-8085FD4DD264}" srcOrd="2" destOrd="0" presId="urn:microsoft.com/office/officeart/2018/2/layout/IconVerticalSolidList"/>
    <dgm:cxn modelId="{388D9150-8F2B-4A22-9492-1AB4AF2EF821}" type="presParOf" srcId="{FCAEF294-0605-4652-A413-A963F6697090}" destId="{81D38671-C512-47CA-8790-847805CAF3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C6F36-2C71-42D5-9C87-0F8A91C08B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7DD42A-BC11-455F-80CD-DBE6F488A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Main Strategies:</a:t>
          </a:r>
        </a:p>
      </dgm:t>
    </dgm:pt>
    <dgm:pt modelId="{2A845389-6A34-4C87-9313-C2A0410A4F31}" type="parTrans" cxnId="{D9B8E59F-A647-436D-843C-0E4C2B710852}">
      <dgm:prSet/>
      <dgm:spPr/>
      <dgm:t>
        <a:bodyPr/>
        <a:lstStyle/>
        <a:p>
          <a:endParaRPr lang="en-US"/>
        </a:p>
      </dgm:t>
    </dgm:pt>
    <dgm:pt modelId="{1FAB9C0D-5821-4F85-9239-8995A2671D95}" type="sibTrans" cxnId="{D9B8E59F-A647-436D-843C-0E4C2B710852}">
      <dgm:prSet/>
      <dgm:spPr/>
      <dgm:t>
        <a:bodyPr/>
        <a:lstStyle/>
        <a:p>
          <a:endParaRPr lang="en-US"/>
        </a:p>
      </dgm:t>
    </dgm:pt>
    <dgm:pt modelId="{67E072DD-7FBB-47CB-A4BE-D558176EF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Train separate models for each level (W1-1 to W1-4)</a:t>
          </a:r>
        </a:p>
      </dgm:t>
    </dgm:pt>
    <dgm:pt modelId="{2C8350BF-A6C3-487E-8462-10208928BD6D}" type="parTrans" cxnId="{6806C900-E842-4655-8AAC-85F6D2E8547F}">
      <dgm:prSet/>
      <dgm:spPr/>
      <dgm:t>
        <a:bodyPr/>
        <a:lstStyle/>
        <a:p>
          <a:endParaRPr lang="en-US"/>
        </a:p>
      </dgm:t>
    </dgm:pt>
    <dgm:pt modelId="{40DAED54-4BA7-479F-94F0-A39294D57C12}" type="sibTrans" cxnId="{6806C900-E842-4655-8AAC-85F6D2E8547F}">
      <dgm:prSet/>
      <dgm:spPr/>
      <dgm:t>
        <a:bodyPr/>
        <a:lstStyle/>
        <a:p>
          <a:endParaRPr lang="en-US"/>
        </a:p>
      </dgm:t>
    </dgm:pt>
    <dgm:pt modelId="{7CBA5814-B865-439D-9850-0F92D9B54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Train a single general model for all 4 levels</a:t>
          </a:r>
        </a:p>
      </dgm:t>
    </dgm:pt>
    <dgm:pt modelId="{6A461C00-0862-4672-98A2-00BE43AF92EA}" type="parTrans" cxnId="{982DF89A-FFE8-4F61-8E0C-3777F6A51C64}">
      <dgm:prSet/>
      <dgm:spPr/>
      <dgm:t>
        <a:bodyPr/>
        <a:lstStyle/>
        <a:p>
          <a:endParaRPr lang="en-US"/>
        </a:p>
      </dgm:t>
    </dgm:pt>
    <dgm:pt modelId="{936AF8D1-79FC-4BF8-8B75-F181B14EFF8A}" type="sibTrans" cxnId="{982DF89A-FFE8-4F61-8E0C-3777F6A51C64}">
      <dgm:prSet/>
      <dgm:spPr/>
      <dgm:t>
        <a:bodyPr/>
        <a:lstStyle/>
        <a:p>
          <a:endParaRPr lang="en-US"/>
        </a:p>
      </dgm:t>
    </dgm:pt>
    <dgm:pt modelId="{073F6164-6203-4956-99FB-FBCF5EFDD8F4}" type="pres">
      <dgm:prSet presAssocID="{C71C6F36-2C71-42D5-9C87-0F8A91C08BC3}" presName="root" presStyleCnt="0">
        <dgm:presLayoutVars>
          <dgm:dir/>
          <dgm:resizeHandles val="exact"/>
        </dgm:presLayoutVars>
      </dgm:prSet>
      <dgm:spPr/>
    </dgm:pt>
    <dgm:pt modelId="{477CF5F8-5086-400A-8230-468FD1380610}" type="pres">
      <dgm:prSet presAssocID="{C67DD42A-BC11-455F-80CD-DBE6F488ADA8}" presName="compNode" presStyleCnt="0"/>
      <dgm:spPr/>
    </dgm:pt>
    <dgm:pt modelId="{8AECCFE7-0FB6-446A-83E9-71FA5902E1ED}" type="pres">
      <dgm:prSet presAssocID="{C67DD42A-BC11-455F-80CD-DBE6F488ADA8}" presName="bgRect" presStyleLbl="bgShp" presStyleIdx="0" presStyleCnt="3"/>
      <dgm:spPr/>
    </dgm:pt>
    <dgm:pt modelId="{6C7D3B7B-7BAA-4D19-A770-B07A1F9B6903}" type="pres">
      <dgm:prSet presAssocID="{C67DD42A-BC11-455F-80CD-DBE6F488AD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BD48BBB-D5D8-4525-9015-897510E17992}" type="pres">
      <dgm:prSet presAssocID="{C67DD42A-BC11-455F-80CD-DBE6F488ADA8}" presName="spaceRect" presStyleCnt="0"/>
      <dgm:spPr/>
    </dgm:pt>
    <dgm:pt modelId="{033B98C4-E492-47AA-8995-11D5643D26AF}" type="pres">
      <dgm:prSet presAssocID="{C67DD42A-BC11-455F-80CD-DBE6F488ADA8}" presName="parTx" presStyleLbl="revTx" presStyleIdx="0" presStyleCnt="3">
        <dgm:presLayoutVars>
          <dgm:chMax val="0"/>
          <dgm:chPref val="0"/>
        </dgm:presLayoutVars>
      </dgm:prSet>
      <dgm:spPr/>
    </dgm:pt>
    <dgm:pt modelId="{D7093CEE-8ACF-48CE-8B36-85E10ED780B9}" type="pres">
      <dgm:prSet presAssocID="{1FAB9C0D-5821-4F85-9239-8995A2671D95}" presName="sibTrans" presStyleCnt="0"/>
      <dgm:spPr/>
    </dgm:pt>
    <dgm:pt modelId="{E5280798-4761-41DB-A5AF-3D04009F6828}" type="pres">
      <dgm:prSet presAssocID="{67E072DD-7FBB-47CB-A4BE-D558176EF9F2}" presName="compNode" presStyleCnt="0"/>
      <dgm:spPr/>
    </dgm:pt>
    <dgm:pt modelId="{E6B6C068-341E-40CA-8511-B1B7962C5540}" type="pres">
      <dgm:prSet presAssocID="{67E072DD-7FBB-47CB-A4BE-D558176EF9F2}" presName="bgRect" presStyleLbl="bgShp" presStyleIdx="1" presStyleCnt="3"/>
      <dgm:spPr/>
    </dgm:pt>
    <dgm:pt modelId="{9D1D8F58-6239-49B0-A628-A2D09E3C7B24}" type="pres">
      <dgm:prSet presAssocID="{67E072DD-7FBB-47CB-A4BE-D558176EF9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1F23900-D409-46E6-AB4A-2FDE5346E876}" type="pres">
      <dgm:prSet presAssocID="{67E072DD-7FBB-47CB-A4BE-D558176EF9F2}" presName="spaceRect" presStyleCnt="0"/>
      <dgm:spPr/>
    </dgm:pt>
    <dgm:pt modelId="{E5B4D1DE-63BE-4D40-86EC-8C6101935971}" type="pres">
      <dgm:prSet presAssocID="{67E072DD-7FBB-47CB-A4BE-D558176EF9F2}" presName="parTx" presStyleLbl="revTx" presStyleIdx="1" presStyleCnt="3">
        <dgm:presLayoutVars>
          <dgm:chMax val="0"/>
          <dgm:chPref val="0"/>
        </dgm:presLayoutVars>
      </dgm:prSet>
      <dgm:spPr/>
    </dgm:pt>
    <dgm:pt modelId="{D6D7D5A2-50D1-4B9C-99AC-5BF17E6879AA}" type="pres">
      <dgm:prSet presAssocID="{40DAED54-4BA7-479F-94F0-A39294D57C12}" presName="sibTrans" presStyleCnt="0"/>
      <dgm:spPr/>
    </dgm:pt>
    <dgm:pt modelId="{A085463A-6102-42A4-926A-72A6695179F4}" type="pres">
      <dgm:prSet presAssocID="{7CBA5814-B865-439D-9850-0F92D9B5431A}" presName="compNode" presStyleCnt="0"/>
      <dgm:spPr/>
    </dgm:pt>
    <dgm:pt modelId="{E1044338-9C08-47A7-B244-7D0ABED30828}" type="pres">
      <dgm:prSet presAssocID="{7CBA5814-B865-439D-9850-0F92D9B5431A}" presName="bgRect" presStyleLbl="bgShp" presStyleIdx="2" presStyleCnt="3"/>
      <dgm:spPr/>
    </dgm:pt>
    <dgm:pt modelId="{39A3A90E-8FE2-402B-B278-705E535C4083}" type="pres">
      <dgm:prSet presAssocID="{7CBA5814-B865-439D-9850-0F92D9B543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C59BE82-8F09-4EFB-88C5-F3B19138DAE9}" type="pres">
      <dgm:prSet presAssocID="{7CBA5814-B865-439D-9850-0F92D9B5431A}" presName="spaceRect" presStyleCnt="0"/>
      <dgm:spPr/>
    </dgm:pt>
    <dgm:pt modelId="{D6DB8594-068D-4B07-AE75-B86B789EA234}" type="pres">
      <dgm:prSet presAssocID="{7CBA5814-B865-439D-9850-0F92D9B543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06C900-E842-4655-8AAC-85F6D2E8547F}" srcId="{C71C6F36-2C71-42D5-9C87-0F8A91C08BC3}" destId="{67E072DD-7FBB-47CB-A4BE-D558176EF9F2}" srcOrd="1" destOrd="0" parTransId="{2C8350BF-A6C3-487E-8462-10208928BD6D}" sibTransId="{40DAED54-4BA7-479F-94F0-A39294D57C12}"/>
    <dgm:cxn modelId="{8FFEB323-8ECA-4A63-BB12-611669784B88}" type="presOf" srcId="{C71C6F36-2C71-42D5-9C87-0F8A91C08BC3}" destId="{073F6164-6203-4956-99FB-FBCF5EFDD8F4}" srcOrd="0" destOrd="0" presId="urn:microsoft.com/office/officeart/2018/2/layout/IconVerticalSolidList"/>
    <dgm:cxn modelId="{22CA043A-61F3-46B0-ADA8-CE9A11FB2E5E}" type="presOf" srcId="{C67DD42A-BC11-455F-80CD-DBE6F488ADA8}" destId="{033B98C4-E492-47AA-8995-11D5643D26AF}" srcOrd="0" destOrd="0" presId="urn:microsoft.com/office/officeart/2018/2/layout/IconVerticalSolidList"/>
    <dgm:cxn modelId="{DAB37879-9E93-412D-929B-2A02B3C370BE}" type="presOf" srcId="{67E072DD-7FBB-47CB-A4BE-D558176EF9F2}" destId="{E5B4D1DE-63BE-4D40-86EC-8C6101935971}" srcOrd="0" destOrd="0" presId="urn:microsoft.com/office/officeart/2018/2/layout/IconVerticalSolidList"/>
    <dgm:cxn modelId="{982DF89A-FFE8-4F61-8E0C-3777F6A51C64}" srcId="{C71C6F36-2C71-42D5-9C87-0F8A91C08BC3}" destId="{7CBA5814-B865-439D-9850-0F92D9B5431A}" srcOrd="2" destOrd="0" parTransId="{6A461C00-0862-4672-98A2-00BE43AF92EA}" sibTransId="{936AF8D1-79FC-4BF8-8B75-F181B14EFF8A}"/>
    <dgm:cxn modelId="{D9B8E59F-A647-436D-843C-0E4C2B710852}" srcId="{C71C6F36-2C71-42D5-9C87-0F8A91C08BC3}" destId="{C67DD42A-BC11-455F-80CD-DBE6F488ADA8}" srcOrd="0" destOrd="0" parTransId="{2A845389-6A34-4C87-9313-C2A0410A4F31}" sibTransId="{1FAB9C0D-5821-4F85-9239-8995A2671D95}"/>
    <dgm:cxn modelId="{68EFEAC3-C2B1-4F84-B97A-7E69DB0EB0D6}" type="presOf" srcId="{7CBA5814-B865-439D-9850-0F92D9B5431A}" destId="{D6DB8594-068D-4B07-AE75-B86B789EA234}" srcOrd="0" destOrd="0" presId="urn:microsoft.com/office/officeart/2018/2/layout/IconVerticalSolidList"/>
    <dgm:cxn modelId="{F78DB3FA-617D-4C19-9165-D1CF13975BF0}" type="presParOf" srcId="{073F6164-6203-4956-99FB-FBCF5EFDD8F4}" destId="{477CF5F8-5086-400A-8230-468FD1380610}" srcOrd="0" destOrd="0" presId="urn:microsoft.com/office/officeart/2018/2/layout/IconVerticalSolidList"/>
    <dgm:cxn modelId="{6D61463D-C5F4-4E40-8B7D-1263D3C29D24}" type="presParOf" srcId="{477CF5F8-5086-400A-8230-468FD1380610}" destId="{8AECCFE7-0FB6-446A-83E9-71FA5902E1ED}" srcOrd="0" destOrd="0" presId="urn:microsoft.com/office/officeart/2018/2/layout/IconVerticalSolidList"/>
    <dgm:cxn modelId="{195E5D1B-444B-418B-95F6-AEF125307F32}" type="presParOf" srcId="{477CF5F8-5086-400A-8230-468FD1380610}" destId="{6C7D3B7B-7BAA-4D19-A770-B07A1F9B6903}" srcOrd="1" destOrd="0" presId="urn:microsoft.com/office/officeart/2018/2/layout/IconVerticalSolidList"/>
    <dgm:cxn modelId="{41A7624F-EF7D-4AFD-B7E1-6B5DB748CB8D}" type="presParOf" srcId="{477CF5F8-5086-400A-8230-468FD1380610}" destId="{3BD48BBB-D5D8-4525-9015-897510E17992}" srcOrd="2" destOrd="0" presId="urn:microsoft.com/office/officeart/2018/2/layout/IconVerticalSolidList"/>
    <dgm:cxn modelId="{103E296B-4419-4ED6-8B27-630F4BA5737E}" type="presParOf" srcId="{477CF5F8-5086-400A-8230-468FD1380610}" destId="{033B98C4-E492-47AA-8995-11D5643D26AF}" srcOrd="3" destOrd="0" presId="urn:microsoft.com/office/officeart/2018/2/layout/IconVerticalSolidList"/>
    <dgm:cxn modelId="{813A1FD2-5E23-4F7A-A543-F990FD02A98C}" type="presParOf" srcId="{073F6164-6203-4956-99FB-FBCF5EFDD8F4}" destId="{D7093CEE-8ACF-48CE-8B36-85E10ED780B9}" srcOrd="1" destOrd="0" presId="urn:microsoft.com/office/officeart/2018/2/layout/IconVerticalSolidList"/>
    <dgm:cxn modelId="{2C818099-A2BA-4CC7-BA40-4454F8DD698B}" type="presParOf" srcId="{073F6164-6203-4956-99FB-FBCF5EFDD8F4}" destId="{E5280798-4761-41DB-A5AF-3D04009F6828}" srcOrd="2" destOrd="0" presId="urn:microsoft.com/office/officeart/2018/2/layout/IconVerticalSolidList"/>
    <dgm:cxn modelId="{77110110-F0D7-4550-B124-CF016113C22B}" type="presParOf" srcId="{E5280798-4761-41DB-A5AF-3D04009F6828}" destId="{E6B6C068-341E-40CA-8511-B1B7962C5540}" srcOrd="0" destOrd="0" presId="urn:microsoft.com/office/officeart/2018/2/layout/IconVerticalSolidList"/>
    <dgm:cxn modelId="{9447EF06-6A1D-4317-8346-B4DB23E699FA}" type="presParOf" srcId="{E5280798-4761-41DB-A5AF-3D04009F6828}" destId="{9D1D8F58-6239-49B0-A628-A2D09E3C7B24}" srcOrd="1" destOrd="0" presId="urn:microsoft.com/office/officeart/2018/2/layout/IconVerticalSolidList"/>
    <dgm:cxn modelId="{B02FE505-B2F0-4613-9F38-0AB7BA3C18DA}" type="presParOf" srcId="{E5280798-4761-41DB-A5AF-3D04009F6828}" destId="{51F23900-D409-46E6-AB4A-2FDE5346E876}" srcOrd="2" destOrd="0" presId="urn:microsoft.com/office/officeart/2018/2/layout/IconVerticalSolidList"/>
    <dgm:cxn modelId="{FE1276B9-E0E2-4663-951A-81340B197994}" type="presParOf" srcId="{E5280798-4761-41DB-A5AF-3D04009F6828}" destId="{E5B4D1DE-63BE-4D40-86EC-8C6101935971}" srcOrd="3" destOrd="0" presId="urn:microsoft.com/office/officeart/2018/2/layout/IconVerticalSolidList"/>
    <dgm:cxn modelId="{D4CC745A-A7F3-45E9-8397-EE4A483687C2}" type="presParOf" srcId="{073F6164-6203-4956-99FB-FBCF5EFDD8F4}" destId="{D6D7D5A2-50D1-4B9C-99AC-5BF17E6879AA}" srcOrd="3" destOrd="0" presId="urn:microsoft.com/office/officeart/2018/2/layout/IconVerticalSolidList"/>
    <dgm:cxn modelId="{1CEA1A4E-C9CA-4455-BF1C-43C0446382E0}" type="presParOf" srcId="{073F6164-6203-4956-99FB-FBCF5EFDD8F4}" destId="{A085463A-6102-42A4-926A-72A6695179F4}" srcOrd="4" destOrd="0" presId="urn:microsoft.com/office/officeart/2018/2/layout/IconVerticalSolidList"/>
    <dgm:cxn modelId="{E2575F4C-B95A-4BD9-8E5E-0670B7571F7F}" type="presParOf" srcId="{A085463A-6102-42A4-926A-72A6695179F4}" destId="{E1044338-9C08-47A7-B244-7D0ABED30828}" srcOrd="0" destOrd="0" presId="urn:microsoft.com/office/officeart/2018/2/layout/IconVerticalSolidList"/>
    <dgm:cxn modelId="{4176896F-F4FD-4D51-B2A6-5AB8A5C19617}" type="presParOf" srcId="{A085463A-6102-42A4-926A-72A6695179F4}" destId="{39A3A90E-8FE2-402B-B278-705E535C4083}" srcOrd="1" destOrd="0" presId="urn:microsoft.com/office/officeart/2018/2/layout/IconVerticalSolidList"/>
    <dgm:cxn modelId="{C3F3FDA7-1286-4755-917F-DF45F1567BE9}" type="presParOf" srcId="{A085463A-6102-42A4-926A-72A6695179F4}" destId="{3C59BE82-8F09-4EFB-88C5-F3B19138DAE9}" srcOrd="2" destOrd="0" presId="urn:microsoft.com/office/officeart/2018/2/layout/IconVerticalSolidList"/>
    <dgm:cxn modelId="{7DEDA469-D1EA-4CE9-BD8D-15BD96539E24}" type="presParOf" srcId="{A085463A-6102-42A4-926A-72A6695179F4}" destId="{D6DB8594-068D-4B07-AE75-B86B789EA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27457-0AF5-478B-BC26-4E13A6EFD0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532C0E-976F-49F1-8053-90D67E9EDA8A}">
      <dgm:prSet/>
      <dgm:spPr/>
      <dgm:t>
        <a:bodyPr/>
        <a:lstStyle/>
        <a:p>
          <a:r>
            <a:rPr lang="en-US"/>
            <a:t>RL Algorithm: Proximal Policy Optimization (PPO)</a:t>
          </a:r>
        </a:p>
      </dgm:t>
    </dgm:pt>
    <dgm:pt modelId="{10412963-7E88-47E1-B997-5EC0814F8623}" type="parTrans" cxnId="{7F4D5BBC-0C4E-4484-98AE-E674AEA18E0D}">
      <dgm:prSet/>
      <dgm:spPr/>
      <dgm:t>
        <a:bodyPr/>
        <a:lstStyle/>
        <a:p>
          <a:endParaRPr lang="en-US"/>
        </a:p>
      </dgm:t>
    </dgm:pt>
    <dgm:pt modelId="{EC2C6437-B6D7-4F7C-AE96-DBB3D9FE7FF7}" type="sibTrans" cxnId="{7F4D5BBC-0C4E-4484-98AE-E674AEA18E0D}">
      <dgm:prSet/>
      <dgm:spPr/>
      <dgm:t>
        <a:bodyPr/>
        <a:lstStyle/>
        <a:p>
          <a:endParaRPr lang="en-US"/>
        </a:p>
      </dgm:t>
    </dgm:pt>
    <dgm:pt modelId="{680CE974-F46C-4EB4-9E2E-025C04B49BCC}">
      <dgm:prSet/>
      <dgm:spPr/>
      <dgm:t>
        <a:bodyPr/>
        <a:lstStyle/>
        <a:p>
          <a:r>
            <a:rPr lang="en-US"/>
            <a:t>Library: Stable-Baselines3 (with gym-super-mario-bros &amp; nes-py)</a:t>
          </a:r>
        </a:p>
      </dgm:t>
    </dgm:pt>
    <dgm:pt modelId="{90CBC924-E307-48F8-A708-CB6611376553}" type="parTrans" cxnId="{FC33FBCC-2BB7-4FA3-901C-1A00031F0170}">
      <dgm:prSet/>
      <dgm:spPr/>
      <dgm:t>
        <a:bodyPr/>
        <a:lstStyle/>
        <a:p>
          <a:endParaRPr lang="en-US"/>
        </a:p>
      </dgm:t>
    </dgm:pt>
    <dgm:pt modelId="{711019BA-BAD8-48FB-AE39-90AA317E14EA}" type="sibTrans" cxnId="{FC33FBCC-2BB7-4FA3-901C-1A00031F0170}">
      <dgm:prSet/>
      <dgm:spPr/>
      <dgm:t>
        <a:bodyPr/>
        <a:lstStyle/>
        <a:p>
          <a:endParaRPr lang="en-US"/>
        </a:p>
      </dgm:t>
    </dgm:pt>
    <dgm:pt modelId="{4B25DC2A-C928-445D-A4B7-2E35ACEEABB8}">
      <dgm:prSet/>
      <dgm:spPr/>
      <dgm:t>
        <a:bodyPr/>
        <a:lstStyle/>
        <a:p>
          <a:r>
            <a:rPr lang="en-US"/>
            <a:t>Custom reward shaping: progress, flagpole, time left</a:t>
          </a:r>
        </a:p>
      </dgm:t>
    </dgm:pt>
    <dgm:pt modelId="{DFAFFE7B-2400-412F-BAF6-0A3FDCEDE972}" type="parTrans" cxnId="{7D44F687-8E04-4A6D-990A-D2E236E0BDF8}">
      <dgm:prSet/>
      <dgm:spPr/>
      <dgm:t>
        <a:bodyPr/>
        <a:lstStyle/>
        <a:p>
          <a:endParaRPr lang="en-US"/>
        </a:p>
      </dgm:t>
    </dgm:pt>
    <dgm:pt modelId="{E27000C9-3D1E-4D99-A58B-28E51E88DA66}" type="sibTrans" cxnId="{7D44F687-8E04-4A6D-990A-D2E236E0BDF8}">
      <dgm:prSet/>
      <dgm:spPr/>
      <dgm:t>
        <a:bodyPr/>
        <a:lstStyle/>
        <a:p>
          <a:endParaRPr lang="en-US"/>
        </a:p>
      </dgm:t>
    </dgm:pt>
    <dgm:pt modelId="{1B156556-973B-43AC-A1C8-75C740F27D0B}">
      <dgm:prSet/>
      <dgm:spPr/>
      <dgm:t>
        <a:bodyPr/>
        <a:lstStyle/>
        <a:p>
          <a:r>
            <a:rPr lang="en-US"/>
            <a:t>Training on GPU, logging via TensorBoard</a:t>
          </a:r>
        </a:p>
      </dgm:t>
    </dgm:pt>
    <dgm:pt modelId="{C9846B89-4829-450E-B37E-7EB01874C6AC}" type="parTrans" cxnId="{84ADEA2D-9622-475F-8396-5EB02C973C46}">
      <dgm:prSet/>
      <dgm:spPr/>
      <dgm:t>
        <a:bodyPr/>
        <a:lstStyle/>
        <a:p>
          <a:endParaRPr lang="en-US"/>
        </a:p>
      </dgm:t>
    </dgm:pt>
    <dgm:pt modelId="{7DA48477-8748-4CDA-A86F-EC2720B9F420}" type="sibTrans" cxnId="{84ADEA2D-9622-475F-8396-5EB02C973C46}">
      <dgm:prSet/>
      <dgm:spPr/>
      <dgm:t>
        <a:bodyPr/>
        <a:lstStyle/>
        <a:p>
          <a:endParaRPr lang="en-US"/>
        </a:p>
      </dgm:t>
    </dgm:pt>
    <dgm:pt modelId="{ECB890B3-1192-4042-870A-DE282EAD8477}" type="pres">
      <dgm:prSet presAssocID="{95C27457-0AF5-478B-BC26-4E13A6EFD06D}" presName="root" presStyleCnt="0">
        <dgm:presLayoutVars>
          <dgm:dir/>
          <dgm:resizeHandles val="exact"/>
        </dgm:presLayoutVars>
      </dgm:prSet>
      <dgm:spPr/>
    </dgm:pt>
    <dgm:pt modelId="{A2E058B4-122C-411F-9EEB-D808F979B1F7}" type="pres">
      <dgm:prSet presAssocID="{95C27457-0AF5-478B-BC26-4E13A6EFD06D}" presName="container" presStyleCnt="0">
        <dgm:presLayoutVars>
          <dgm:dir/>
          <dgm:resizeHandles val="exact"/>
        </dgm:presLayoutVars>
      </dgm:prSet>
      <dgm:spPr/>
    </dgm:pt>
    <dgm:pt modelId="{D4529301-993C-4826-B8A9-92CC6C60DE63}" type="pres">
      <dgm:prSet presAssocID="{0E532C0E-976F-49F1-8053-90D67E9EDA8A}" presName="compNode" presStyleCnt="0"/>
      <dgm:spPr/>
    </dgm:pt>
    <dgm:pt modelId="{6668D3C9-4244-4C45-83DD-BDE1EF5DE0A1}" type="pres">
      <dgm:prSet presAssocID="{0E532C0E-976F-49F1-8053-90D67E9EDA8A}" presName="iconBgRect" presStyleLbl="bgShp" presStyleIdx="0" presStyleCnt="4"/>
      <dgm:spPr/>
    </dgm:pt>
    <dgm:pt modelId="{9ACD1BE2-1FDB-43AD-BE60-CC979526A231}" type="pres">
      <dgm:prSet presAssocID="{0E532C0E-976F-49F1-8053-90D67E9EDA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652D50D-F820-4BB4-943F-DF22B368E716}" type="pres">
      <dgm:prSet presAssocID="{0E532C0E-976F-49F1-8053-90D67E9EDA8A}" presName="spaceRect" presStyleCnt="0"/>
      <dgm:spPr/>
    </dgm:pt>
    <dgm:pt modelId="{5F361CFC-D8FA-4E0A-8D2D-D261551C91C5}" type="pres">
      <dgm:prSet presAssocID="{0E532C0E-976F-49F1-8053-90D67E9EDA8A}" presName="textRect" presStyleLbl="revTx" presStyleIdx="0" presStyleCnt="4">
        <dgm:presLayoutVars>
          <dgm:chMax val="1"/>
          <dgm:chPref val="1"/>
        </dgm:presLayoutVars>
      </dgm:prSet>
      <dgm:spPr/>
    </dgm:pt>
    <dgm:pt modelId="{F727CCE3-DCAF-4D5A-A642-B08111379E5A}" type="pres">
      <dgm:prSet presAssocID="{EC2C6437-B6D7-4F7C-AE96-DBB3D9FE7FF7}" presName="sibTrans" presStyleLbl="sibTrans2D1" presStyleIdx="0" presStyleCnt="0"/>
      <dgm:spPr/>
    </dgm:pt>
    <dgm:pt modelId="{13C3CB64-4BAF-4C06-9A89-CEDAF0F089DC}" type="pres">
      <dgm:prSet presAssocID="{680CE974-F46C-4EB4-9E2E-025C04B49BCC}" presName="compNode" presStyleCnt="0"/>
      <dgm:spPr/>
    </dgm:pt>
    <dgm:pt modelId="{6EB12317-2E0C-4F56-9AE6-09A6C317432C}" type="pres">
      <dgm:prSet presAssocID="{680CE974-F46C-4EB4-9E2E-025C04B49BCC}" presName="iconBgRect" presStyleLbl="bgShp" presStyleIdx="1" presStyleCnt="4"/>
      <dgm:spPr/>
    </dgm:pt>
    <dgm:pt modelId="{3E184707-7C1D-40D7-B8AF-6522CD9BF380}" type="pres">
      <dgm:prSet presAssocID="{680CE974-F46C-4EB4-9E2E-025C04B49B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8C65723-047F-4608-BD4D-3219164E17A7}" type="pres">
      <dgm:prSet presAssocID="{680CE974-F46C-4EB4-9E2E-025C04B49BCC}" presName="spaceRect" presStyleCnt="0"/>
      <dgm:spPr/>
    </dgm:pt>
    <dgm:pt modelId="{939B3441-2B64-442A-A0F6-3F8C78E7D19F}" type="pres">
      <dgm:prSet presAssocID="{680CE974-F46C-4EB4-9E2E-025C04B49BCC}" presName="textRect" presStyleLbl="revTx" presStyleIdx="1" presStyleCnt="4">
        <dgm:presLayoutVars>
          <dgm:chMax val="1"/>
          <dgm:chPref val="1"/>
        </dgm:presLayoutVars>
      </dgm:prSet>
      <dgm:spPr/>
    </dgm:pt>
    <dgm:pt modelId="{0754F588-4B0B-447E-B5B9-E1F964D2647B}" type="pres">
      <dgm:prSet presAssocID="{711019BA-BAD8-48FB-AE39-90AA317E14EA}" presName="sibTrans" presStyleLbl="sibTrans2D1" presStyleIdx="0" presStyleCnt="0"/>
      <dgm:spPr/>
    </dgm:pt>
    <dgm:pt modelId="{9E574C9B-7324-4889-A66F-8AFA5AC2E8BB}" type="pres">
      <dgm:prSet presAssocID="{4B25DC2A-C928-445D-A4B7-2E35ACEEABB8}" presName="compNode" presStyleCnt="0"/>
      <dgm:spPr/>
    </dgm:pt>
    <dgm:pt modelId="{BAF1A960-347B-4643-959F-6E3C2F0A5976}" type="pres">
      <dgm:prSet presAssocID="{4B25DC2A-C928-445D-A4B7-2E35ACEEABB8}" presName="iconBgRect" presStyleLbl="bgShp" presStyleIdx="2" presStyleCnt="4"/>
      <dgm:spPr/>
    </dgm:pt>
    <dgm:pt modelId="{5AA62745-F730-4B06-8BBF-9A36EF00198B}" type="pres">
      <dgm:prSet presAssocID="{4B25DC2A-C928-445D-A4B7-2E35ACEEAB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BD5156C7-2D41-42F4-ACE7-3F514A11A08E}" type="pres">
      <dgm:prSet presAssocID="{4B25DC2A-C928-445D-A4B7-2E35ACEEABB8}" presName="spaceRect" presStyleCnt="0"/>
      <dgm:spPr/>
    </dgm:pt>
    <dgm:pt modelId="{16A1A889-467C-45D1-8B0A-EE1026598A66}" type="pres">
      <dgm:prSet presAssocID="{4B25DC2A-C928-445D-A4B7-2E35ACEEABB8}" presName="textRect" presStyleLbl="revTx" presStyleIdx="2" presStyleCnt="4">
        <dgm:presLayoutVars>
          <dgm:chMax val="1"/>
          <dgm:chPref val="1"/>
        </dgm:presLayoutVars>
      </dgm:prSet>
      <dgm:spPr/>
    </dgm:pt>
    <dgm:pt modelId="{926D0B46-5291-44AA-8324-1627DA46B5D6}" type="pres">
      <dgm:prSet presAssocID="{E27000C9-3D1E-4D99-A58B-28E51E88DA66}" presName="sibTrans" presStyleLbl="sibTrans2D1" presStyleIdx="0" presStyleCnt="0"/>
      <dgm:spPr/>
    </dgm:pt>
    <dgm:pt modelId="{ED0B5C0E-9FF1-420F-8706-C21970E4DE4A}" type="pres">
      <dgm:prSet presAssocID="{1B156556-973B-43AC-A1C8-75C740F27D0B}" presName="compNode" presStyleCnt="0"/>
      <dgm:spPr/>
    </dgm:pt>
    <dgm:pt modelId="{E456AAA4-80E8-4D1A-AE25-2281A7976CC4}" type="pres">
      <dgm:prSet presAssocID="{1B156556-973B-43AC-A1C8-75C740F27D0B}" presName="iconBgRect" presStyleLbl="bgShp" presStyleIdx="3" presStyleCnt="4"/>
      <dgm:spPr/>
    </dgm:pt>
    <dgm:pt modelId="{9ED82207-523D-4EB4-AC7C-FEBAF3AC8A41}" type="pres">
      <dgm:prSet presAssocID="{1B156556-973B-43AC-A1C8-75C740F27D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D27A256-B95C-42FF-9E43-F3D99815D957}" type="pres">
      <dgm:prSet presAssocID="{1B156556-973B-43AC-A1C8-75C740F27D0B}" presName="spaceRect" presStyleCnt="0"/>
      <dgm:spPr/>
    </dgm:pt>
    <dgm:pt modelId="{21272B83-B38F-4E0B-AB43-908179C86EBC}" type="pres">
      <dgm:prSet presAssocID="{1B156556-973B-43AC-A1C8-75C740F27D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7A2113-936A-4369-8810-2D5DD2B18EC9}" type="presOf" srcId="{95C27457-0AF5-478B-BC26-4E13A6EFD06D}" destId="{ECB890B3-1192-4042-870A-DE282EAD8477}" srcOrd="0" destOrd="0" presId="urn:microsoft.com/office/officeart/2018/2/layout/IconCircleList"/>
    <dgm:cxn modelId="{9B8B251E-94BB-4A94-95D0-1275D7ECF8CE}" type="presOf" srcId="{E27000C9-3D1E-4D99-A58B-28E51E88DA66}" destId="{926D0B46-5291-44AA-8324-1627DA46B5D6}" srcOrd="0" destOrd="0" presId="urn:microsoft.com/office/officeart/2018/2/layout/IconCircleList"/>
    <dgm:cxn modelId="{16306620-988D-41F8-8831-EF1759A46320}" type="presOf" srcId="{1B156556-973B-43AC-A1C8-75C740F27D0B}" destId="{21272B83-B38F-4E0B-AB43-908179C86EBC}" srcOrd="0" destOrd="0" presId="urn:microsoft.com/office/officeart/2018/2/layout/IconCircleList"/>
    <dgm:cxn modelId="{84ADEA2D-9622-475F-8396-5EB02C973C46}" srcId="{95C27457-0AF5-478B-BC26-4E13A6EFD06D}" destId="{1B156556-973B-43AC-A1C8-75C740F27D0B}" srcOrd="3" destOrd="0" parTransId="{C9846B89-4829-450E-B37E-7EB01874C6AC}" sibTransId="{7DA48477-8748-4CDA-A86F-EC2720B9F420}"/>
    <dgm:cxn modelId="{F103373E-AB23-4B18-BDCC-12499B83F101}" type="presOf" srcId="{0E532C0E-976F-49F1-8053-90D67E9EDA8A}" destId="{5F361CFC-D8FA-4E0A-8D2D-D261551C91C5}" srcOrd="0" destOrd="0" presId="urn:microsoft.com/office/officeart/2018/2/layout/IconCircleList"/>
    <dgm:cxn modelId="{34CBDF3E-40F0-4295-9573-9E653FAF85DA}" type="presOf" srcId="{EC2C6437-B6D7-4F7C-AE96-DBB3D9FE7FF7}" destId="{F727CCE3-DCAF-4D5A-A642-B08111379E5A}" srcOrd="0" destOrd="0" presId="urn:microsoft.com/office/officeart/2018/2/layout/IconCircleList"/>
    <dgm:cxn modelId="{D1E0FF44-9A0B-4A2D-9746-F7B00B4EAF00}" type="presOf" srcId="{711019BA-BAD8-48FB-AE39-90AA317E14EA}" destId="{0754F588-4B0B-447E-B5B9-E1F964D2647B}" srcOrd="0" destOrd="0" presId="urn:microsoft.com/office/officeart/2018/2/layout/IconCircleList"/>
    <dgm:cxn modelId="{CBB0ED55-AFC6-4423-B1AF-3E9721005374}" type="presOf" srcId="{4B25DC2A-C928-445D-A4B7-2E35ACEEABB8}" destId="{16A1A889-467C-45D1-8B0A-EE1026598A66}" srcOrd="0" destOrd="0" presId="urn:microsoft.com/office/officeart/2018/2/layout/IconCircleList"/>
    <dgm:cxn modelId="{7D44F687-8E04-4A6D-990A-D2E236E0BDF8}" srcId="{95C27457-0AF5-478B-BC26-4E13A6EFD06D}" destId="{4B25DC2A-C928-445D-A4B7-2E35ACEEABB8}" srcOrd="2" destOrd="0" parTransId="{DFAFFE7B-2400-412F-BAF6-0A3FDCEDE972}" sibTransId="{E27000C9-3D1E-4D99-A58B-28E51E88DA66}"/>
    <dgm:cxn modelId="{74FD2AAF-BEAB-4AC5-B525-C612D4A5EF76}" type="presOf" srcId="{680CE974-F46C-4EB4-9E2E-025C04B49BCC}" destId="{939B3441-2B64-442A-A0F6-3F8C78E7D19F}" srcOrd="0" destOrd="0" presId="urn:microsoft.com/office/officeart/2018/2/layout/IconCircleList"/>
    <dgm:cxn modelId="{7F4D5BBC-0C4E-4484-98AE-E674AEA18E0D}" srcId="{95C27457-0AF5-478B-BC26-4E13A6EFD06D}" destId="{0E532C0E-976F-49F1-8053-90D67E9EDA8A}" srcOrd="0" destOrd="0" parTransId="{10412963-7E88-47E1-B997-5EC0814F8623}" sibTransId="{EC2C6437-B6D7-4F7C-AE96-DBB3D9FE7FF7}"/>
    <dgm:cxn modelId="{FC33FBCC-2BB7-4FA3-901C-1A00031F0170}" srcId="{95C27457-0AF5-478B-BC26-4E13A6EFD06D}" destId="{680CE974-F46C-4EB4-9E2E-025C04B49BCC}" srcOrd="1" destOrd="0" parTransId="{90CBC924-E307-48F8-A708-CB6611376553}" sibTransId="{711019BA-BAD8-48FB-AE39-90AA317E14EA}"/>
    <dgm:cxn modelId="{FE73E375-9D1D-44D1-81F5-F0380859DBBB}" type="presParOf" srcId="{ECB890B3-1192-4042-870A-DE282EAD8477}" destId="{A2E058B4-122C-411F-9EEB-D808F979B1F7}" srcOrd="0" destOrd="0" presId="urn:microsoft.com/office/officeart/2018/2/layout/IconCircleList"/>
    <dgm:cxn modelId="{489F2375-37B8-49C6-837E-4918490181F0}" type="presParOf" srcId="{A2E058B4-122C-411F-9EEB-D808F979B1F7}" destId="{D4529301-993C-4826-B8A9-92CC6C60DE63}" srcOrd="0" destOrd="0" presId="urn:microsoft.com/office/officeart/2018/2/layout/IconCircleList"/>
    <dgm:cxn modelId="{DC08B44A-E09A-4010-8C89-50424DC7446C}" type="presParOf" srcId="{D4529301-993C-4826-B8A9-92CC6C60DE63}" destId="{6668D3C9-4244-4C45-83DD-BDE1EF5DE0A1}" srcOrd="0" destOrd="0" presId="urn:microsoft.com/office/officeart/2018/2/layout/IconCircleList"/>
    <dgm:cxn modelId="{8B62F6A9-4EDE-4CDB-98BC-40E50F208405}" type="presParOf" srcId="{D4529301-993C-4826-B8A9-92CC6C60DE63}" destId="{9ACD1BE2-1FDB-43AD-BE60-CC979526A231}" srcOrd="1" destOrd="0" presId="urn:microsoft.com/office/officeart/2018/2/layout/IconCircleList"/>
    <dgm:cxn modelId="{4C616D7A-AC51-4DC6-8026-804B10EC98BF}" type="presParOf" srcId="{D4529301-993C-4826-B8A9-92CC6C60DE63}" destId="{5652D50D-F820-4BB4-943F-DF22B368E716}" srcOrd="2" destOrd="0" presId="urn:microsoft.com/office/officeart/2018/2/layout/IconCircleList"/>
    <dgm:cxn modelId="{A40D5F86-7BF0-4063-8322-4AE025E73363}" type="presParOf" srcId="{D4529301-993C-4826-B8A9-92CC6C60DE63}" destId="{5F361CFC-D8FA-4E0A-8D2D-D261551C91C5}" srcOrd="3" destOrd="0" presId="urn:microsoft.com/office/officeart/2018/2/layout/IconCircleList"/>
    <dgm:cxn modelId="{578BFCFB-0A49-4E7D-8B3D-3CB267BBAAEE}" type="presParOf" srcId="{A2E058B4-122C-411F-9EEB-D808F979B1F7}" destId="{F727CCE3-DCAF-4D5A-A642-B08111379E5A}" srcOrd="1" destOrd="0" presId="urn:microsoft.com/office/officeart/2018/2/layout/IconCircleList"/>
    <dgm:cxn modelId="{04C890D4-2130-4E21-BE4D-E051D36B7C10}" type="presParOf" srcId="{A2E058B4-122C-411F-9EEB-D808F979B1F7}" destId="{13C3CB64-4BAF-4C06-9A89-CEDAF0F089DC}" srcOrd="2" destOrd="0" presId="urn:microsoft.com/office/officeart/2018/2/layout/IconCircleList"/>
    <dgm:cxn modelId="{3E3AC638-7351-45F8-B7A9-5106297821A6}" type="presParOf" srcId="{13C3CB64-4BAF-4C06-9A89-CEDAF0F089DC}" destId="{6EB12317-2E0C-4F56-9AE6-09A6C317432C}" srcOrd="0" destOrd="0" presId="urn:microsoft.com/office/officeart/2018/2/layout/IconCircleList"/>
    <dgm:cxn modelId="{14A5EBB2-2769-45C8-9950-5F4EC7A7ADE5}" type="presParOf" srcId="{13C3CB64-4BAF-4C06-9A89-CEDAF0F089DC}" destId="{3E184707-7C1D-40D7-B8AF-6522CD9BF380}" srcOrd="1" destOrd="0" presId="urn:microsoft.com/office/officeart/2018/2/layout/IconCircleList"/>
    <dgm:cxn modelId="{7D776E80-33D8-4258-A326-8C6EB4696F5B}" type="presParOf" srcId="{13C3CB64-4BAF-4C06-9A89-CEDAF0F089DC}" destId="{68C65723-047F-4608-BD4D-3219164E17A7}" srcOrd="2" destOrd="0" presId="urn:microsoft.com/office/officeart/2018/2/layout/IconCircleList"/>
    <dgm:cxn modelId="{0E44921C-79BF-4736-8E63-72F61D7B49BC}" type="presParOf" srcId="{13C3CB64-4BAF-4C06-9A89-CEDAF0F089DC}" destId="{939B3441-2B64-442A-A0F6-3F8C78E7D19F}" srcOrd="3" destOrd="0" presId="urn:microsoft.com/office/officeart/2018/2/layout/IconCircleList"/>
    <dgm:cxn modelId="{28B9E9BA-A5FE-48FF-97FC-BF4EEF9497A7}" type="presParOf" srcId="{A2E058B4-122C-411F-9EEB-D808F979B1F7}" destId="{0754F588-4B0B-447E-B5B9-E1F964D2647B}" srcOrd="3" destOrd="0" presId="urn:microsoft.com/office/officeart/2018/2/layout/IconCircleList"/>
    <dgm:cxn modelId="{4074820A-4A4C-4ACB-B139-AC2AD710BFBA}" type="presParOf" srcId="{A2E058B4-122C-411F-9EEB-D808F979B1F7}" destId="{9E574C9B-7324-4889-A66F-8AFA5AC2E8BB}" srcOrd="4" destOrd="0" presId="urn:microsoft.com/office/officeart/2018/2/layout/IconCircleList"/>
    <dgm:cxn modelId="{29EE1296-86D0-44A3-931F-EB99963D81F0}" type="presParOf" srcId="{9E574C9B-7324-4889-A66F-8AFA5AC2E8BB}" destId="{BAF1A960-347B-4643-959F-6E3C2F0A5976}" srcOrd="0" destOrd="0" presId="urn:microsoft.com/office/officeart/2018/2/layout/IconCircleList"/>
    <dgm:cxn modelId="{9E27FFAF-F9E9-4A7A-AC52-756E0E96B229}" type="presParOf" srcId="{9E574C9B-7324-4889-A66F-8AFA5AC2E8BB}" destId="{5AA62745-F730-4B06-8BBF-9A36EF00198B}" srcOrd="1" destOrd="0" presId="urn:microsoft.com/office/officeart/2018/2/layout/IconCircleList"/>
    <dgm:cxn modelId="{B73432D0-443E-4815-BCCA-31E92EEA96B1}" type="presParOf" srcId="{9E574C9B-7324-4889-A66F-8AFA5AC2E8BB}" destId="{BD5156C7-2D41-42F4-ACE7-3F514A11A08E}" srcOrd="2" destOrd="0" presId="urn:microsoft.com/office/officeart/2018/2/layout/IconCircleList"/>
    <dgm:cxn modelId="{B40AB1FD-77D2-4B8E-AB2A-4C357CCE83A0}" type="presParOf" srcId="{9E574C9B-7324-4889-A66F-8AFA5AC2E8BB}" destId="{16A1A889-467C-45D1-8B0A-EE1026598A66}" srcOrd="3" destOrd="0" presId="urn:microsoft.com/office/officeart/2018/2/layout/IconCircleList"/>
    <dgm:cxn modelId="{C1EBAFA7-38DD-441E-A860-33E16B705B2E}" type="presParOf" srcId="{A2E058B4-122C-411F-9EEB-D808F979B1F7}" destId="{926D0B46-5291-44AA-8324-1627DA46B5D6}" srcOrd="5" destOrd="0" presId="urn:microsoft.com/office/officeart/2018/2/layout/IconCircleList"/>
    <dgm:cxn modelId="{A7E5137E-71C4-42AB-A311-20BCEE49F501}" type="presParOf" srcId="{A2E058B4-122C-411F-9EEB-D808F979B1F7}" destId="{ED0B5C0E-9FF1-420F-8706-C21970E4DE4A}" srcOrd="6" destOrd="0" presId="urn:microsoft.com/office/officeart/2018/2/layout/IconCircleList"/>
    <dgm:cxn modelId="{5939A47B-AC4D-4DF1-A111-033B22E5F92F}" type="presParOf" srcId="{ED0B5C0E-9FF1-420F-8706-C21970E4DE4A}" destId="{E456AAA4-80E8-4D1A-AE25-2281A7976CC4}" srcOrd="0" destOrd="0" presId="urn:microsoft.com/office/officeart/2018/2/layout/IconCircleList"/>
    <dgm:cxn modelId="{3EFF6CAC-5693-497F-B3EA-B97589FA0893}" type="presParOf" srcId="{ED0B5C0E-9FF1-420F-8706-C21970E4DE4A}" destId="{9ED82207-523D-4EB4-AC7C-FEBAF3AC8A41}" srcOrd="1" destOrd="0" presId="urn:microsoft.com/office/officeart/2018/2/layout/IconCircleList"/>
    <dgm:cxn modelId="{4E05E824-74F0-4F05-AF4F-3F987914EB0E}" type="presParOf" srcId="{ED0B5C0E-9FF1-420F-8706-C21970E4DE4A}" destId="{5D27A256-B95C-42FF-9E43-F3D99815D957}" srcOrd="2" destOrd="0" presId="urn:microsoft.com/office/officeart/2018/2/layout/IconCircleList"/>
    <dgm:cxn modelId="{19E8A1DB-D65A-4BCD-914E-3D09EC94CAEE}" type="presParOf" srcId="{ED0B5C0E-9FF1-420F-8706-C21970E4DE4A}" destId="{21272B83-B38F-4E0B-AB43-908179C86E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830F6-D63D-4C39-93F2-2947657BDCF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91E4E3-0D00-4F74-9928-2FCEECEE7F9A}">
      <dgm:prSet/>
      <dgm:spPr/>
      <dgm:t>
        <a:bodyPr/>
        <a:lstStyle/>
        <a:p>
          <a:r>
            <a:rPr lang="en-US"/>
            <a:t>One PPO agent trained across all 4 levels</a:t>
          </a:r>
        </a:p>
      </dgm:t>
    </dgm:pt>
    <dgm:pt modelId="{97457A24-EAF6-49EE-9142-588E0EF918D3}" type="parTrans" cxnId="{01374BBD-9508-4DC4-9998-6F23863BE37E}">
      <dgm:prSet/>
      <dgm:spPr/>
      <dgm:t>
        <a:bodyPr/>
        <a:lstStyle/>
        <a:p>
          <a:endParaRPr lang="en-US"/>
        </a:p>
      </dgm:t>
    </dgm:pt>
    <dgm:pt modelId="{8CF95BF5-44C6-40DE-8D16-3BADC24FA5D9}" type="sibTrans" cxnId="{01374BBD-9508-4DC4-9998-6F23863BE37E}">
      <dgm:prSet/>
      <dgm:spPr/>
      <dgm:t>
        <a:bodyPr/>
        <a:lstStyle/>
        <a:p>
          <a:endParaRPr lang="en-US"/>
        </a:p>
      </dgm:t>
    </dgm:pt>
    <dgm:pt modelId="{D995E0B8-13E6-450E-BE4C-AB010B8CF1CB}">
      <dgm:prSet/>
      <dgm:spPr/>
      <dgm:t>
        <a:bodyPr/>
        <a:lstStyle/>
        <a:p>
          <a:r>
            <a:rPr lang="en-US"/>
            <a:t>Used Multi-Learning and Dynamic Level Sampling</a:t>
          </a:r>
        </a:p>
      </dgm:t>
    </dgm:pt>
    <dgm:pt modelId="{5D12EA65-AE8A-4CF1-889C-AF43771E3B6A}" type="parTrans" cxnId="{56A4FA4A-57AA-4CC7-87ED-843E91C50D1D}">
      <dgm:prSet/>
      <dgm:spPr/>
      <dgm:t>
        <a:bodyPr/>
        <a:lstStyle/>
        <a:p>
          <a:endParaRPr lang="en-US"/>
        </a:p>
      </dgm:t>
    </dgm:pt>
    <dgm:pt modelId="{3E101183-8DF4-4689-A9CC-3F025742A06B}" type="sibTrans" cxnId="{56A4FA4A-57AA-4CC7-87ED-843E91C50D1D}">
      <dgm:prSet/>
      <dgm:spPr/>
      <dgm:t>
        <a:bodyPr/>
        <a:lstStyle/>
        <a:p>
          <a:endParaRPr lang="en-US"/>
        </a:p>
      </dgm:t>
    </dgm:pt>
    <dgm:pt modelId="{ADFDA9C3-FC47-4554-B65C-771D7120D47F}">
      <dgm:prSet/>
      <dgm:spPr/>
      <dgm:t>
        <a:bodyPr/>
        <a:lstStyle/>
        <a:p>
          <a:r>
            <a:rPr lang="en-US"/>
            <a:t>Overfitted to easier levels like 1-1</a:t>
          </a:r>
        </a:p>
      </dgm:t>
    </dgm:pt>
    <dgm:pt modelId="{223B028D-332B-45E3-84CB-3958442AC058}" type="parTrans" cxnId="{DECC5603-6437-431F-B124-F2F7B388BA8A}">
      <dgm:prSet/>
      <dgm:spPr/>
      <dgm:t>
        <a:bodyPr/>
        <a:lstStyle/>
        <a:p>
          <a:endParaRPr lang="en-US"/>
        </a:p>
      </dgm:t>
    </dgm:pt>
    <dgm:pt modelId="{918670F9-11C5-4439-B5CB-189BAAF2D6F5}" type="sibTrans" cxnId="{DECC5603-6437-431F-B124-F2F7B388BA8A}">
      <dgm:prSet/>
      <dgm:spPr/>
      <dgm:t>
        <a:bodyPr/>
        <a:lstStyle/>
        <a:p>
          <a:endParaRPr lang="en-US"/>
        </a:p>
      </dgm:t>
    </dgm:pt>
    <dgm:pt modelId="{A1F1CEE5-20C4-46B6-B037-DC87D1321667}">
      <dgm:prSet/>
      <dgm:spPr/>
      <dgm:t>
        <a:bodyPr/>
        <a:lstStyle/>
        <a:p>
          <a:r>
            <a:rPr lang="en-US"/>
            <a:t>Failed to generalize well to 1-3</a:t>
          </a:r>
        </a:p>
      </dgm:t>
    </dgm:pt>
    <dgm:pt modelId="{77D33BBB-ABD2-49F9-A8AA-B1904196BB4F}" type="parTrans" cxnId="{5C76EB12-C0B9-441C-8AD3-FFCEBDFAED79}">
      <dgm:prSet/>
      <dgm:spPr/>
      <dgm:t>
        <a:bodyPr/>
        <a:lstStyle/>
        <a:p>
          <a:endParaRPr lang="en-US"/>
        </a:p>
      </dgm:t>
    </dgm:pt>
    <dgm:pt modelId="{F6859597-4A0D-4E1D-A3AD-DE719768D5CC}" type="sibTrans" cxnId="{5C76EB12-C0B9-441C-8AD3-FFCEBDFAED79}">
      <dgm:prSet/>
      <dgm:spPr/>
      <dgm:t>
        <a:bodyPr/>
        <a:lstStyle/>
        <a:p>
          <a:endParaRPr lang="en-US"/>
        </a:p>
      </dgm:t>
    </dgm:pt>
    <dgm:pt modelId="{4163E8D7-0B43-4359-8526-5854DF59821C}" type="pres">
      <dgm:prSet presAssocID="{81F830F6-D63D-4C39-93F2-2947657BDCF0}" presName="vert0" presStyleCnt="0">
        <dgm:presLayoutVars>
          <dgm:dir/>
          <dgm:animOne val="branch"/>
          <dgm:animLvl val="lvl"/>
        </dgm:presLayoutVars>
      </dgm:prSet>
      <dgm:spPr/>
    </dgm:pt>
    <dgm:pt modelId="{B0854549-368F-4F33-B042-C47E1EEF6CB2}" type="pres">
      <dgm:prSet presAssocID="{4F91E4E3-0D00-4F74-9928-2FCEECEE7F9A}" presName="thickLine" presStyleLbl="alignNode1" presStyleIdx="0" presStyleCnt="4"/>
      <dgm:spPr/>
    </dgm:pt>
    <dgm:pt modelId="{15BD53AF-BFA4-4907-B540-66F9C274E735}" type="pres">
      <dgm:prSet presAssocID="{4F91E4E3-0D00-4F74-9928-2FCEECEE7F9A}" presName="horz1" presStyleCnt="0"/>
      <dgm:spPr/>
    </dgm:pt>
    <dgm:pt modelId="{5A650AAB-6EA8-44C8-8B7E-21B4FEBBD302}" type="pres">
      <dgm:prSet presAssocID="{4F91E4E3-0D00-4F74-9928-2FCEECEE7F9A}" presName="tx1" presStyleLbl="revTx" presStyleIdx="0" presStyleCnt="4"/>
      <dgm:spPr/>
    </dgm:pt>
    <dgm:pt modelId="{1D5CB878-F6F0-4EBE-A230-4F09C8B48D97}" type="pres">
      <dgm:prSet presAssocID="{4F91E4E3-0D00-4F74-9928-2FCEECEE7F9A}" presName="vert1" presStyleCnt="0"/>
      <dgm:spPr/>
    </dgm:pt>
    <dgm:pt modelId="{E0C267D9-C5C3-42B4-9DAC-E5238C8B196E}" type="pres">
      <dgm:prSet presAssocID="{D995E0B8-13E6-450E-BE4C-AB010B8CF1CB}" presName="thickLine" presStyleLbl="alignNode1" presStyleIdx="1" presStyleCnt="4"/>
      <dgm:spPr/>
    </dgm:pt>
    <dgm:pt modelId="{FA0BB95C-9135-455F-83A8-3D159CE4B23F}" type="pres">
      <dgm:prSet presAssocID="{D995E0B8-13E6-450E-BE4C-AB010B8CF1CB}" presName="horz1" presStyleCnt="0"/>
      <dgm:spPr/>
    </dgm:pt>
    <dgm:pt modelId="{E0E5B7C8-FEB7-4766-A3D9-A178226F0C54}" type="pres">
      <dgm:prSet presAssocID="{D995E0B8-13E6-450E-BE4C-AB010B8CF1CB}" presName="tx1" presStyleLbl="revTx" presStyleIdx="1" presStyleCnt="4"/>
      <dgm:spPr/>
    </dgm:pt>
    <dgm:pt modelId="{858A8B34-FC84-4AD8-8258-E6BC5FD31CB0}" type="pres">
      <dgm:prSet presAssocID="{D995E0B8-13E6-450E-BE4C-AB010B8CF1CB}" presName="vert1" presStyleCnt="0"/>
      <dgm:spPr/>
    </dgm:pt>
    <dgm:pt modelId="{06E5BBDA-7820-4433-9896-B1095340BF60}" type="pres">
      <dgm:prSet presAssocID="{ADFDA9C3-FC47-4554-B65C-771D7120D47F}" presName="thickLine" presStyleLbl="alignNode1" presStyleIdx="2" presStyleCnt="4"/>
      <dgm:spPr/>
    </dgm:pt>
    <dgm:pt modelId="{5D34108F-F6C1-42D0-A28D-1FC63AE0DBDB}" type="pres">
      <dgm:prSet presAssocID="{ADFDA9C3-FC47-4554-B65C-771D7120D47F}" presName="horz1" presStyleCnt="0"/>
      <dgm:spPr/>
    </dgm:pt>
    <dgm:pt modelId="{8E9D316A-909A-4F49-A652-8FC6F2E19EDB}" type="pres">
      <dgm:prSet presAssocID="{ADFDA9C3-FC47-4554-B65C-771D7120D47F}" presName="tx1" presStyleLbl="revTx" presStyleIdx="2" presStyleCnt="4"/>
      <dgm:spPr/>
    </dgm:pt>
    <dgm:pt modelId="{2FF30B94-2409-4AFB-B6FE-FC9C9732B25D}" type="pres">
      <dgm:prSet presAssocID="{ADFDA9C3-FC47-4554-B65C-771D7120D47F}" presName="vert1" presStyleCnt="0"/>
      <dgm:spPr/>
    </dgm:pt>
    <dgm:pt modelId="{BA929C0B-8CC4-4258-B97B-F644AE3E5447}" type="pres">
      <dgm:prSet presAssocID="{A1F1CEE5-20C4-46B6-B037-DC87D1321667}" presName="thickLine" presStyleLbl="alignNode1" presStyleIdx="3" presStyleCnt="4"/>
      <dgm:spPr/>
    </dgm:pt>
    <dgm:pt modelId="{43417621-93F4-47B2-B6FC-D60A20B5DC81}" type="pres">
      <dgm:prSet presAssocID="{A1F1CEE5-20C4-46B6-B037-DC87D1321667}" presName="horz1" presStyleCnt="0"/>
      <dgm:spPr/>
    </dgm:pt>
    <dgm:pt modelId="{17D47593-7612-40C4-BCF8-9E640F34B18D}" type="pres">
      <dgm:prSet presAssocID="{A1F1CEE5-20C4-46B6-B037-DC87D1321667}" presName="tx1" presStyleLbl="revTx" presStyleIdx="3" presStyleCnt="4"/>
      <dgm:spPr/>
    </dgm:pt>
    <dgm:pt modelId="{68F14AC3-BC3A-4DA8-B48B-68A1EE2BA01E}" type="pres">
      <dgm:prSet presAssocID="{A1F1CEE5-20C4-46B6-B037-DC87D1321667}" presName="vert1" presStyleCnt="0"/>
      <dgm:spPr/>
    </dgm:pt>
  </dgm:ptLst>
  <dgm:cxnLst>
    <dgm:cxn modelId="{DECC5603-6437-431F-B124-F2F7B388BA8A}" srcId="{81F830F6-D63D-4C39-93F2-2947657BDCF0}" destId="{ADFDA9C3-FC47-4554-B65C-771D7120D47F}" srcOrd="2" destOrd="0" parTransId="{223B028D-332B-45E3-84CB-3958442AC058}" sibTransId="{918670F9-11C5-4439-B5CB-189BAAF2D6F5}"/>
    <dgm:cxn modelId="{5C76EB12-C0B9-441C-8AD3-FFCEBDFAED79}" srcId="{81F830F6-D63D-4C39-93F2-2947657BDCF0}" destId="{A1F1CEE5-20C4-46B6-B037-DC87D1321667}" srcOrd="3" destOrd="0" parTransId="{77D33BBB-ABD2-49F9-A8AA-B1904196BB4F}" sibTransId="{F6859597-4A0D-4E1D-A3AD-DE719768D5CC}"/>
    <dgm:cxn modelId="{FE3A2F26-54D6-4FDA-B92C-89D605929439}" type="presOf" srcId="{ADFDA9C3-FC47-4554-B65C-771D7120D47F}" destId="{8E9D316A-909A-4F49-A652-8FC6F2E19EDB}" srcOrd="0" destOrd="0" presId="urn:microsoft.com/office/officeart/2008/layout/LinedList"/>
    <dgm:cxn modelId="{56A4FA4A-57AA-4CC7-87ED-843E91C50D1D}" srcId="{81F830F6-D63D-4C39-93F2-2947657BDCF0}" destId="{D995E0B8-13E6-450E-BE4C-AB010B8CF1CB}" srcOrd="1" destOrd="0" parTransId="{5D12EA65-AE8A-4CF1-889C-AF43771E3B6A}" sibTransId="{3E101183-8DF4-4689-A9CC-3F025742A06B}"/>
    <dgm:cxn modelId="{AF3DC651-400B-4EDD-B2A6-09482466574E}" type="presOf" srcId="{D995E0B8-13E6-450E-BE4C-AB010B8CF1CB}" destId="{E0E5B7C8-FEB7-4766-A3D9-A178226F0C54}" srcOrd="0" destOrd="0" presId="urn:microsoft.com/office/officeart/2008/layout/LinedList"/>
    <dgm:cxn modelId="{EE518958-880D-4977-8F68-7C4270AC1AA0}" type="presOf" srcId="{81F830F6-D63D-4C39-93F2-2947657BDCF0}" destId="{4163E8D7-0B43-4359-8526-5854DF59821C}" srcOrd="0" destOrd="0" presId="urn:microsoft.com/office/officeart/2008/layout/LinedList"/>
    <dgm:cxn modelId="{42E7617C-F1CE-4DAD-A42C-EC40F2C09BD5}" type="presOf" srcId="{A1F1CEE5-20C4-46B6-B037-DC87D1321667}" destId="{17D47593-7612-40C4-BCF8-9E640F34B18D}" srcOrd="0" destOrd="0" presId="urn:microsoft.com/office/officeart/2008/layout/LinedList"/>
    <dgm:cxn modelId="{01374BBD-9508-4DC4-9998-6F23863BE37E}" srcId="{81F830F6-D63D-4C39-93F2-2947657BDCF0}" destId="{4F91E4E3-0D00-4F74-9928-2FCEECEE7F9A}" srcOrd="0" destOrd="0" parTransId="{97457A24-EAF6-49EE-9142-588E0EF918D3}" sibTransId="{8CF95BF5-44C6-40DE-8D16-3BADC24FA5D9}"/>
    <dgm:cxn modelId="{DE6B82F5-D865-45ED-B6F3-35BA7DB5633E}" type="presOf" srcId="{4F91E4E3-0D00-4F74-9928-2FCEECEE7F9A}" destId="{5A650AAB-6EA8-44C8-8B7E-21B4FEBBD302}" srcOrd="0" destOrd="0" presId="urn:microsoft.com/office/officeart/2008/layout/LinedList"/>
    <dgm:cxn modelId="{680C2E8D-684A-424A-9C1E-1E1DEA0B9674}" type="presParOf" srcId="{4163E8D7-0B43-4359-8526-5854DF59821C}" destId="{B0854549-368F-4F33-B042-C47E1EEF6CB2}" srcOrd="0" destOrd="0" presId="urn:microsoft.com/office/officeart/2008/layout/LinedList"/>
    <dgm:cxn modelId="{749A7B75-0108-483D-8DEB-D370F24F58FA}" type="presParOf" srcId="{4163E8D7-0B43-4359-8526-5854DF59821C}" destId="{15BD53AF-BFA4-4907-B540-66F9C274E735}" srcOrd="1" destOrd="0" presId="urn:microsoft.com/office/officeart/2008/layout/LinedList"/>
    <dgm:cxn modelId="{06EA269D-0EC2-432B-AB27-D327F02A1191}" type="presParOf" srcId="{15BD53AF-BFA4-4907-B540-66F9C274E735}" destId="{5A650AAB-6EA8-44C8-8B7E-21B4FEBBD302}" srcOrd="0" destOrd="0" presId="urn:microsoft.com/office/officeart/2008/layout/LinedList"/>
    <dgm:cxn modelId="{013206C6-A526-41EA-BF55-0808DAC59377}" type="presParOf" srcId="{15BD53AF-BFA4-4907-B540-66F9C274E735}" destId="{1D5CB878-F6F0-4EBE-A230-4F09C8B48D97}" srcOrd="1" destOrd="0" presId="urn:microsoft.com/office/officeart/2008/layout/LinedList"/>
    <dgm:cxn modelId="{801ACB81-EC78-4041-B690-624255121F92}" type="presParOf" srcId="{4163E8D7-0B43-4359-8526-5854DF59821C}" destId="{E0C267D9-C5C3-42B4-9DAC-E5238C8B196E}" srcOrd="2" destOrd="0" presId="urn:microsoft.com/office/officeart/2008/layout/LinedList"/>
    <dgm:cxn modelId="{E1B6E5B8-21B7-49B9-A854-87C0B1C6219A}" type="presParOf" srcId="{4163E8D7-0B43-4359-8526-5854DF59821C}" destId="{FA0BB95C-9135-455F-83A8-3D159CE4B23F}" srcOrd="3" destOrd="0" presId="urn:microsoft.com/office/officeart/2008/layout/LinedList"/>
    <dgm:cxn modelId="{2B2F433F-F16A-42D1-9727-A3DFA0B2E8C3}" type="presParOf" srcId="{FA0BB95C-9135-455F-83A8-3D159CE4B23F}" destId="{E0E5B7C8-FEB7-4766-A3D9-A178226F0C54}" srcOrd="0" destOrd="0" presId="urn:microsoft.com/office/officeart/2008/layout/LinedList"/>
    <dgm:cxn modelId="{B19F2D3C-EB13-49A6-AACC-73CD05A66375}" type="presParOf" srcId="{FA0BB95C-9135-455F-83A8-3D159CE4B23F}" destId="{858A8B34-FC84-4AD8-8258-E6BC5FD31CB0}" srcOrd="1" destOrd="0" presId="urn:microsoft.com/office/officeart/2008/layout/LinedList"/>
    <dgm:cxn modelId="{2202A769-C264-4474-AE61-E5C4D8CEBB52}" type="presParOf" srcId="{4163E8D7-0B43-4359-8526-5854DF59821C}" destId="{06E5BBDA-7820-4433-9896-B1095340BF60}" srcOrd="4" destOrd="0" presId="urn:microsoft.com/office/officeart/2008/layout/LinedList"/>
    <dgm:cxn modelId="{26ABF476-FA23-4DCA-8A96-2D1A52C68121}" type="presParOf" srcId="{4163E8D7-0B43-4359-8526-5854DF59821C}" destId="{5D34108F-F6C1-42D0-A28D-1FC63AE0DBDB}" srcOrd="5" destOrd="0" presId="urn:microsoft.com/office/officeart/2008/layout/LinedList"/>
    <dgm:cxn modelId="{A1607E22-904D-44A5-A3E4-B1A8C428553D}" type="presParOf" srcId="{5D34108F-F6C1-42D0-A28D-1FC63AE0DBDB}" destId="{8E9D316A-909A-4F49-A652-8FC6F2E19EDB}" srcOrd="0" destOrd="0" presId="urn:microsoft.com/office/officeart/2008/layout/LinedList"/>
    <dgm:cxn modelId="{73C7CA0A-F898-4B02-AC12-216C23E0ECEC}" type="presParOf" srcId="{5D34108F-F6C1-42D0-A28D-1FC63AE0DBDB}" destId="{2FF30B94-2409-4AFB-B6FE-FC9C9732B25D}" srcOrd="1" destOrd="0" presId="urn:microsoft.com/office/officeart/2008/layout/LinedList"/>
    <dgm:cxn modelId="{6AB02A10-7FDA-45E4-8134-A90A5B92396C}" type="presParOf" srcId="{4163E8D7-0B43-4359-8526-5854DF59821C}" destId="{BA929C0B-8CC4-4258-B97B-F644AE3E5447}" srcOrd="6" destOrd="0" presId="urn:microsoft.com/office/officeart/2008/layout/LinedList"/>
    <dgm:cxn modelId="{371E2427-6366-40CF-A2C8-46A2C955FF45}" type="presParOf" srcId="{4163E8D7-0B43-4359-8526-5854DF59821C}" destId="{43417621-93F4-47B2-B6FC-D60A20B5DC81}" srcOrd="7" destOrd="0" presId="urn:microsoft.com/office/officeart/2008/layout/LinedList"/>
    <dgm:cxn modelId="{CE993839-E757-4B7C-A2C0-C3A8852D2CBA}" type="presParOf" srcId="{43417621-93F4-47B2-B6FC-D60A20B5DC81}" destId="{17D47593-7612-40C4-BCF8-9E640F34B18D}" srcOrd="0" destOrd="0" presId="urn:microsoft.com/office/officeart/2008/layout/LinedList"/>
    <dgm:cxn modelId="{72CD1E35-D0FE-4FE9-A262-47C55EC6A448}" type="presParOf" srcId="{43417621-93F4-47B2-B6FC-D60A20B5DC81}" destId="{68F14AC3-BC3A-4DA8-B48B-68A1EE2BA0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83BFC-097D-4EF1-9FC6-2F54E90A097E}">
      <dsp:nvSpPr>
        <dsp:cNvPr id="0" name=""/>
        <dsp:cNvSpPr/>
      </dsp:nvSpPr>
      <dsp:spPr>
        <a:xfrm>
          <a:off x="0" y="593765"/>
          <a:ext cx="6740553" cy="109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31E63-56C3-4737-9F84-D26A39D11EA5}">
      <dsp:nvSpPr>
        <dsp:cNvPr id="0" name=""/>
        <dsp:cNvSpPr/>
      </dsp:nvSpPr>
      <dsp:spPr>
        <a:xfrm>
          <a:off x="331595" y="840406"/>
          <a:ext cx="602900" cy="602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3570-34F8-4112-AB88-05AEE6343B5B}">
      <dsp:nvSpPr>
        <dsp:cNvPr id="0" name=""/>
        <dsp:cNvSpPr/>
      </dsp:nvSpPr>
      <dsp:spPr>
        <a:xfrm>
          <a:off x="1266090" y="593765"/>
          <a:ext cx="5474462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reinforcement learning (PPO) to train an AI agent</a:t>
          </a:r>
        </a:p>
      </dsp:txBody>
      <dsp:txXfrm>
        <a:off x="1266090" y="593765"/>
        <a:ext cx="5474462" cy="1096182"/>
      </dsp:txXfrm>
    </dsp:sp>
    <dsp:sp modelId="{6FA31098-C326-44B5-8090-5D7566CCB14D}">
      <dsp:nvSpPr>
        <dsp:cNvPr id="0" name=""/>
        <dsp:cNvSpPr/>
      </dsp:nvSpPr>
      <dsp:spPr>
        <a:xfrm>
          <a:off x="0" y="1963993"/>
          <a:ext cx="6740553" cy="109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28376-FD16-4BCB-A267-A24824798D83}">
      <dsp:nvSpPr>
        <dsp:cNvPr id="0" name=""/>
        <dsp:cNvSpPr/>
      </dsp:nvSpPr>
      <dsp:spPr>
        <a:xfrm>
          <a:off x="331595" y="2210634"/>
          <a:ext cx="602900" cy="602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38671-C512-47CA-8790-847805CAF3D5}">
      <dsp:nvSpPr>
        <dsp:cNvPr id="0" name=""/>
        <dsp:cNvSpPr/>
      </dsp:nvSpPr>
      <dsp:spPr>
        <a:xfrm>
          <a:off x="1266090" y="1963993"/>
          <a:ext cx="5474462" cy="109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13" tIns="116013" rIns="116013" bIns="1160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Beat the world record time from World 1-1 to 1-4 in Super Mario Bros</a:t>
          </a:r>
        </a:p>
      </dsp:txBody>
      <dsp:txXfrm>
        <a:off x="1266090" y="1963993"/>
        <a:ext cx="5474462" cy="10961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CCFE7-0FB6-446A-83E9-71FA5902E1ED}">
      <dsp:nvSpPr>
        <dsp:cNvPr id="0" name=""/>
        <dsp:cNvSpPr/>
      </dsp:nvSpPr>
      <dsp:spPr>
        <a:xfrm>
          <a:off x="0" y="461"/>
          <a:ext cx="6591985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D3B7B-7BAA-4D19-A770-B07A1F9B6903}">
      <dsp:nvSpPr>
        <dsp:cNvPr id="0" name=""/>
        <dsp:cNvSpPr/>
      </dsp:nvSpPr>
      <dsp:spPr>
        <a:xfrm>
          <a:off x="326414" y="243248"/>
          <a:ext cx="593481" cy="593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B98C4-E492-47AA-8995-11D5643D26AF}">
      <dsp:nvSpPr>
        <dsp:cNvPr id="0" name=""/>
        <dsp:cNvSpPr/>
      </dsp:nvSpPr>
      <dsp:spPr>
        <a:xfrm>
          <a:off x="1246310" y="461"/>
          <a:ext cx="5345674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Main Strategies:</a:t>
          </a:r>
        </a:p>
      </dsp:txBody>
      <dsp:txXfrm>
        <a:off x="1246310" y="461"/>
        <a:ext cx="5345674" cy="1079057"/>
      </dsp:txXfrm>
    </dsp:sp>
    <dsp:sp modelId="{E6B6C068-341E-40CA-8511-B1B7962C5540}">
      <dsp:nvSpPr>
        <dsp:cNvPr id="0" name=""/>
        <dsp:cNvSpPr/>
      </dsp:nvSpPr>
      <dsp:spPr>
        <a:xfrm>
          <a:off x="0" y="1349282"/>
          <a:ext cx="6591985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D8F58-6239-49B0-A628-A2D09E3C7B24}">
      <dsp:nvSpPr>
        <dsp:cNvPr id="0" name=""/>
        <dsp:cNvSpPr/>
      </dsp:nvSpPr>
      <dsp:spPr>
        <a:xfrm>
          <a:off x="326414" y="1592070"/>
          <a:ext cx="593481" cy="593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D1DE-63BE-4D40-86EC-8C6101935971}">
      <dsp:nvSpPr>
        <dsp:cNvPr id="0" name=""/>
        <dsp:cNvSpPr/>
      </dsp:nvSpPr>
      <dsp:spPr>
        <a:xfrm>
          <a:off x="1246310" y="1349282"/>
          <a:ext cx="5345674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Train separate models for each level (W1-1 to W1-4)</a:t>
          </a:r>
        </a:p>
      </dsp:txBody>
      <dsp:txXfrm>
        <a:off x="1246310" y="1349282"/>
        <a:ext cx="5345674" cy="1079057"/>
      </dsp:txXfrm>
    </dsp:sp>
    <dsp:sp modelId="{E1044338-9C08-47A7-B244-7D0ABED30828}">
      <dsp:nvSpPr>
        <dsp:cNvPr id="0" name=""/>
        <dsp:cNvSpPr/>
      </dsp:nvSpPr>
      <dsp:spPr>
        <a:xfrm>
          <a:off x="0" y="2698103"/>
          <a:ext cx="6591985" cy="1079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3A90E-8FE2-402B-B278-705E535C4083}">
      <dsp:nvSpPr>
        <dsp:cNvPr id="0" name=""/>
        <dsp:cNvSpPr/>
      </dsp:nvSpPr>
      <dsp:spPr>
        <a:xfrm>
          <a:off x="326414" y="2940891"/>
          <a:ext cx="593481" cy="593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B8594-068D-4B07-AE75-B86B789EA234}">
      <dsp:nvSpPr>
        <dsp:cNvPr id="0" name=""/>
        <dsp:cNvSpPr/>
      </dsp:nvSpPr>
      <dsp:spPr>
        <a:xfrm>
          <a:off x="1246310" y="2698103"/>
          <a:ext cx="5345674" cy="107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00" tIns="114200" rIns="114200" bIns="11420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Train a single general model for all 4 levels</a:t>
          </a:r>
        </a:p>
      </dsp:txBody>
      <dsp:txXfrm>
        <a:off x="1246310" y="2698103"/>
        <a:ext cx="5345674" cy="1079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8D3C9-4244-4C45-83DD-BDE1EF5DE0A1}">
      <dsp:nvSpPr>
        <dsp:cNvPr id="0" name=""/>
        <dsp:cNvSpPr/>
      </dsp:nvSpPr>
      <dsp:spPr>
        <a:xfrm>
          <a:off x="101006" y="236674"/>
          <a:ext cx="992553" cy="9925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D1BE2-1FDB-43AD-BE60-CC979526A231}">
      <dsp:nvSpPr>
        <dsp:cNvPr id="0" name=""/>
        <dsp:cNvSpPr/>
      </dsp:nvSpPr>
      <dsp:spPr>
        <a:xfrm>
          <a:off x="309443" y="445110"/>
          <a:ext cx="575681" cy="575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61CFC-D8FA-4E0A-8D2D-D261551C91C5}">
      <dsp:nvSpPr>
        <dsp:cNvPr id="0" name=""/>
        <dsp:cNvSpPr/>
      </dsp:nvSpPr>
      <dsp:spPr>
        <a:xfrm>
          <a:off x="1306250" y="236674"/>
          <a:ext cx="2339590" cy="99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RL Algorithm: Proximal Policy Optimization (PPO)</a:t>
          </a:r>
        </a:p>
      </dsp:txBody>
      <dsp:txXfrm>
        <a:off x="1306250" y="236674"/>
        <a:ext cx="2339590" cy="992553"/>
      </dsp:txXfrm>
    </dsp:sp>
    <dsp:sp modelId="{6EB12317-2E0C-4F56-9AE6-09A6C317432C}">
      <dsp:nvSpPr>
        <dsp:cNvPr id="0" name=""/>
        <dsp:cNvSpPr/>
      </dsp:nvSpPr>
      <dsp:spPr>
        <a:xfrm>
          <a:off x="4053497" y="236674"/>
          <a:ext cx="992553" cy="9925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84707-7C1D-40D7-B8AF-6522CD9BF380}">
      <dsp:nvSpPr>
        <dsp:cNvPr id="0" name=""/>
        <dsp:cNvSpPr/>
      </dsp:nvSpPr>
      <dsp:spPr>
        <a:xfrm>
          <a:off x="4261933" y="445110"/>
          <a:ext cx="575681" cy="575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B3441-2B64-442A-A0F6-3F8C78E7D19F}">
      <dsp:nvSpPr>
        <dsp:cNvPr id="0" name=""/>
        <dsp:cNvSpPr/>
      </dsp:nvSpPr>
      <dsp:spPr>
        <a:xfrm>
          <a:off x="5258741" y="236674"/>
          <a:ext cx="2339590" cy="99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Library: Stable-Baselines3 (with gym-super-mario-bros &amp; nes-py)</a:t>
          </a:r>
        </a:p>
      </dsp:txBody>
      <dsp:txXfrm>
        <a:off x="5258741" y="236674"/>
        <a:ext cx="2339590" cy="992553"/>
      </dsp:txXfrm>
    </dsp:sp>
    <dsp:sp modelId="{BAF1A960-347B-4643-959F-6E3C2F0A5976}">
      <dsp:nvSpPr>
        <dsp:cNvPr id="0" name=""/>
        <dsp:cNvSpPr/>
      </dsp:nvSpPr>
      <dsp:spPr>
        <a:xfrm>
          <a:off x="101006" y="1732767"/>
          <a:ext cx="992553" cy="9925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62745-F730-4B06-8BBF-9A36EF00198B}">
      <dsp:nvSpPr>
        <dsp:cNvPr id="0" name=""/>
        <dsp:cNvSpPr/>
      </dsp:nvSpPr>
      <dsp:spPr>
        <a:xfrm>
          <a:off x="309443" y="1941203"/>
          <a:ext cx="575681" cy="575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A889-467C-45D1-8B0A-EE1026598A66}">
      <dsp:nvSpPr>
        <dsp:cNvPr id="0" name=""/>
        <dsp:cNvSpPr/>
      </dsp:nvSpPr>
      <dsp:spPr>
        <a:xfrm>
          <a:off x="1306250" y="1732767"/>
          <a:ext cx="2339590" cy="99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reward shaping: progress, flagpole, time left</a:t>
          </a:r>
        </a:p>
      </dsp:txBody>
      <dsp:txXfrm>
        <a:off x="1306250" y="1732767"/>
        <a:ext cx="2339590" cy="992553"/>
      </dsp:txXfrm>
    </dsp:sp>
    <dsp:sp modelId="{E456AAA4-80E8-4D1A-AE25-2281A7976CC4}">
      <dsp:nvSpPr>
        <dsp:cNvPr id="0" name=""/>
        <dsp:cNvSpPr/>
      </dsp:nvSpPr>
      <dsp:spPr>
        <a:xfrm>
          <a:off x="4053497" y="1732767"/>
          <a:ext cx="992553" cy="9925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82207-523D-4EB4-AC7C-FEBAF3AC8A41}">
      <dsp:nvSpPr>
        <dsp:cNvPr id="0" name=""/>
        <dsp:cNvSpPr/>
      </dsp:nvSpPr>
      <dsp:spPr>
        <a:xfrm>
          <a:off x="4261933" y="1941203"/>
          <a:ext cx="575681" cy="5756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72B83-B38F-4E0B-AB43-908179C86EBC}">
      <dsp:nvSpPr>
        <dsp:cNvPr id="0" name=""/>
        <dsp:cNvSpPr/>
      </dsp:nvSpPr>
      <dsp:spPr>
        <a:xfrm>
          <a:off x="5258741" y="1732767"/>
          <a:ext cx="2339590" cy="99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on GPU, logging via TensorBoard</a:t>
          </a:r>
        </a:p>
      </dsp:txBody>
      <dsp:txXfrm>
        <a:off x="5258741" y="1732767"/>
        <a:ext cx="2339590" cy="992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54549-368F-4F33-B042-C47E1EEF6CB2}">
      <dsp:nvSpPr>
        <dsp:cNvPr id="0" name=""/>
        <dsp:cNvSpPr/>
      </dsp:nvSpPr>
      <dsp:spPr>
        <a:xfrm>
          <a:off x="0" y="0"/>
          <a:ext cx="512415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50AAB-6EA8-44C8-8B7E-21B4FEBBD302}">
      <dsp:nvSpPr>
        <dsp:cNvPr id="0" name=""/>
        <dsp:cNvSpPr/>
      </dsp:nvSpPr>
      <dsp:spPr>
        <a:xfrm>
          <a:off x="0" y="0"/>
          <a:ext cx="5124159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One PPO agent trained across all 4 levels</a:t>
          </a:r>
        </a:p>
      </dsp:txBody>
      <dsp:txXfrm>
        <a:off x="0" y="0"/>
        <a:ext cx="5124159" cy="1316194"/>
      </dsp:txXfrm>
    </dsp:sp>
    <dsp:sp modelId="{E0C267D9-C5C3-42B4-9DAC-E5238C8B196E}">
      <dsp:nvSpPr>
        <dsp:cNvPr id="0" name=""/>
        <dsp:cNvSpPr/>
      </dsp:nvSpPr>
      <dsp:spPr>
        <a:xfrm>
          <a:off x="0" y="1316194"/>
          <a:ext cx="5124159" cy="0"/>
        </a:xfrm>
        <a:prstGeom prst="lin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E5B7C8-FEB7-4766-A3D9-A178226F0C54}">
      <dsp:nvSpPr>
        <dsp:cNvPr id="0" name=""/>
        <dsp:cNvSpPr/>
      </dsp:nvSpPr>
      <dsp:spPr>
        <a:xfrm>
          <a:off x="0" y="1316194"/>
          <a:ext cx="5124159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Used Multi-Learning and Dynamic Level Sampling</a:t>
          </a:r>
        </a:p>
      </dsp:txBody>
      <dsp:txXfrm>
        <a:off x="0" y="1316194"/>
        <a:ext cx="5124159" cy="1316194"/>
      </dsp:txXfrm>
    </dsp:sp>
    <dsp:sp modelId="{06E5BBDA-7820-4433-9896-B1095340BF60}">
      <dsp:nvSpPr>
        <dsp:cNvPr id="0" name=""/>
        <dsp:cNvSpPr/>
      </dsp:nvSpPr>
      <dsp:spPr>
        <a:xfrm>
          <a:off x="0" y="2632389"/>
          <a:ext cx="5124159" cy="0"/>
        </a:xfrm>
        <a:prstGeom prst="lin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9D316A-909A-4F49-A652-8FC6F2E19EDB}">
      <dsp:nvSpPr>
        <dsp:cNvPr id="0" name=""/>
        <dsp:cNvSpPr/>
      </dsp:nvSpPr>
      <dsp:spPr>
        <a:xfrm>
          <a:off x="0" y="2632389"/>
          <a:ext cx="5124159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Overfitted to easier levels like 1-1</a:t>
          </a:r>
        </a:p>
      </dsp:txBody>
      <dsp:txXfrm>
        <a:off x="0" y="2632389"/>
        <a:ext cx="5124159" cy="1316194"/>
      </dsp:txXfrm>
    </dsp:sp>
    <dsp:sp modelId="{BA929C0B-8CC4-4258-B97B-F644AE3E5447}">
      <dsp:nvSpPr>
        <dsp:cNvPr id="0" name=""/>
        <dsp:cNvSpPr/>
      </dsp:nvSpPr>
      <dsp:spPr>
        <a:xfrm>
          <a:off x="0" y="3948584"/>
          <a:ext cx="5124159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D47593-7612-40C4-BCF8-9E640F34B18D}">
      <dsp:nvSpPr>
        <dsp:cNvPr id="0" name=""/>
        <dsp:cNvSpPr/>
      </dsp:nvSpPr>
      <dsp:spPr>
        <a:xfrm>
          <a:off x="0" y="3948584"/>
          <a:ext cx="5124159" cy="1316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Failed to generalize well to 1-3</a:t>
          </a:r>
        </a:p>
      </dsp:txBody>
      <dsp:txXfrm>
        <a:off x="0" y="3948584"/>
        <a:ext cx="5124159" cy="1316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38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62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7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5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Beating the World Record with AI: A Mario PPO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Reinforcement Learning Meets Super Mario Bros</a:t>
            </a:r>
          </a:p>
          <a:p>
            <a:r>
              <a:t>Presented by: Joel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r>
              <a:rPr lang="en-CA" dirty="0"/>
              <a:t>Multi-Task</a:t>
            </a:r>
            <a:r>
              <a:rPr dirty="0"/>
              <a:t> Learning Design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9CAAE9F-C7F1-8B17-8F6C-90DC9BCB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05" r="25883"/>
          <a:stretch>
            <a:fillRect/>
          </a:stretch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>
            <a:normAutofit/>
          </a:bodyPr>
          <a:lstStyle/>
          <a:p>
            <a:r>
              <a:rPr lang="en-US" dirty="0"/>
              <a:t>Assigned 12 workers to parallelly run on different levels</a:t>
            </a:r>
            <a:endParaRPr dirty="0"/>
          </a:p>
          <a:p>
            <a:r>
              <a:rPr dirty="0"/>
              <a:t>Reduce training on mastered levels</a:t>
            </a:r>
            <a:r>
              <a:rPr lang="en-US" dirty="0"/>
              <a:t>.</a:t>
            </a:r>
          </a:p>
          <a:p>
            <a:r>
              <a:rPr dirty="0"/>
              <a:t>Logged worker-to-level mapping every 1M steps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3" y="3979877"/>
            <a:ext cx="6683766" cy="778589"/>
          </a:xfrm>
        </p:spPr>
        <p:txBody>
          <a:bodyPr anchor="b">
            <a:normAutofit/>
          </a:bodyPr>
          <a:lstStyle/>
          <a:p>
            <a:r>
              <a:rPr lang="en-CA" sz="2400"/>
              <a:t>Dynamic Level Sampling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5152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24D33-40BA-DB35-0CF5-D2E494E1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9" y="927805"/>
            <a:ext cx="6692860" cy="2593482"/>
          </a:xfrm>
          <a:prstGeom prst="rect">
            <a:avLst/>
          </a:prstGeom>
        </p:spPr>
      </p:pic>
      <p:sp>
        <p:nvSpPr>
          <p:cNvPr id="21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4845585"/>
            <a:ext cx="668655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Sampled harder levels more frequently</a:t>
            </a:r>
          </a:p>
          <a:p>
            <a:pPr>
              <a:lnSpc>
                <a:spcPct val="90000"/>
              </a:lnSpc>
            </a:pPr>
            <a:r>
              <a:rPr lang="en-US" sz="1400"/>
              <a:t>Ensured at least one worker on each level</a:t>
            </a:r>
          </a:p>
          <a:p>
            <a:pPr>
              <a:lnSpc>
                <a:spcPct val="90000"/>
              </a:lnSpc>
            </a:pPr>
            <a:r>
              <a:rPr lang="en-US" sz="1400"/>
              <a:t>Pros: Reduced forgetting, encouraged generalization</a:t>
            </a:r>
          </a:p>
          <a:p>
            <a:pPr>
              <a:lnSpc>
                <a:spcPct val="90000"/>
              </a:lnSpc>
            </a:pPr>
            <a:r>
              <a:rPr lang="en-US" sz="1400"/>
              <a:t>Cons: Still overfitted to simpler levels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0690-929B-AA19-9BA5-421105679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DC52-144E-88CD-4DB9-E5F482C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7982AD-2346-207D-F14F-6A6FBC31B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026130"/>
              </p:ext>
            </p:extLst>
          </p:nvPr>
        </p:nvGraphicFramePr>
        <p:xfrm>
          <a:off x="1943100" y="2133599"/>
          <a:ext cx="6591300" cy="391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1691404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374284132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554946578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676780418"/>
                    </a:ext>
                  </a:extLst>
                </a:gridCol>
              </a:tblGrid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WORLD- LEVEL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RESULT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DIFFERENCE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50940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7127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98155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44004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02s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9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3454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1907CE-C854-4190-9727-A5BA9ACD6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en-CA"/>
              <a:t>Demo / Videos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0C5A08-447D-4E23-AC6B-79459727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r>
              <a:rPr dirty="0"/>
              <a:t>Video clips of per-level success (W1-1 to W1-4)</a:t>
            </a:r>
          </a:p>
          <a:p>
            <a:r>
              <a:rPr dirty="0"/>
              <a:t>Video of general model struggles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8992A-39FB-4DC1-A09F-C56F3890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4657" y="645106"/>
            <a:ext cx="5215183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est_1-2-step-0-to-step-2000" descr="A video game screen with a pixelated character&#10;&#10;AI-generated content may be incorrect.">
            <a:hlinkClick r:id="" action="ppaction://media"/>
            <a:extLst>
              <a:ext uri="{FF2B5EF4-FFF2-40B4-BE49-F238E27FC236}">
                <a16:creationId xmlns:a16="http://schemas.microsoft.com/office/drawing/2014/main" id="{AEBFCEFA-6EBF-6BF0-9E55-744F9963C6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48217" y="2147506"/>
            <a:ext cx="2423400" cy="2271937"/>
          </a:xfrm>
          <a:prstGeom prst="rect">
            <a:avLst/>
          </a:prstGeom>
        </p:spPr>
      </p:pic>
      <p:pic>
        <p:nvPicPr>
          <p:cNvPr id="5" name="best_1-3-step-0-to-step-2000" descr="A video game screen with a castle and clouds&#10;&#10;AI-generated content may be incorrect.">
            <a:hlinkClick r:id="" action="ppaction://media"/>
            <a:extLst>
              <a:ext uri="{FF2B5EF4-FFF2-40B4-BE49-F238E27FC236}">
                <a16:creationId xmlns:a16="http://schemas.microsoft.com/office/drawing/2014/main" id="{995EC3E0-2BC2-A752-1EF0-99B20A1D49A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16595" y="2147506"/>
            <a:ext cx="2423400" cy="2271937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05E23455-2212-4BE9-9C96-AAEFE446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5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77" y="1318591"/>
            <a:ext cx="4350697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700" dirty="0">
                <a:solidFill>
                  <a:schemeClr val="tx2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286" y="1871831"/>
            <a:ext cx="2313426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Any questions?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t>Project Goal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FA2502-A1C2-EB57-66FA-9F5BB7AD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633737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C9C97-1A44-5F0E-90F9-0641CCABE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42415" y="2133600"/>
          <a:ext cx="659198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Tools &amp; Setup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299CB-B87B-346B-502E-233769B86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5646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B2C8-55B2-0199-705A-769DD43C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Reward Function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CB0F4-9D05-3EA6-E996-022B98D7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877" y="1235065"/>
            <a:ext cx="6910164" cy="5295599"/>
          </a:xfrm>
        </p:spPr>
      </p:pic>
    </p:spTree>
    <p:extLst>
      <p:ext uri="{BB962C8B-B14F-4D97-AF65-F5344CB8AC3E}">
        <p14:creationId xmlns:p14="http://schemas.microsoft.com/office/powerpoint/2010/main" val="355415854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24" y="624109"/>
            <a:ext cx="1865376" cy="5614951"/>
          </a:xfrm>
        </p:spPr>
        <p:txBody>
          <a:bodyPr>
            <a:normAutofit/>
          </a:bodyPr>
          <a:lstStyle/>
          <a:p>
            <a:r>
              <a:rPr lang="en-CA" sz="2800"/>
              <a:t>Training Separate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012" y="624110"/>
            <a:ext cx="5103447" cy="3484903"/>
          </a:xfrm>
        </p:spPr>
        <p:txBody>
          <a:bodyPr>
            <a:normAutofit/>
          </a:bodyPr>
          <a:lstStyle/>
          <a:p>
            <a:r>
              <a:rPr dirty="0"/>
              <a:t>Each level trained independently using PPO</a:t>
            </a:r>
          </a:p>
          <a:p>
            <a:r>
              <a:rPr dirty="0"/>
              <a:t>Custom reward shaping and early stopping</a:t>
            </a:r>
          </a:p>
          <a:p>
            <a:r>
              <a:rPr dirty="0"/>
              <a:t>Reached near-optimal performance on each level</a:t>
            </a:r>
          </a:p>
          <a:p>
            <a:r>
              <a:rPr dirty="0"/>
              <a:t>Consistently completed 1-1, 1-2, 1-3, 1-4</a:t>
            </a:r>
            <a:r>
              <a:rPr lang="en-US" dirty="0"/>
              <a:t> after training each level for approximately 5 million steps each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609F0-15CB-B3B7-9147-3595B1287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59" y="4294208"/>
            <a:ext cx="4955038" cy="194485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5BDC-FA67-7B53-84EB-09EEDA4DA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EEFA-9FB0-11AB-0230-FBC727EC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8AEE2B-149B-337F-F0CC-5DFE8343C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302090"/>
              </p:ext>
            </p:extLst>
          </p:nvPr>
        </p:nvGraphicFramePr>
        <p:xfrm>
          <a:off x="1943100" y="2133599"/>
          <a:ext cx="6591300" cy="391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1691404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374284132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554946578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676780418"/>
                    </a:ext>
                  </a:extLst>
                </a:gridCol>
              </a:tblGrid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WORLD- LEVEL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RECORD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RESULT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DIFFERENCE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750940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7127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98155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44004"/>
                  </a:ext>
                </a:extLst>
              </a:tr>
              <a:tr h="782252">
                <a:tc>
                  <a:txBody>
                    <a:bodyPr/>
                    <a:lstStyle/>
                    <a:p>
                      <a:r>
                        <a:rPr lang="en-US" dirty="0"/>
                        <a:t>1-4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9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1957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CA" sz="2200">
                <a:solidFill>
                  <a:schemeClr val="bg1"/>
                </a:solidFill>
              </a:rPr>
              <a:t>Attempting a General Model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3C7F3D8-ECAE-ECCC-7C05-12ED76373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64448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514" y="942108"/>
            <a:ext cx="2442412" cy="4969113"/>
          </a:xfrm>
        </p:spPr>
        <p:txBody>
          <a:bodyPr anchor="ctr">
            <a:normAutofit/>
          </a:bodyPr>
          <a:lstStyle/>
          <a:p>
            <a:r>
              <a:rPr lang="en-CA" sz="3100">
                <a:solidFill>
                  <a:schemeClr val="tx2">
                    <a:lumMod val="75000"/>
                  </a:schemeClr>
                </a:solidFill>
              </a:rPr>
              <a:t>Key Challenges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796" y="942108"/>
            <a:ext cx="4841662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Generalizing across different enemies/layouts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Catastrophic Forgetting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328</Words>
  <Application>Microsoft Office PowerPoint</Application>
  <PresentationFormat>On-screen Show (4:3)</PresentationFormat>
  <Paragraphs>85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Beating the World Record with AI: A Mario PPO Experiment</vt:lpstr>
      <vt:lpstr>Project Goal</vt:lpstr>
      <vt:lpstr>Approach Overview</vt:lpstr>
      <vt:lpstr>Tools &amp; Setup</vt:lpstr>
      <vt:lpstr>Reward Function</vt:lpstr>
      <vt:lpstr>Training Separate Models</vt:lpstr>
      <vt:lpstr>Result</vt:lpstr>
      <vt:lpstr>Attempting a General Model</vt:lpstr>
      <vt:lpstr>Key Challenges</vt:lpstr>
      <vt:lpstr>Multi-Task Learning Design</vt:lpstr>
      <vt:lpstr>Dynamic Level Sampling</vt:lpstr>
      <vt:lpstr>Result</vt:lpstr>
      <vt:lpstr>Demo / Videos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Joel Saji</cp:lastModifiedBy>
  <cp:revision>6</cp:revision>
  <dcterms:created xsi:type="dcterms:W3CDTF">2013-01-27T09:14:16Z</dcterms:created>
  <dcterms:modified xsi:type="dcterms:W3CDTF">2025-07-24T17:20:46Z</dcterms:modified>
  <cp:category/>
</cp:coreProperties>
</file>