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2" r:id="rId13"/>
    <p:sldId id="271" r:id="rId14"/>
    <p:sldId id="273" r:id="rId15"/>
    <p:sldId id="266" r:id="rId16"/>
    <p:sldId id="267" r:id="rId17"/>
    <p:sldId id="268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anose="020B06040202020202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7F7841-E930-4DAD-A0C3-1180AB8EF029}">
  <a:tblStyle styleId="{787F7841-E930-4DAD-A0C3-1180AB8EF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08" y="2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b11b46f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b11b46f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64f3e8eb0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64f3e8eb0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5fadbba87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5fadbba87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9871d8b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9871d8b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7d25f56ac1b1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7d25f56ac1b1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fadbba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fadbba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17228b1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17228b1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17228b1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17228b1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17228b1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17228b1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7228b18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7228b18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6b11b46f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6b11b46f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fadbba8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fadbba8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Verdana"/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Font typeface="Verdana"/>
              <a:buNone/>
              <a:defRPr sz="23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Verdana"/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Verdana"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7950" y="897250"/>
            <a:ext cx="76881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An Enhanced Framework for Analyzing and Visualizing Task Scheduling Alogrithms for Real</a:t>
            </a:r>
            <a:endParaRPr sz="2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                   Time Operating System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95800" y="2571750"/>
            <a:ext cx="76881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GB"/>
              <a:t>irst</a:t>
            </a:r>
            <a:r>
              <a:rPr lang="en-GB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lang="en-GB"/>
              <a:t>eview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59250" y="3397650"/>
            <a:ext cx="6258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Team Members:</a:t>
            </a:r>
            <a:endParaRPr sz="1120" b="1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1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Joel Ananth A (2021503022)</a:t>
            </a:r>
            <a:endParaRPr sz="112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1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Karthi M (2021503514)</a:t>
            </a:r>
            <a:endParaRPr sz="112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1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Sree Vaasini S (2021503562)</a:t>
            </a:r>
            <a:endParaRPr sz="112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1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Sree Varshini S (2021503563)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27650" y="468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GB"/>
              <a:t>mplementation</a:t>
            </a:r>
            <a:r>
              <a:rPr lang="en-GB" sz="2300">
                <a:latin typeface="Verdana"/>
                <a:ea typeface="Verdana"/>
                <a:cs typeface="Verdana"/>
                <a:sym typeface="Verdana"/>
              </a:rPr>
              <a:t> D</a:t>
            </a:r>
            <a:r>
              <a:rPr lang="en-GB"/>
              <a:t>etails</a:t>
            </a:r>
            <a:r>
              <a:rPr lang="en-GB" sz="23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727650" y="1168050"/>
            <a:ext cx="7688700" cy="40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Module 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GB" sz="1400" dirty="0">
                <a:solidFill>
                  <a:schemeClr val="dk2"/>
                </a:solidFill>
              </a:rPr>
              <a:t>I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mplementation of </a:t>
            </a:r>
            <a:r>
              <a:rPr lang="en-GB" sz="1400" dirty="0">
                <a:solidFill>
                  <a:schemeClr val="dk2"/>
                </a:solidFill>
              </a:rPr>
              <a:t>collaborative task scheduling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, with the following components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.1 Task profiling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.2 Resource allocation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.3 Dynamic scheduling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.4 Priority-based scheduling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.5 </a:t>
            </a:r>
            <a:r>
              <a:rPr lang="en-GB" sz="1400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preemption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400" dirty="0">
                <a:solidFill>
                  <a:schemeClr val="dk2"/>
                </a:solidFill>
              </a:rPr>
              <a:t>1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.6 Task migration</a:t>
            </a:r>
            <a:endParaRPr sz="14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Module </a:t>
            </a:r>
            <a:r>
              <a:rPr lang="en-GB" sz="1400" dirty="0">
                <a:solidFill>
                  <a:schemeClr val="dk2"/>
                </a:solidFill>
              </a:rPr>
              <a:t>2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Develop an application for </a:t>
            </a:r>
            <a:r>
              <a:rPr lang="en-GB" sz="1400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analyzing</a:t>
            </a:r>
            <a:r>
              <a:rPr lang="en-GB" sz="14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the implemented algorithm for its efficiency against metrics mentioned</a:t>
            </a:r>
            <a:endParaRPr sz="135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39D4F9-797F-D765-A572-8250A261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81000"/>
            <a:ext cx="5895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87457-F5C7-56CA-001F-0288ADFE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400050"/>
            <a:ext cx="5743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E684A-E33E-F027-D85B-FA098CB6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2" y="477053"/>
            <a:ext cx="4931594" cy="3729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DCA957-AEA1-0549-58EA-912E1E64776D}"/>
              </a:ext>
            </a:extLst>
          </p:cNvPr>
          <p:cNvSpPr txBox="1"/>
          <p:nvPr/>
        </p:nvSpPr>
        <p:spPr>
          <a:xfrm>
            <a:off x="5313146" y="1694045"/>
            <a:ext cx="3291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Similarly, graphs for tracking the same metrics, namely, throughput,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utilisation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and deadline miss rate, for other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exising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algorithms(LSTF,RMS and FCFS) have been generated.</a:t>
            </a:r>
          </a:p>
        </p:txBody>
      </p:sp>
    </p:spTree>
    <p:extLst>
      <p:ext uri="{BB962C8B-B14F-4D97-AF65-F5344CB8AC3E}">
        <p14:creationId xmlns:p14="http://schemas.microsoft.com/office/powerpoint/2010/main" val="354788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7B1A2-1F8C-EF30-D567-A76264D4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492898"/>
            <a:ext cx="8527983" cy="41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587400" y="1489650"/>
            <a:ext cx="7969200" cy="3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Following metrics have been chosen for comparison of Collaborative Task Scheduling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Deadline miss rate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Average response time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CPU utilization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Fairness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Throughput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Overhead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Resource usage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729450" y="525550"/>
            <a:ext cx="76887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 - Performance Analysis Metrics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 idx="4294967295"/>
          </p:nvPr>
        </p:nvSpPr>
        <p:spPr>
          <a:xfrm>
            <a:off x="727800" y="3174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References</a:t>
            </a:r>
            <a:endParaRPr sz="200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4294967295"/>
          </p:nvPr>
        </p:nvSpPr>
        <p:spPr>
          <a:xfrm>
            <a:off x="727800" y="852600"/>
            <a:ext cx="79290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1625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Zouaoui, S., Boussaid, L. and Mtibaa, A., 2019. Priority based round robin (PBRR) CPU scheduling algorithm. International Journal of Electrical &amp; Computer Engineering (2088- 8708), 9(1).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Chaaban, K., 2023. A New Algorithm for Real-Time Scheduling and Resource Mapping for Robot Operating Systems (ROS). Applied Sciences, 13(3), p.1532.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Malallah, H., Zeebaree, S.R., Zebari, R.R., Sadeeq, M.A., Ageed, Z.S., Ibrahim, I.M., Yasin,H.M. and Merceedi, K.J., 2021. A comprehensive study of kernel (issues and concepts) in different operating systems. Asian Journal of Research in Computer Science, 8(3), pp.16-31.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Rinku, D.R., Asha Rani, M. and Suhruth Krishna, Y., 2022. Exploring the Scheduling Techniques for the RTOS. In ICT Infrastructure and Computing: Proceedings of ICT4SD 2022 (pp. 11-18).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Zagan, I. and Găitan, V.G., 2020. Real-Time Event Handling and Preemptive Hardware RTOS      Scheduling on a Custom CPU Implementation. </a:t>
            </a:r>
            <a:r>
              <a:rPr lang="en-GB" sz="1150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Canadian Journal of Electrical and Computer Engineering</a:t>
            </a: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150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43</a:t>
            </a: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(4), pp.364-373.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AutoNum type="arabicPeriod"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Donga, J. and Holia, M.S., 2020. An analysis of scheduling algorithms in real-time operating system. In </a:t>
            </a:r>
            <a:r>
              <a:rPr lang="en-GB" sz="1150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Inventive Computation Technologies 4 </a:t>
            </a: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(pp. 374-381) Springer International Publishing.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30399" marR="63500" lvl="0" indent="-230399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2100" marR="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14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4294967295"/>
          </p:nvPr>
        </p:nvSpPr>
        <p:spPr>
          <a:xfrm>
            <a:off x="413175" y="332800"/>
            <a:ext cx="7929000" cy="4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9999" marR="0" lvl="0" indent="-3599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 	Kabilesh, S.K., Stephensagayaraj, A., Anandkumar, A., Dinakaran, K., Mani, T. and Gokulnath, S.,2020.          Resemblance of Real Time Scheduling Algorithms for Real Time Embedded Systems Journal of Optoelectronics and Communication, 2(3).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9999" marR="0" lvl="0" indent="-3599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 	Akram N, Zhang Y, Ali S, Amjad HM (2019) Efficient task allocation for real-time partitioned scheduling  on multi-core systems. In: 16th International Bhurban Conference on Applied Sciences and Technology (IBCAST), pp 492–499 IEEE. 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9999" marR="0" lvl="0" indent="-3599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9. 	Sharma, R., Nitin, N., AlShehri, M.A.R. and Dahiya, D., 2021. Priority-based joint EDF–RM       scheduli algorithm for individual real-time task on distributed systems. The Journal of Supercomputing, 77, pp.890-908.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9999" marR="0" lvl="0" indent="-3599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10. 	Yu, J. and Lu, X., 2023, January. Improvement and Application of Task Scheduling Algorithm for Embedded Real-Time Operating System. In Proceedings of the World Conference on Intelligent and 3-D Technologies (WCI3DT 2022) Methods, Algorithms and Applications (pp. 621-628) Singapore: Springer Nature Singapore.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9999" marR="0" lvl="0" indent="-3599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11. 	Harkut, D.G. and Ali, M.S., 2016. Hardware support for adaptive task scheduler in RTOS. In   Intelligent Systems Technologies and Applications: Volume 1 (pp. 227-245) Springer International Publishing.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30399" marR="63500" lvl="0" indent="-230399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2100" marR="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14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9325" y="1130475"/>
            <a:ext cx="76887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5209" y="1593958"/>
            <a:ext cx="76887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00" b="1"/>
              <a:t>Objective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500" b="1"/>
              <a:t>Workflow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500" b="1"/>
              <a:t>Languages and Tools Used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500" b="1"/>
              <a:t>Implementation Details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600" b="1"/>
              <a:t>References</a:t>
            </a:r>
            <a:endParaRPr sz="16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16275" y="17281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n-GB" sz="2300"/>
              <a:t>bjective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5133925" y="360250"/>
            <a:ext cx="3472200" cy="1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19087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3000">
                <a:solidFill>
                  <a:srgbClr val="000000"/>
                </a:solidFill>
              </a:rPr>
              <a:t>To design a framework for an efficient task scheduling algorithm in real time operating system.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133925" y="1516450"/>
            <a:ext cx="34722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To enhance performance metrics such as deadline miss rate, average response time, CPU utilization, fairness, throughput, overhead, resource usage.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33925" y="3159275"/>
            <a:ext cx="3472200" cy="1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main job of our research  is to identify scope for enhancing few metrics like throughput time, starvation time, overhead, response time, etc., and propose a new algorithm to address the same.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90775" y="7765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graphicFrame>
        <p:nvGraphicFramePr>
          <p:cNvPr id="81" name="Google Shape;81;p16"/>
          <p:cNvGraphicFramePr/>
          <p:nvPr>
            <p:extLst>
              <p:ext uri="{D42A27DB-BD31-4B8C-83A1-F6EECF244321}">
                <p14:modId xmlns:p14="http://schemas.microsoft.com/office/powerpoint/2010/main" val="1130779546"/>
              </p:ext>
            </p:extLst>
          </p:nvPr>
        </p:nvGraphicFramePr>
        <p:xfrm>
          <a:off x="568960" y="1517650"/>
          <a:ext cx="7744403" cy="3043758"/>
        </p:xfrm>
        <a:graphic>
          <a:graphicData uri="http://schemas.openxmlformats.org/drawingml/2006/table">
            <a:tbl>
              <a:tblPr>
                <a:noFill/>
                <a:tableStyleId>{787F7841-E930-4DAD-A0C3-1180AB8EF029}</a:tableStyleId>
              </a:tblPr>
              <a:tblGrid>
                <a:gridCol w="134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PAPER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TOPIC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ALGORITHM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 METRICS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COMPARISON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 err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Zouaoui</a:t>
                      </a: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et al. (2019)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CPU scheduling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based Round Robin (PBRR)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Deadline miss rate, average response time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Round Robin, FCFS, SJF, PS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Chaaban (2023)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scheduling and resource mapping for ROS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Priority-based approach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Deadline miss rate, average response time, throughput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 existing scheduling algorithms for ROS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Malallah et al. (2021)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Kernel concepts in different operating systems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7"/>
          <p:cNvGraphicFramePr/>
          <p:nvPr>
            <p:extLst>
              <p:ext uri="{D42A27DB-BD31-4B8C-83A1-F6EECF244321}">
                <p14:modId xmlns:p14="http://schemas.microsoft.com/office/powerpoint/2010/main" val="522715441"/>
              </p:ext>
            </p:extLst>
          </p:nvPr>
        </p:nvGraphicFramePr>
        <p:xfrm>
          <a:off x="548507" y="585787"/>
          <a:ext cx="7946638" cy="4303998"/>
        </p:xfrm>
        <a:graphic>
          <a:graphicData uri="http://schemas.openxmlformats.org/drawingml/2006/table">
            <a:tbl>
              <a:tblPr>
                <a:noFill/>
                <a:tableStyleId>{787F7841-E930-4DAD-A0C3-1180AB8EF029}</a:tableStyleId>
              </a:tblPr>
              <a:tblGrid>
                <a:gridCol w="15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PAPER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TOPIC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ALGORITHM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 METRICS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COMPARISON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 err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Rinku</a:t>
                      </a: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et al. (2022)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Scheduling techniques for RTOS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RMS, EDF, PIP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 and disadvantages of each technique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Zagan and Găitan (2020)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event handling and preemptive hardware RTOS scheduling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Preemptive scheduling approach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Donga and Holia (2020)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Scheduling algorithms in RTOS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Round Robin, Priority Scheduling, EDF, RMS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 and disadvantages of each algorithm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 err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Kabilesh</a:t>
                      </a: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et al. (2020)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scheduling algorithms for embedded systems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Round Robin, Priority Scheduling, EDF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time, deadline miss rate, CPU utilization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 and disadvantages of each algorithm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8"/>
          <p:cNvGraphicFramePr/>
          <p:nvPr>
            <p:extLst>
              <p:ext uri="{D42A27DB-BD31-4B8C-83A1-F6EECF244321}">
                <p14:modId xmlns:p14="http://schemas.microsoft.com/office/powerpoint/2010/main" val="1094345624"/>
              </p:ext>
            </p:extLst>
          </p:nvPr>
        </p:nvGraphicFramePr>
        <p:xfrm>
          <a:off x="569938" y="811675"/>
          <a:ext cx="8004125" cy="4034104"/>
        </p:xfrm>
        <a:graphic>
          <a:graphicData uri="http://schemas.openxmlformats.org/drawingml/2006/table">
            <a:tbl>
              <a:tblPr>
                <a:noFill/>
                <a:tableStyleId>{787F7841-E930-4DAD-A0C3-1180AB8EF029}</a:tableStyleId>
              </a:tblPr>
              <a:tblGrid>
                <a:gridCol w="160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PAPER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TOPIC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ALGORITHM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 METRICS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COMPARISON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Akram et al. (2019)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allocation algorithm for real-time partitioned scheduling on multi-core systems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Partitioned scheduling approach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Throughput, fairness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 existing task allocation algorithms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Sharma et al. (2021)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Priority-based joint EDF-RM scheduling algorithm for individual real-time tasks on distributed systems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Combination of EDF and RM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response time, deadline miss rate, processor utilization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Existing algorithm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Yu and Lu (2023)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Improved task scheduling algorithm for embedded RTOS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Priority-based method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response time, deadline miss rate, CPU utilization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Existing algorithms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9"/>
          <p:cNvGraphicFramePr/>
          <p:nvPr>
            <p:extLst>
              <p:ext uri="{D42A27DB-BD31-4B8C-83A1-F6EECF244321}">
                <p14:modId xmlns:p14="http://schemas.microsoft.com/office/powerpoint/2010/main" val="1813879252"/>
              </p:ext>
            </p:extLst>
          </p:nvPr>
        </p:nvGraphicFramePr>
        <p:xfrm>
          <a:off x="569938" y="811675"/>
          <a:ext cx="8004125" cy="1503498"/>
        </p:xfrm>
        <a:graphic>
          <a:graphicData uri="http://schemas.openxmlformats.org/drawingml/2006/table">
            <a:tbl>
              <a:tblPr>
                <a:noFill/>
                <a:tableStyleId>{787F7841-E930-4DAD-A0C3-1180AB8EF029}</a:tableStyleId>
              </a:tblPr>
              <a:tblGrid>
                <a:gridCol w="160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PAPER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TOPIC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ALGORITHM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 METRICS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COMPARISON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 err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Harkut</a:t>
                      </a: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Ali (2016)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Adaptive task scheduler for RTOS implemented in hardware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Priority-based approach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Scheduling latency, throughput</a:t>
                      </a:r>
                      <a:endParaRPr sz="9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Software-based schedulers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3437"/>
          <a:stretch/>
        </p:blipFill>
        <p:spPr>
          <a:xfrm>
            <a:off x="512525" y="532175"/>
            <a:ext cx="8631476" cy="461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24962" y="135875"/>
            <a:ext cx="598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Verdana"/>
                <a:ea typeface="Verdana"/>
                <a:cs typeface="Verdana"/>
                <a:sym typeface="Verdana"/>
              </a:rPr>
              <a:t> WorkFlow of Collaborative Task Scheduling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Languages and Tools to be Used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 dirty="0">
                <a:solidFill>
                  <a:schemeClr val="dk2"/>
                </a:solidFill>
              </a:rPr>
              <a:t>Open source </a:t>
            </a:r>
            <a:r>
              <a:rPr lang="en-GB" sz="1400" dirty="0" err="1">
                <a:solidFill>
                  <a:schemeClr val="dk2"/>
                </a:solidFill>
              </a:rPr>
              <a:t>softwares</a:t>
            </a:r>
            <a:r>
              <a:rPr lang="en-GB" sz="1400" dirty="0">
                <a:solidFill>
                  <a:schemeClr val="dk2"/>
                </a:solidFill>
              </a:rPr>
              <a:t> like OpenGL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 dirty="0">
                <a:solidFill>
                  <a:schemeClr val="dk2"/>
                </a:solidFill>
              </a:rPr>
              <a:t>Hosting services tools - Amazon Web Services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 dirty="0">
                <a:solidFill>
                  <a:schemeClr val="dk2"/>
                </a:solidFill>
              </a:rPr>
              <a:t>Languages - Python, CPP, JavaScript</a:t>
            </a: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1133</Words>
  <Application>Microsoft Office PowerPoint</Application>
  <PresentationFormat>On-screen Show (16:9)</PresentationFormat>
  <Paragraphs>132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Verdana</vt:lpstr>
      <vt:lpstr>Arial</vt:lpstr>
      <vt:lpstr>Raleway</vt:lpstr>
      <vt:lpstr>Lato</vt:lpstr>
      <vt:lpstr>Streamline</vt:lpstr>
      <vt:lpstr>An Enhanced Framework for Analyzing and Visualizing Task Scheduling Alogrithms for Real                    Time Operating System</vt:lpstr>
      <vt:lpstr>Outline</vt:lpstr>
      <vt:lpstr>Objective</vt:lpstr>
      <vt:lpstr>LITERATURE SURVEY</vt:lpstr>
      <vt:lpstr>PowerPoint Presentation</vt:lpstr>
      <vt:lpstr>PowerPoint Presentation</vt:lpstr>
      <vt:lpstr>PowerPoint Presentation</vt:lpstr>
      <vt:lpstr>PowerPoint Presentation</vt:lpstr>
      <vt:lpstr>Languages and Tools to be Used</vt:lpstr>
      <vt:lpstr>Implementation Details </vt:lpstr>
      <vt:lpstr>PowerPoint Presentation</vt:lpstr>
      <vt:lpstr>PowerPoint Presentation</vt:lpstr>
      <vt:lpstr>PowerPoint Presentation</vt:lpstr>
      <vt:lpstr>PowerPoint Presentation</vt:lpstr>
      <vt:lpstr>Implementation Details - Performance Analysis Metrics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Enhanced Framework for Analyzing and Visualizing Task Scheduling Alogrithms for Real                    Time Operating System</dc:title>
  <cp:lastModifiedBy>Karthi M</cp:lastModifiedBy>
  <cp:revision>3</cp:revision>
  <dcterms:modified xsi:type="dcterms:W3CDTF">2023-05-08T09:51:42Z</dcterms:modified>
</cp:coreProperties>
</file>