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1" r:id="rId4"/>
    <p:sldId id="262" r:id="rId5"/>
    <p:sldId id="272" r:id="rId6"/>
    <p:sldId id="259" r:id="rId7"/>
    <p:sldId id="268" r:id="rId8"/>
    <p:sldId id="271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3" d="100"/>
          <a:sy n="73" d="100"/>
        </p:scale>
        <p:origin x="2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What Dog is that Meme?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Justine </a:t>
            </a:r>
            <a:r>
              <a:rPr lang="en-US" dirty="0" err="1"/>
              <a:t>Pintauro</a:t>
            </a:r>
            <a:r>
              <a:rPr lang="en-US" dirty="0"/>
              <a:t>, Dion </a:t>
            </a:r>
            <a:r>
              <a:rPr lang="en-US" dirty="0" err="1"/>
              <a:t>davis</a:t>
            </a:r>
            <a:r>
              <a:rPr lang="en-US" dirty="0"/>
              <a:t>,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dailey</a:t>
            </a:r>
            <a:r>
              <a:rPr lang="en-US" dirty="0"/>
              <a:t>, </a:t>
            </a:r>
            <a:r>
              <a:rPr lang="en-US" dirty="0" err="1"/>
              <a:t>joel</a:t>
            </a:r>
            <a:r>
              <a:rPr lang="en-US" dirty="0"/>
              <a:t> </a:t>
            </a:r>
            <a:r>
              <a:rPr lang="en-US" dirty="0" err="1"/>
              <a:t>boyette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Analysis of 1000 images of various Dog memes to predict the breed of Dog in the meme.</a:t>
            </a:r>
          </a:p>
          <a:p>
            <a:r>
              <a:rPr lang="en-US" dirty="0"/>
              <a:t>How accurate does the Dog meme identify with the correct breed of dog?</a:t>
            </a:r>
          </a:p>
          <a:p>
            <a:r>
              <a:rPr lang="en-US" dirty="0"/>
              <a:t>What is the most popular Dog identified in the Dog memes?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3084"/>
            <a:ext cx="9404723" cy="656936"/>
          </a:xfrm>
        </p:spPr>
        <p:txBody>
          <a:bodyPr/>
          <a:lstStyle/>
          <a:p>
            <a:r>
              <a:rPr lang="en-US" dirty="0"/>
              <a:t>Web Scraping – Google Images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511" y="876035"/>
            <a:ext cx="8946541" cy="978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Used the selenium python library  </a:t>
            </a:r>
          </a:p>
          <a:p>
            <a:pPr marL="0" indent="0">
              <a:buNone/>
            </a:pPr>
            <a:r>
              <a:rPr lang="en-US" sz="1100" dirty="0"/>
              <a:t>Used google image search results URL's</a:t>
            </a:r>
          </a:p>
          <a:p>
            <a:pPr marL="0" indent="0">
              <a:buNone/>
            </a:pPr>
            <a:r>
              <a:rPr lang="en-US" sz="1100" dirty="0"/>
              <a:t>Had to figure out how to scrape a webpage that was an infinite scroll.  Code is below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5F1DC-E350-4129-9102-0B6A9A6C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955488"/>
            <a:ext cx="9404723" cy="4789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3602"/>
          </a:xfrm>
        </p:spPr>
        <p:txBody>
          <a:bodyPr/>
          <a:lstStyle/>
          <a:p>
            <a:r>
              <a:rPr lang="en-US" dirty="0"/>
              <a:t>Predicting the Dog Breed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E5AE4-F8B1-4F94-872F-CCA091CD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62" y="1151581"/>
            <a:ext cx="8946541" cy="1225859"/>
          </a:xfrm>
        </p:spPr>
        <p:txBody>
          <a:bodyPr>
            <a:normAutofit/>
          </a:bodyPr>
          <a:lstStyle/>
          <a:p>
            <a:r>
              <a:rPr lang="en-US" sz="1400" dirty="0"/>
              <a:t>Used the </a:t>
            </a:r>
            <a:r>
              <a:rPr lang="en-US" sz="1400" dirty="0" err="1"/>
              <a:t>Keras</a:t>
            </a:r>
            <a:r>
              <a:rPr lang="en-US" sz="1400" dirty="0"/>
              <a:t> built-in VGG19 model </a:t>
            </a:r>
          </a:p>
          <a:p>
            <a:r>
              <a:rPr lang="en-US" sz="1400" dirty="0"/>
              <a:t>Had to clean the URL using python library </a:t>
            </a:r>
            <a:r>
              <a:rPr lang="en-US" sz="1400" dirty="0" err="1"/>
              <a:t>urllib</a:t>
            </a:r>
            <a:r>
              <a:rPr lang="en-US" sz="1400" dirty="0"/>
              <a:t> for </a:t>
            </a:r>
            <a:r>
              <a:rPr lang="en-US" sz="1400" dirty="0" err="1"/>
              <a:t>keras</a:t>
            </a:r>
            <a:r>
              <a:rPr lang="en-US" sz="1400" dirty="0"/>
              <a:t> to read the images</a:t>
            </a:r>
          </a:p>
          <a:p>
            <a:r>
              <a:rPr lang="en-US" sz="1400" dirty="0"/>
              <a:t>Dump the predictions into a mongo </a:t>
            </a:r>
            <a:r>
              <a:rPr lang="en-US" sz="1400" dirty="0" err="1"/>
              <a:t>db</a:t>
            </a:r>
            <a:r>
              <a:rPr lang="en-US" sz="1400" dirty="0"/>
              <a:t>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12728-6E40-4468-93D8-C516DCF0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1" y="2328391"/>
            <a:ext cx="8606862" cy="4304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9A1C-C828-42C5-8B22-E48C883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247439"/>
            <a:ext cx="9404723" cy="810025"/>
          </a:xfrm>
        </p:spPr>
        <p:txBody>
          <a:bodyPr/>
          <a:lstStyle/>
          <a:p>
            <a:r>
              <a:rPr lang="en-US" dirty="0"/>
              <a:t>Finding what dog is that Meme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9660-A352-47DE-9405-B6B27AEC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99" y="1057464"/>
            <a:ext cx="8946541" cy="9428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Used python script with flask to connect to mongo and serve up to webpage.</a:t>
            </a:r>
          </a:p>
          <a:p>
            <a:r>
              <a:rPr lang="en-US" dirty="0"/>
              <a:t>Used </a:t>
            </a:r>
            <a:r>
              <a:rPr lang="en-US" dirty="0" err="1"/>
              <a:t>Javascript</a:t>
            </a:r>
            <a:r>
              <a:rPr lang="en-US" dirty="0"/>
              <a:t> d3 library to create the &lt;</a:t>
            </a:r>
            <a:r>
              <a:rPr lang="en-US" dirty="0" err="1"/>
              <a:t>img</a:t>
            </a:r>
            <a:r>
              <a:rPr lang="en-US" dirty="0"/>
              <a:t>&gt; tags and filter the dog meme’s based on the dropdown input.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2271-104D-4EA3-BD7C-ED2C4E30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03" y="2266905"/>
            <a:ext cx="8017357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dog identified in the Dog memes was the Chihuahua breed.</a:t>
            </a:r>
          </a:p>
          <a:p>
            <a:pPr marL="0" indent="0">
              <a:buNone/>
            </a:pPr>
            <a:r>
              <a:rPr lang="en-US" dirty="0"/>
              <a:t>The top 5 most predicted Dogs identified in the Dog memes are:</a:t>
            </a:r>
          </a:p>
          <a:p>
            <a:pPr marL="457200" indent="-457200">
              <a:buAutoNum type="arabicPeriod"/>
            </a:pPr>
            <a:r>
              <a:rPr lang="en-US" dirty="0"/>
              <a:t>Chihuahua (38%)</a:t>
            </a:r>
          </a:p>
          <a:p>
            <a:pPr marL="457200" indent="-457200">
              <a:buAutoNum type="arabicPeriod"/>
            </a:pPr>
            <a:r>
              <a:rPr lang="en-US" dirty="0"/>
              <a:t>Golden Retriever (37%)</a:t>
            </a:r>
          </a:p>
          <a:p>
            <a:pPr marL="457200" indent="-457200">
              <a:buAutoNum type="arabicPeriod"/>
            </a:pPr>
            <a:r>
              <a:rPr lang="en-US" dirty="0"/>
              <a:t>Pug (29%)</a:t>
            </a:r>
          </a:p>
          <a:p>
            <a:pPr marL="457200" indent="-457200">
              <a:buAutoNum type="arabicPeriod"/>
            </a:pPr>
            <a:r>
              <a:rPr lang="en-US" dirty="0"/>
              <a:t>Labrador Retriever (21%)</a:t>
            </a:r>
          </a:p>
          <a:p>
            <a:pPr marL="457200" indent="-457200">
              <a:buAutoNum type="arabicPeriod"/>
            </a:pPr>
            <a:r>
              <a:rPr lang="en-US" dirty="0"/>
              <a:t>Great Dane (16%)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the model identified objects more than the breed of dog found in some of the Dog memes.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76</TotalTime>
  <Words>256</Words>
  <Application>Microsoft Office PowerPoint</Application>
  <PresentationFormat>Widescreen</PresentationFormat>
  <Paragraphs>37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Business Strategy</vt:lpstr>
      <vt:lpstr>What Dog is that Meme?</vt:lpstr>
      <vt:lpstr>Overview</vt:lpstr>
      <vt:lpstr>Web Scraping – Google Images</vt:lpstr>
      <vt:lpstr>Predicting the Dog Breed</vt:lpstr>
      <vt:lpstr>Finding what dog is that Meme</vt:lpstr>
      <vt:lpstr>Analysis</vt:lpstr>
      <vt:lpstr>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Dog is that Meme?</dc:title>
  <dc:creator>Sam Dailey</dc:creator>
  <cp:lastModifiedBy>Joel Boyette</cp:lastModifiedBy>
  <cp:revision>8</cp:revision>
  <cp:lastPrinted>2012-08-15T21:38:02Z</cp:lastPrinted>
  <dcterms:created xsi:type="dcterms:W3CDTF">2018-10-22T23:08:01Z</dcterms:created>
  <dcterms:modified xsi:type="dcterms:W3CDTF">2018-10-26T13:42:23Z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