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1"/>
  </p:notesMasterIdLst>
  <p:sldIdLst>
    <p:sldId id="256" r:id="rId2"/>
    <p:sldId id="297" r:id="rId3"/>
    <p:sldId id="298" r:id="rId4"/>
    <p:sldId id="259" r:id="rId5"/>
    <p:sldId id="261" r:id="rId6"/>
    <p:sldId id="257" r:id="rId7"/>
    <p:sldId id="258" r:id="rId8"/>
    <p:sldId id="262" r:id="rId9"/>
    <p:sldId id="287" r:id="rId10"/>
    <p:sldId id="292" r:id="rId11"/>
    <p:sldId id="263" r:id="rId12"/>
    <p:sldId id="286" r:id="rId13"/>
    <p:sldId id="291" r:id="rId14"/>
    <p:sldId id="260" r:id="rId15"/>
    <p:sldId id="290" r:id="rId16"/>
    <p:sldId id="296" r:id="rId17"/>
    <p:sldId id="299" r:id="rId18"/>
    <p:sldId id="300" r:id="rId19"/>
    <p:sldId id="276" r:id="rId20"/>
    <p:sldId id="269" r:id="rId21"/>
    <p:sldId id="275" r:id="rId22"/>
    <p:sldId id="265" r:id="rId23"/>
    <p:sldId id="280" r:id="rId24"/>
    <p:sldId id="281" r:id="rId25"/>
    <p:sldId id="282" r:id="rId26"/>
    <p:sldId id="283" r:id="rId27"/>
    <p:sldId id="284" r:id="rId28"/>
    <p:sldId id="285" r:id="rId29"/>
    <p:sldId id="270" r:id="rId30"/>
    <p:sldId id="267" r:id="rId31"/>
    <p:sldId id="289" r:id="rId32"/>
    <p:sldId id="294" r:id="rId33"/>
    <p:sldId id="295" r:id="rId34"/>
    <p:sldId id="266" r:id="rId35"/>
    <p:sldId id="301" r:id="rId36"/>
    <p:sldId id="268" r:id="rId37"/>
    <p:sldId id="272" r:id="rId38"/>
    <p:sldId id="273" r:id="rId39"/>
    <p:sldId id="27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251ECF-9E47-49CB-9542-509F019BE831}">
          <p14:sldIdLst>
            <p14:sldId id="256"/>
            <p14:sldId id="297"/>
            <p14:sldId id="298"/>
            <p14:sldId id="259"/>
            <p14:sldId id="261"/>
            <p14:sldId id="257"/>
            <p14:sldId id="258"/>
            <p14:sldId id="262"/>
            <p14:sldId id="287"/>
            <p14:sldId id="292"/>
            <p14:sldId id="263"/>
            <p14:sldId id="286"/>
            <p14:sldId id="291"/>
            <p14:sldId id="260"/>
            <p14:sldId id="290"/>
            <p14:sldId id="296"/>
            <p14:sldId id="299"/>
            <p14:sldId id="300"/>
            <p14:sldId id="276"/>
            <p14:sldId id="269"/>
            <p14:sldId id="275"/>
            <p14:sldId id="265"/>
            <p14:sldId id="280"/>
            <p14:sldId id="281"/>
            <p14:sldId id="282"/>
            <p14:sldId id="283"/>
            <p14:sldId id="284"/>
            <p14:sldId id="285"/>
            <p14:sldId id="270"/>
            <p14:sldId id="267"/>
            <p14:sldId id="289"/>
            <p14:sldId id="294"/>
            <p14:sldId id="295"/>
            <p14:sldId id="266"/>
            <p14:sldId id="301"/>
            <p14:sldId id="268"/>
            <p14:sldId id="272"/>
            <p14:sldId id="273"/>
            <p14:sldId id="274"/>
          </p14:sldIdLst>
        </p14:section>
      </p14:sectionLst>
    </p:ex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60" d="100"/>
          <a:sy n="60" d="100"/>
        </p:scale>
        <p:origin x="-108" y="-11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DF906-BEF6-48D9-9BA6-5CFA3065D9D0}"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US"/>
        </a:p>
      </dgm:t>
    </dgm:pt>
    <dgm:pt modelId="{E37C4F87-E45C-4350-9BAC-577BE7220AAF}">
      <dgm:prSet phldrT="[Text]"/>
      <dgm:spPr/>
      <dgm:t>
        <a:bodyPr/>
        <a:lstStyle/>
        <a:p>
          <a:r>
            <a:rPr lang="en-US" dirty="0" smtClean="0"/>
            <a:t>Artificial Intelligence</a:t>
          </a:r>
          <a:endParaRPr lang="en-US" dirty="0"/>
        </a:p>
      </dgm:t>
    </dgm:pt>
    <dgm:pt modelId="{9E3875BC-DFF1-4129-B0BB-8F8CCF2E8A1D}" type="parTrans" cxnId="{15171ED3-E56A-4137-BE4D-419F237A9F9A}">
      <dgm:prSet/>
      <dgm:spPr/>
      <dgm:t>
        <a:bodyPr/>
        <a:lstStyle/>
        <a:p>
          <a:endParaRPr lang="en-US"/>
        </a:p>
      </dgm:t>
    </dgm:pt>
    <dgm:pt modelId="{9BA5A271-91F6-4F89-BB76-AE5673D01D10}" type="sibTrans" cxnId="{15171ED3-E56A-4137-BE4D-419F237A9F9A}">
      <dgm:prSet/>
      <dgm:spPr/>
      <dgm:t>
        <a:bodyPr/>
        <a:lstStyle/>
        <a:p>
          <a:endParaRPr lang="en-US"/>
        </a:p>
      </dgm:t>
    </dgm:pt>
    <dgm:pt modelId="{24E4B1A6-D8A6-4282-9ABD-9115EB6CD153}">
      <dgm:prSet phldrT="[Text]"/>
      <dgm:spPr/>
      <dgm:t>
        <a:bodyPr/>
        <a:lstStyle/>
        <a:p>
          <a:r>
            <a:rPr lang="en-US" dirty="0" smtClean="0"/>
            <a:t>Techniques for computers to mimic human decision making</a:t>
          </a:r>
          <a:endParaRPr lang="en-US" dirty="0"/>
        </a:p>
      </dgm:t>
    </dgm:pt>
    <dgm:pt modelId="{68B8E8C2-F2B6-4F44-85A5-4A6BAE11125F}" type="parTrans" cxnId="{705EA7C4-B92E-4BDE-8985-3BFACF15A353}">
      <dgm:prSet/>
      <dgm:spPr/>
      <dgm:t>
        <a:bodyPr/>
        <a:lstStyle/>
        <a:p>
          <a:endParaRPr lang="en-US"/>
        </a:p>
      </dgm:t>
    </dgm:pt>
    <dgm:pt modelId="{A42CD20A-1C0F-4956-94F2-BC11BD1AD87F}" type="sibTrans" cxnId="{705EA7C4-B92E-4BDE-8985-3BFACF15A353}">
      <dgm:prSet/>
      <dgm:spPr/>
      <dgm:t>
        <a:bodyPr/>
        <a:lstStyle/>
        <a:p>
          <a:endParaRPr lang="en-US"/>
        </a:p>
      </dgm:t>
    </dgm:pt>
    <dgm:pt modelId="{562F4ED4-DEBC-4B6A-BD82-6A7994C0AAF1}">
      <dgm:prSet phldrT="[Text]"/>
      <dgm:spPr/>
      <dgm:t>
        <a:bodyPr/>
        <a:lstStyle/>
        <a:p>
          <a:r>
            <a:rPr lang="en-US" dirty="0" smtClean="0"/>
            <a:t>Machine learning</a:t>
          </a:r>
          <a:endParaRPr lang="en-US" dirty="0"/>
        </a:p>
      </dgm:t>
    </dgm:pt>
    <dgm:pt modelId="{D9901357-51AE-45A9-AD02-B9455FA78CEC}" type="parTrans" cxnId="{5DB6B907-55DA-473A-9F44-206388324A8A}">
      <dgm:prSet/>
      <dgm:spPr/>
      <dgm:t>
        <a:bodyPr/>
        <a:lstStyle/>
        <a:p>
          <a:endParaRPr lang="en-US"/>
        </a:p>
      </dgm:t>
    </dgm:pt>
    <dgm:pt modelId="{C6FEB9CA-E691-41A9-8400-3FB49CEC143E}" type="sibTrans" cxnId="{5DB6B907-55DA-473A-9F44-206388324A8A}">
      <dgm:prSet/>
      <dgm:spPr/>
      <dgm:t>
        <a:bodyPr/>
        <a:lstStyle/>
        <a:p>
          <a:endParaRPr lang="en-US"/>
        </a:p>
      </dgm:t>
    </dgm:pt>
    <dgm:pt modelId="{4DB50F35-627C-4C34-A079-D9B18BE92F41}">
      <dgm:prSet phldrT="[Text]"/>
      <dgm:spPr/>
      <dgm:t>
        <a:bodyPr/>
        <a:lstStyle/>
        <a:p>
          <a:r>
            <a:rPr lang="en-US" dirty="0" smtClean="0"/>
            <a:t>Techniques for computers to learn without being told to do so (e.g. k-means)</a:t>
          </a:r>
          <a:endParaRPr lang="en-US" dirty="0"/>
        </a:p>
      </dgm:t>
    </dgm:pt>
    <dgm:pt modelId="{4CE9CCE4-C8D7-452D-869E-9A9CDDE2F29F}" type="parTrans" cxnId="{67B0F0F7-9124-4CA1-8E86-70A5338F4879}">
      <dgm:prSet/>
      <dgm:spPr/>
      <dgm:t>
        <a:bodyPr/>
        <a:lstStyle/>
        <a:p>
          <a:endParaRPr lang="en-US"/>
        </a:p>
      </dgm:t>
    </dgm:pt>
    <dgm:pt modelId="{98FE2826-2EE2-4FBE-BA5D-BF2A763BD42D}" type="sibTrans" cxnId="{67B0F0F7-9124-4CA1-8E86-70A5338F4879}">
      <dgm:prSet/>
      <dgm:spPr/>
      <dgm:t>
        <a:bodyPr/>
        <a:lstStyle/>
        <a:p>
          <a:endParaRPr lang="en-US"/>
        </a:p>
      </dgm:t>
    </dgm:pt>
    <dgm:pt modelId="{CC3BA32A-B0A1-40CD-97CF-311EE404B8FE}">
      <dgm:prSet phldrT="[Text]"/>
      <dgm:spPr/>
      <dgm:t>
        <a:bodyPr/>
        <a:lstStyle/>
        <a:p>
          <a:r>
            <a:rPr lang="en-US" dirty="0" smtClean="0"/>
            <a:t>Deep learning</a:t>
          </a:r>
          <a:endParaRPr lang="en-US" dirty="0"/>
        </a:p>
      </dgm:t>
    </dgm:pt>
    <dgm:pt modelId="{731E471B-F708-493C-90E4-FB4EE74CEE2F}" type="parTrans" cxnId="{769669DF-2240-4332-A697-5AFA652C10D6}">
      <dgm:prSet/>
      <dgm:spPr/>
      <dgm:t>
        <a:bodyPr/>
        <a:lstStyle/>
        <a:p>
          <a:endParaRPr lang="en-US"/>
        </a:p>
      </dgm:t>
    </dgm:pt>
    <dgm:pt modelId="{A013C620-87E4-47B0-A9EC-3CBB8D45C40B}" type="sibTrans" cxnId="{769669DF-2240-4332-A697-5AFA652C10D6}">
      <dgm:prSet/>
      <dgm:spPr/>
      <dgm:t>
        <a:bodyPr/>
        <a:lstStyle/>
        <a:p>
          <a:endParaRPr lang="en-US"/>
        </a:p>
      </dgm:t>
    </dgm:pt>
    <dgm:pt modelId="{A3E29F70-C13F-4F14-AD74-2886ED3D4034}">
      <dgm:prSet phldrT="[Text]"/>
      <dgm:spPr/>
      <dgm:t>
        <a:bodyPr/>
        <a:lstStyle/>
        <a:p>
          <a:r>
            <a:rPr lang="en-US" dirty="0" smtClean="0"/>
            <a:t>Subset of ML making computation of multilayer NNs possible</a:t>
          </a:r>
          <a:endParaRPr lang="en-US" dirty="0"/>
        </a:p>
      </dgm:t>
    </dgm:pt>
    <dgm:pt modelId="{275D1ECA-DE2C-4173-B5FA-370422AED9DF}" type="parTrans" cxnId="{88D704FB-A517-42C2-9BDE-8247E9FCCEBB}">
      <dgm:prSet/>
      <dgm:spPr/>
      <dgm:t>
        <a:bodyPr/>
        <a:lstStyle/>
        <a:p>
          <a:endParaRPr lang="en-US"/>
        </a:p>
      </dgm:t>
    </dgm:pt>
    <dgm:pt modelId="{C1F7D382-4F62-4DE2-8595-2CC529F2A7B9}" type="sibTrans" cxnId="{88D704FB-A517-42C2-9BDE-8247E9FCCEBB}">
      <dgm:prSet/>
      <dgm:spPr/>
      <dgm:t>
        <a:bodyPr/>
        <a:lstStyle/>
        <a:p>
          <a:endParaRPr lang="en-US"/>
        </a:p>
      </dgm:t>
    </dgm:pt>
    <dgm:pt modelId="{421B068D-04D3-4CE6-B636-4B30C8D79958}" type="pres">
      <dgm:prSet presAssocID="{2B7DF906-BEF6-48D9-9BA6-5CFA3065D9D0}" presName="Name0" presStyleCnt="0">
        <dgm:presLayoutVars>
          <dgm:chMax val="7"/>
          <dgm:dir/>
          <dgm:animLvl val="lvl"/>
          <dgm:resizeHandles val="exact"/>
        </dgm:presLayoutVars>
      </dgm:prSet>
      <dgm:spPr/>
      <dgm:t>
        <a:bodyPr/>
        <a:lstStyle/>
        <a:p>
          <a:endParaRPr lang="en-US"/>
        </a:p>
      </dgm:t>
    </dgm:pt>
    <dgm:pt modelId="{27B7EE5B-5ED6-4614-A43B-30915D7BBB9C}" type="pres">
      <dgm:prSet presAssocID="{E37C4F87-E45C-4350-9BAC-577BE7220AAF}" presName="circle1" presStyleLbl="node1" presStyleIdx="0" presStyleCnt="3"/>
      <dgm:spPr/>
    </dgm:pt>
    <dgm:pt modelId="{342A6B81-DB29-4B4B-9A76-D49F0F123638}" type="pres">
      <dgm:prSet presAssocID="{E37C4F87-E45C-4350-9BAC-577BE7220AAF}" presName="space" presStyleCnt="0"/>
      <dgm:spPr/>
    </dgm:pt>
    <dgm:pt modelId="{15725B53-5E03-484E-8C9B-AF1BCC059AC0}" type="pres">
      <dgm:prSet presAssocID="{E37C4F87-E45C-4350-9BAC-577BE7220AAF}" presName="rect1" presStyleLbl="alignAcc1" presStyleIdx="0" presStyleCnt="3"/>
      <dgm:spPr/>
      <dgm:t>
        <a:bodyPr/>
        <a:lstStyle/>
        <a:p>
          <a:endParaRPr lang="en-US"/>
        </a:p>
      </dgm:t>
    </dgm:pt>
    <dgm:pt modelId="{1BA4BFD9-DAF3-4BC0-877D-1CD0306F68DC}" type="pres">
      <dgm:prSet presAssocID="{562F4ED4-DEBC-4B6A-BD82-6A7994C0AAF1}" presName="vertSpace2" presStyleLbl="node1" presStyleIdx="0" presStyleCnt="3"/>
      <dgm:spPr/>
    </dgm:pt>
    <dgm:pt modelId="{546BD443-40EF-4247-839D-6EFEA045D9A7}" type="pres">
      <dgm:prSet presAssocID="{562F4ED4-DEBC-4B6A-BD82-6A7994C0AAF1}" presName="circle2" presStyleLbl="node1" presStyleIdx="1" presStyleCnt="3"/>
      <dgm:spPr/>
    </dgm:pt>
    <dgm:pt modelId="{707AF411-ACE4-43B7-B574-3D405DDF1D6F}" type="pres">
      <dgm:prSet presAssocID="{562F4ED4-DEBC-4B6A-BD82-6A7994C0AAF1}" presName="rect2" presStyleLbl="alignAcc1" presStyleIdx="1" presStyleCnt="3"/>
      <dgm:spPr/>
      <dgm:t>
        <a:bodyPr/>
        <a:lstStyle/>
        <a:p>
          <a:endParaRPr lang="en-US"/>
        </a:p>
      </dgm:t>
    </dgm:pt>
    <dgm:pt modelId="{1950604E-9E7E-4519-9118-D8B9B41BA83A}" type="pres">
      <dgm:prSet presAssocID="{CC3BA32A-B0A1-40CD-97CF-311EE404B8FE}" presName="vertSpace3" presStyleLbl="node1" presStyleIdx="1" presStyleCnt="3"/>
      <dgm:spPr/>
    </dgm:pt>
    <dgm:pt modelId="{7F9712E1-84DB-40B1-82BE-01022547EE38}" type="pres">
      <dgm:prSet presAssocID="{CC3BA32A-B0A1-40CD-97CF-311EE404B8FE}" presName="circle3" presStyleLbl="node1" presStyleIdx="2" presStyleCnt="3"/>
      <dgm:spPr/>
    </dgm:pt>
    <dgm:pt modelId="{1CAF8B9E-E812-4160-9E98-86B32FA070D6}" type="pres">
      <dgm:prSet presAssocID="{CC3BA32A-B0A1-40CD-97CF-311EE404B8FE}" presName="rect3" presStyleLbl="alignAcc1" presStyleIdx="2" presStyleCnt="3"/>
      <dgm:spPr/>
      <dgm:t>
        <a:bodyPr/>
        <a:lstStyle/>
        <a:p>
          <a:endParaRPr lang="en-US"/>
        </a:p>
      </dgm:t>
    </dgm:pt>
    <dgm:pt modelId="{85642171-936F-46D1-B952-D1D23A9FED40}" type="pres">
      <dgm:prSet presAssocID="{E37C4F87-E45C-4350-9BAC-577BE7220AAF}" presName="rect1ParTx" presStyleLbl="alignAcc1" presStyleIdx="2" presStyleCnt="3">
        <dgm:presLayoutVars>
          <dgm:chMax val="1"/>
          <dgm:bulletEnabled val="1"/>
        </dgm:presLayoutVars>
      </dgm:prSet>
      <dgm:spPr/>
      <dgm:t>
        <a:bodyPr/>
        <a:lstStyle/>
        <a:p>
          <a:endParaRPr lang="en-US"/>
        </a:p>
      </dgm:t>
    </dgm:pt>
    <dgm:pt modelId="{A5EBD99E-7A30-4D68-8A13-985F859B8CAA}" type="pres">
      <dgm:prSet presAssocID="{E37C4F87-E45C-4350-9BAC-577BE7220AAF}" presName="rect1ChTx" presStyleLbl="alignAcc1" presStyleIdx="2" presStyleCnt="3">
        <dgm:presLayoutVars>
          <dgm:bulletEnabled val="1"/>
        </dgm:presLayoutVars>
      </dgm:prSet>
      <dgm:spPr/>
      <dgm:t>
        <a:bodyPr/>
        <a:lstStyle/>
        <a:p>
          <a:endParaRPr lang="en-US"/>
        </a:p>
      </dgm:t>
    </dgm:pt>
    <dgm:pt modelId="{6A7BDF6E-4306-4F5F-80C5-228E55F329DA}" type="pres">
      <dgm:prSet presAssocID="{562F4ED4-DEBC-4B6A-BD82-6A7994C0AAF1}" presName="rect2ParTx" presStyleLbl="alignAcc1" presStyleIdx="2" presStyleCnt="3">
        <dgm:presLayoutVars>
          <dgm:chMax val="1"/>
          <dgm:bulletEnabled val="1"/>
        </dgm:presLayoutVars>
      </dgm:prSet>
      <dgm:spPr/>
      <dgm:t>
        <a:bodyPr/>
        <a:lstStyle/>
        <a:p>
          <a:endParaRPr lang="en-US"/>
        </a:p>
      </dgm:t>
    </dgm:pt>
    <dgm:pt modelId="{75D46A24-D857-41C5-984D-BF605D6C8A92}" type="pres">
      <dgm:prSet presAssocID="{562F4ED4-DEBC-4B6A-BD82-6A7994C0AAF1}" presName="rect2ChTx" presStyleLbl="alignAcc1" presStyleIdx="2" presStyleCnt="3">
        <dgm:presLayoutVars>
          <dgm:bulletEnabled val="1"/>
        </dgm:presLayoutVars>
      </dgm:prSet>
      <dgm:spPr/>
      <dgm:t>
        <a:bodyPr/>
        <a:lstStyle/>
        <a:p>
          <a:endParaRPr lang="en-US"/>
        </a:p>
      </dgm:t>
    </dgm:pt>
    <dgm:pt modelId="{4E35D457-7354-48E5-BA00-F23573F41FF3}" type="pres">
      <dgm:prSet presAssocID="{CC3BA32A-B0A1-40CD-97CF-311EE404B8FE}" presName="rect3ParTx" presStyleLbl="alignAcc1" presStyleIdx="2" presStyleCnt="3">
        <dgm:presLayoutVars>
          <dgm:chMax val="1"/>
          <dgm:bulletEnabled val="1"/>
        </dgm:presLayoutVars>
      </dgm:prSet>
      <dgm:spPr/>
      <dgm:t>
        <a:bodyPr/>
        <a:lstStyle/>
        <a:p>
          <a:endParaRPr lang="en-US"/>
        </a:p>
      </dgm:t>
    </dgm:pt>
    <dgm:pt modelId="{E11ADC1D-30D6-4E23-A2F1-9FCA748BB05A}" type="pres">
      <dgm:prSet presAssocID="{CC3BA32A-B0A1-40CD-97CF-311EE404B8FE}" presName="rect3ChTx" presStyleLbl="alignAcc1" presStyleIdx="2" presStyleCnt="3">
        <dgm:presLayoutVars>
          <dgm:bulletEnabled val="1"/>
        </dgm:presLayoutVars>
      </dgm:prSet>
      <dgm:spPr/>
      <dgm:t>
        <a:bodyPr/>
        <a:lstStyle/>
        <a:p>
          <a:endParaRPr lang="en-US"/>
        </a:p>
      </dgm:t>
    </dgm:pt>
  </dgm:ptLst>
  <dgm:cxnLst>
    <dgm:cxn modelId="{70155E8D-99D0-46F7-9550-6708FAB17A9F}" type="presOf" srcId="{2B7DF906-BEF6-48D9-9BA6-5CFA3065D9D0}" destId="{421B068D-04D3-4CE6-B636-4B30C8D79958}" srcOrd="0" destOrd="0" presId="urn:microsoft.com/office/officeart/2005/8/layout/target3"/>
    <dgm:cxn modelId="{FDAA2FEF-8140-4F79-A5ED-6237D9D52E21}" type="presOf" srcId="{E37C4F87-E45C-4350-9BAC-577BE7220AAF}" destId="{85642171-936F-46D1-B952-D1D23A9FED40}" srcOrd="1" destOrd="0" presId="urn:microsoft.com/office/officeart/2005/8/layout/target3"/>
    <dgm:cxn modelId="{C62D1DB1-921A-4B16-8649-9287CE05CC71}" type="presOf" srcId="{562F4ED4-DEBC-4B6A-BD82-6A7994C0AAF1}" destId="{6A7BDF6E-4306-4F5F-80C5-228E55F329DA}" srcOrd="1" destOrd="0" presId="urn:microsoft.com/office/officeart/2005/8/layout/target3"/>
    <dgm:cxn modelId="{0F526F6A-B00A-4444-AFF3-BBD307389BBD}" type="presOf" srcId="{E37C4F87-E45C-4350-9BAC-577BE7220AAF}" destId="{15725B53-5E03-484E-8C9B-AF1BCC059AC0}" srcOrd="0" destOrd="0" presId="urn:microsoft.com/office/officeart/2005/8/layout/target3"/>
    <dgm:cxn modelId="{5DB6B907-55DA-473A-9F44-206388324A8A}" srcId="{2B7DF906-BEF6-48D9-9BA6-5CFA3065D9D0}" destId="{562F4ED4-DEBC-4B6A-BD82-6A7994C0AAF1}" srcOrd="1" destOrd="0" parTransId="{D9901357-51AE-45A9-AD02-B9455FA78CEC}" sibTransId="{C6FEB9CA-E691-41A9-8400-3FB49CEC143E}"/>
    <dgm:cxn modelId="{769669DF-2240-4332-A697-5AFA652C10D6}" srcId="{2B7DF906-BEF6-48D9-9BA6-5CFA3065D9D0}" destId="{CC3BA32A-B0A1-40CD-97CF-311EE404B8FE}" srcOrd="2" destOrd="0" parTransId="{731E471B-F708-493C-90E4-FB4EE74CEE2F}" sibTransId="{A013C620-87E4-47B0-A9EC-3CBB8D45C40B}"/>
    <dgm:cxn modelId="{88D704FB-A517-42C2-9BDE-8247E9FCCEBB}" srcId="{CC3BA32A-B0A1-40CD-97CF-311EE404B8FE}" destId="{A3E29F70-C13F-4F14-AD74-2886ED3D4034}" srcOrd="0" destOrd="0" parTransId="{275D1ECA-DE2C-4173-B5FA-370422AED9DF}" sibTransId="{C1F7D382-4F62-4DE2-8595-2CC529F2A7B9}"/>
    <dgm:cxn modelId="{7C847F2E-F333-46C3-AE1D-4D4F6EC5D397}" type="presOf" srcId="{A3E29F70-C13F-4F14-AD74-2886ED3D4034}" destId="{E11ADC1D-30D6-4E23-A2F1-9FCA748BB05A}" srcOrd="0" destOrd="0" presId="urn:microsoft.com/office/officeart/2005/8/layout/target3"/>
    <dgm:cxn modelId="{E335414A-759B-4938-9D9D-66DF6C236774}" type="presOf" srcId="{CC3BA32A-B0A1-40CD-97CF-311EE404B8FE}" destId="{1CAF8B9E-E812-4160-9E98-86B32FA070D6}" srcOrd="0" destOrd="0" presId="urn:microsoft.com/office/officeart/2005/8/layout/target3"/>
    <dgm:cxn modelId="{90187210-9455-4FAF-8024-261E38837203}" type="presOf" srcId="{562F4ED4-DEBC-4B6A-BD82-6A7994C0AAF1}" destId="{707AF411-ACE4-43B7-B574-3D405DDF1D6F}" srcOrd="0" destOrd="0" presId="urn:microsoft.com/office/officeart/2005/8/layout/target3"/>
    <dgm:cxn modelId="{B7CC7A0C-9AF3-4AFE-A505-7794EDB99FE1}" type="presOf" srcId="{CC3BA32A-B0A1-40CD-97CF-311EE404B8FE}" destId="{4E35D457-7354-48E5-BA00-F23573F41FF3}" srcOrd="1" destOrd="0" presId="urn:microsoft.com/office/officeart/2005/8/layout/target3"/>
    <dgm:cxn modelId="{A4A92660-94CF-4C11-AC2C-696A37214F24}" type="presOf" srcId="{24E4B1A6-D8A6-4282-9ABD-9115EB6CD153}" destId="{A5EBD99E-7A30-4D68-8A13-985F859B8CAA}" srcOrd="0" destOrd="0" presId="urn:microsoft.com/office/officeart/2005/8/layout/target3"/>
    <dgm:cxn modelId="{705EA7C4-B92E-4BDE-8985-3BFACF15A353}" srcId="{E37C4F87-E45C-4350-9BAC-577BE7220AAF}" destId="{24E4B1A6-D8A6-4282-9ABD-9115EB6CD153}" srcOrd="0" destOrd="0" parTransId="{68B8E8C2-F2B6-4F44-85A5-4A6BAE11125F}" sibTransId="{A42CD20A-1C0F-4956-94F2-BC11BD1AD87F}"/>
    <dgm:cxn modelId="{15171ED3-E56A-4137-BE4D-419F237A9F9A}" srcId="{2B7DF906-BEF6-48D9-9BA6-5CFA3065D9D0}" destId="{E37C4F87-E45C-4350-9BAC-577BE7220AAF}" srcOrd="0" destOrd="0" parTransId="{9E3875BC-DFF1-4129-B0BB-8F8CCF2E8A1D}" sibTransId="{9BA5A271-91F6-4F89-BB76-AE5673D01D10}"/>
    <dgm:cxn modelId="{67B0F0F7-9124-4CA1-8E86-70A5338F4879}" srcId="{562F4ED4-DEBC-4B6A-BD82-6A7994C0AAF1}" destId="{4DB50F35-627C-4C34-A079-D9B18BE92F41}" srcOrd="0" destOrd="0" parTransId="{4CE9CCE4-C8D7-452D-869E-9A9CDDE2F29F}" sibTransId="{98FE2826-2EE2-4FBE-BA5D-BF2A763BD42D}"/>
    <dgm:cxn modelId="{7FC4C3EA-3268-49FF-8483-9B8048D3D2EF}" type="presOf" srcId="{4DB50F35-627C-4C34-A079-D9B18BE92F41}" destId="{75D46A24-D857-41C5-984D-BF605D6C8A92}" srcOrd="0" destOrd="0" presId="urn:microsoft.com/office/officeart/2005/8/layout/target3"/>
    <dgm:cxn modelId="{0054D9D1-94D1-4D36-BC62-8ED4F93E76E8}" type="presParOf" srcId="{421B068D-04D3-4CE6-B636-4B30C8D79958}" destId="{27B7EE5B-5ED6-4614-A43B-30915D7BBB9C}" srcOrd="0" destOrd="0" presId="urn:microsoft.com/office/officeart/2005/8/layout/target3"/>
    <dgm:cxn modelId="{DFB74B0C-6F9E-43EB-B449-4A3E4A225F90}" type="presParOf" srcId="{421B068D-04D3-4CE6-B636-4B30C8D79958}" destId="{342A6B81-DB29-4B4B-9A76-D49F0F123638}" srcOrd="1" destOrd="0" presId="urn:microsoft.com/office/officeart/2005/8/layout/target3"/>
    <dgm:cxn modelId="{94FFC161-360C-4802-B168-0DB360F23755}" type="presParOf" srcId="{421B068D-04D3-4CE6-B636-4B30C8D79958}" destId="{15725B53-5E03-484E-8C9B-AF1BCC059AC0}" srcOrd="2" destOrd="0" presId="urn:microsoft.com/office/officeart/2005/8/layout/target3"/>
    <dgm:cxn modelId="{42E18100-C3EB-438C-B634-098F7D416489}" type="presParOf" srcId="{421B068D-04D3-4CE6-B636-4B30C8D79958}" destId="{1BA4BFD9-DAF3-4BC0-877D-1CD0306F68DC}" srcOrd="3" destOrd="0" presId="urn:microsoft.com/office/officeart/2005/8/layout/target3"/>
    <dgm:cxn modelId="{BA0DCFC9-A8FE-4B23-95C2-538D8669719A}" type="presParOf" srcId="{421B068D-04D3-4CE6-B636-4B30C8D79958}" destId="{546BD443-40EF-4247-839D-6EFEA045D9A7}" srcOrd="4" destOrd="0" presId="urn:microsoft.com/office/officeart/2005/8/layout/target3"/>
    <dgm:cxn modelId="{FB8E6F76-30F3-4758-B115-8A9EBAB3C42A}" type="presParOf" srcId="{421B068D-04D3-4CE6-B636-4B30C8D79958}" destId="{707AF411-ACE4-43B7-B574-3D405DDF1D6F}" srcOrd="5" destOrd="0" presId="urn:microsoft.com/office/officeart/2005/8/layout/target3"/>
    <dgm:cxn modelId="{4DC833B5-BC13-4E2A-B474-73494228CF0C}" type="presParOf" srcId="{421B068D-04D3-4CE6-B636-4B30C8D79958}" destId="{1950604E-9E7E-4519-9118-D8B9B41BA83A}" srcOrd="6" destOrd="0" presId="urn:microsoft.com/office/officeart/2005/8/layout/target3"/>
    <dgm:cxn modelId="{F184F322-A563-4268-94CA-1C277F5259B1}" type="presParOf" srcId="{421B068D-04D3-4CE6-B636-4B30C8D79958}" destId="{7F9712E1-84DB-40B1-82BE-01022547EE38}" srcOrd="7" destOrd="0" presId="urn:microsoft.com/office/officeart/2005/8/layout/target3"/>
    <dgm:cxn modelId="{C06FE656-9A3A-4F55-987B-301B6D205A7A}" type="presParOf" srcId="{421B068D-04D3-4CE6-B636-4B30C8D79958}" destId="{1CAF8B9E-E812-4160-9E98-86B32FA070D6}" srcOrd="8" destOrd="0" presId="urn:microsoft.com/office/officeart/2005/8/layout/target3"/>
    <dgm:cxn modelId="{A0F08AA4-50B9-40B2-AB5D-92FD0DB8F8B1}" type="presParOf" srcId="{421B068D-04D3-4CE6-B636-4B30C8D79958}" destId="{85642171-936F-46D1-B952-D1D23A9FED40}" srcOrd="9" destOrd="0" presId="urn:microsoft.com/office/officeart/2005/8/layout/target3"/>
    <dgm:cxn modelId="{4D4BFFF7-D1B4-4684-8EE6-DFD2EA625C72}" type="presParOf" srcId="{421B068D-04D3-4CE6-B636-4B30C8D79958}" destId="{A5EBD99E-7A30-4D68-8A13-985F859B8CAA}" srcOrd="10" destOrd="0" presId="urn:microsoft.com/office/officeart/2005/8/layout/target3"/>
    <dgm:cxn modelId="{E9938A07-CF18-48A8-B601-D74C39B90CB4}" type="presParOf" srcId="{421B068D-04D3-4CE6-B636-4B30C8D79958}" destId="{6A7BDF6E-4306-4F5F-80C5-228E55F329DA}" srcOrd="11" destOrd="0" presId="urn:microsoft.com/office/officeart/2005/8/layout/target3"/>
    <dgm:cxn modelId="{931CFE44-3281-4FCC-AF5F-5AB9DA74D699}" type="presParOf" srcId="{421B068D-04D3-4CE6-B636-4B30C8D79958}" destId="{75D46A24-D857-41C5-984D-BF605D6C8A92}" srcOrd="12" destOrd="0" presId="urn:microsoft.com/office/officeart/2005/8/layout/target3"/>
    <dgm:cxn modelId="{DF51DA4D-11B4-4FA0-B1D6-8E2898759FDA}" type="presParOf" srcId="{421B068D-04D3-4CE6-B636-4B30C8D79958}" destId="{4E35D457-7354-48E5-BA00-F23573F41FF3}" srcOrd="13" destOrd="0" presId="urn:microsoft.com/office/officeart/2005/8/layout/target3"/>
    <dgm:cxn modelId="{A6B9A4D3-7646-44BD-B950-8D91DA6E1220}" type="presParOf" srcId="{421B068D-04D3-4CE6-B636-4B30C8D79958}" destId="{E11ADC1D-30D6-4E23-A2F1-9FCA748BB05A}"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E0173D-D20D-487F-9B86-6923DCA12F5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13DFFCA-C330-4564-97A2-0C52BBBAA259}">
      <dgm:prSet phldrT="[Text]"/>
      <dgm:spPr/>
      <dgm:t>
        <a:bodyPr/>
        <a:lstStyle/>
        <a:p>
          <a:pPr algn="l"/>
          <a:r>
            <a:rPr lang="en-US" dirty="0"/>
            <a:t>Data Curator</a:t>
          </a:r>
        </a:p>
      </dgm:t>
    </dgm:pt>
    <dgm:pt modelId="{3A4A176B-C4E5-4F32-A287-3AC1270C4111}" type="parTrans" cxnId="{7444E062-2687-4EE0-8100-33FCFCCDA427}">
      <dgm:prSet/>
      <dgm:spPr/>
      <dgm:t>
        <a:bodyPr/>
        <a:lstStyle/>
        <a:p>
          <a:pPr algn="l"/>
          <a:endParaRPr lang="en-US"/>
        </a:p>
      </dgm:t>
    </dgm:pt>
    <dgm:pt modelId="{0CE7F0BE-45C2-46CC-8561-20DD1B2BB747}" type="sibTrans" cxnId="{7444E062-2687-4EE0-8100-33FCFCCDA427}">
      <dgm:prSet/>
      <dgm:spPr/>
      <dgm:t>
        <a:bodyPr/>
        <a:lstStyle/>
        <a:p>
          <a:pPr algn="l"/>
          <a:endParaRPr lang="en-US"/>
        </a:p>
      </dgm:t>
    </dgm:pt>
    <dgm:pt modelId="{683ED486-2DF7-4978-AC67-D01724AD805B}">
      <dgm:prSet phldrT="[Text]"/>
      <dgm:spPr/>
      <dgm:t>
        <a:bodyPr/>
        <a:lstStyle/>
        <a:p>
          <a:pPr algn="l"/>
          <a:r>
            <a:rPr lang="en-US" dirty="0"/>
            <a:t>Also known as the data engineer. </a:t>
          </a:r>
        </a:p>
      </dgm:t>
    </dgm:pt>
    <dgm:pt modelId="{1A63E765-8157-421F-9535-8F0D4FFB7126}" type="parTrans" cxnId="{E16C1510-18D9-4F1A-A1C7-8F2D910FACAB}">
      <dgm:prSet/>
      <dgm:spPr/>
      <dgm:t>
        <a:bodyPr/>
        <a:lstStyle/>
        <a:p>
          <a:pPr algn="l"/>
          <a:endParaRPr lang="en-US"/>
        </a:p>
      </dgm:t>
    </dgm:pt>
    <dgm:pt modelId="{040E1A43-3021-4729-965D-E428CA3105BC}" type="sibTrans" cxnId="{E16C1510-18D9-4F1A-A1C7-8F2D910FACAB}">
      <dgm:prSet/>
      <dgm:spPr/>
      <dgm:t>
        <a:bodyPr/>
        <a:lstStyle/>
        <a:p>
          <a:pPr algn="l"/>
          <a:endParaRPr lang="en-US"/>
        </a:p>
      </dgm:t>
    </dgm:pt>
    <dgm:pt modelId="{5188A253-6C83-410C-BB1C-1E0E1F57B36E}">
      <dgm:prSet phldrT="[Text]"/>
      <dgm:spPr/>
      <dgm:t>
        <a:bodyPr/>
        <a:lstStyle/>
        <a:p>
          <a:pPr algn="l"/>
          <a:r>
            <a:rPr lang="en-US" dirty="0"/>
            <a:t>Feature Analyst</a:t>
          </a:r>
        </a:p>
      </dgm:t>
    </dgm:pt>
    <dgm:pt modelId="{9257DCDA-35F9-496B-A10F-F98C321AA954}" type="parTrans" cxnId="{AD8FE9ED-24EB-47B4-8C7E-68C84F8BA210}">
      <dgm:prSet/>
      <dgm:spPr/>
      <dgm:t>
        <a:bodyPr/>
        <a:lstStyle/>
        <a:p>
          <a:pPr algn="l"/>
          <a:endParaRPr lang="en-US"/>
        </a:p>
      </dgm:t>
    </dgm:pt>
    <dgm:pt modelId="{FC7686B0-D1EE-4A87-8B58-9BE869398F57}" type="sibTrans" cxnId="{AD8FE9ED-24EB-47B4-8C7E-68C84F8BA210}">
      <dgm:prSet/>
      <dgm:spPr/>
      <dgm:t>
        <a:bodyPr/>
        <a:lstStyle/>
        <a:p>
          <a:pPr algn="l"/>
          <a:endParaRPr lang="en-US"/>
        </a:p>
      </dgm:t>
    </dgm:pt>
    <dgm:pt modelId="{4BBA97BB-2745-42A0-8EA2-C8076F3AAB28}">
      <dgm:prSet phldrT="[Text]"/>
      <dgm:spPr/>
      <dgm:t>
        <a:bodyPr/>
        <a:lstStyle/>
        <a:p>
          <a:pPr algn="l"/>
          <a:r>
            <a:rPr lang="en-US" dirty="0"/>
            <a:t>Takes the processed data and develops signals.</a:t>
          </a:r>
        </a:p>
      </dgm:t>
    </dgm:pt>
    <dgm:pt modelId="{DF9AFD9A-412F-4F6F-97B6-64756DE29CC9}" type="parTrans" cxnId="{2A2A0CA6-C13D-4900-83C0-D9DEEF9D90E3}">
      <dgm:prSet/>
      <dgm:spPr/>
      <dgm:t>
        <a:bodyPr/>
        <a:lstStyle/>
        <a:p>
          <a:pPr algn="l"/>
          <a:endParaRPr lang="en-US"/>
        </a:p>
      </dgm:t>
    </dgm:pt>
    <dgm:pt modelId="{E3DA3634-E6B0-4E7E-8E37-5981EE23C433}" type="sibTrans" cxnId="{2A2A0CA6-C13D-4900-83C0-D9DEEF9D90E3}">
      <dgm:prSet/>
      <dgm:spPr/>
      <dgm:t>
        <a:bodyPr/>
        <a:lstStyle/>
        <a:p>
          <a:pPr algn="l"/>
          <a:endParaRPr lang="en-US"/>
        </a:p>
      </dgm:t>
    </dgm:pt>
    <dgm:pt modelId="{D9E52DFF-1512-45CA-8C5F-D15F4D84FAF8}">
      <dgm:prSet phldrT="[Text]"/>
      <dgm:spPr/>
      <dgm:t>
        <a:bodyPr/>
        <a:lstStyle/>
        <a:p>
          <a:pPr algn="l"/>
          <a:r>
            <a:rPr lang="en-US" dirty="0"/>
            <a:t>Software engineers, mathematical programmers, algorithm specialists take the helm here.</a:t>
          </a:r>
        </a:p>
      </dgm:t>
    </dgm:pt>
    <dgm:pt modelId="{F98F074E-CD7A-4449-B820-DE9C51067464}" type="parTrans" cxnId="{79DD01B4-15B1-4A4E-954A-EEDDA2F2AC5B}">
      <dgm:prSet/>
      <dgm:spPr/>
      <dgm:t>
        <a:bodyPr/>
        <a:lstStyle/>
        <a:p>
          <a:pPr algn="l"/>
          <a:endParaRPr lang="en-US"/>
        </a:p>
      </dgm:t>
    </dgm:pt>
    <dgm:pt modelId="{8D7E8510-89CB-4994-B80F-281DCC299E97}" type="sibTrans" cxnId="{79DD01B4-15B1-4A4E-954A-EEDDA2F2AC5B}">
      <dgm:prSet/>
      <dgm:spPr/>
      <dgm:t>
        <a:bodyPr/>
        <a:lstStyle/>
        <a:p>
          <a:pPr algn="l"/>
          <a:endParaRPr lang="en-US"/>
        </a:p>
      </dgm:t>
    </dgm:pt>
    <dgm:pt modelId="{B825F629-5807-473D-86B0-D7800692DEAF}">
      <dgm:prSet phldrT="[Text]"/>
      <dgm:spPr/>
      <dgm:t>
        <a:bodyPr/>
        <a:lstStyle/>
        <a:p>
          <a:pPr algn="l"/>
          <a:r>
            <a:rPr lang="en-US" dirty="0" err="1"/>
            <a:t>Backtester</a:t>
          </a:r>
          <a:endParaRPr lang="en-US" dirty="0"/>
        </a:p>
      </dgm:t>
    </dgm:pt>
    <dgm:pt modelId="{530AA98B-E427-42DD-A475-3601F399F8CC}" type="parTrans" cxnId="{D2D06409-9CC7-42FE-BDEE-859221D2CE20}">
      <dgm:prSet/>
      <dgm:spPr/>
      <dgm:t>
        <a:bodyPr/>
        <a:lstStyle/>
        <a:p>
          <a:pPr algn="l"/>
          <a:endParaRPr lang="en-US"/>
        </a:p>
      </dgm:t>
    </dgm:pt>
    <dgm:pt modelId="{B15842A0-8581-420E-9F87-4E575EEC6470}" type="sibTrans" cxnId="{D2D06409-9CC7-42FE-BDEE-859221D2CE20}">
      <dgm:prSet/>
      <dgm:spPr/>
      <dgm:t>
        <a:bodyPr/>
        <a:lstStyle/>
        <a:p>
          <a:pPr algn="l"/>
          <a:endParaRPr lang="en-US"/>
        </a:p>
      </dgm:t>
    </dgm:pt>
    <dgm:pt modelId="{62919A6E-E2C6-47DF-A202-99A1868D1228}">
      <dgm:prSet phldrT="[Text]"/>
      <dgm:spPr/>
      <dgm:t>
        <a:bodyPr/>
        <a:lstStyle/>
        <a:p>
          <a:pPr algn="l"/>
          <a:r>
            <a:rPr lang="en-US" dirty="0"/>
            <a:t>Deployment team</a:t>
          </a:r>
        </a:p>
      </dgm:t>
    </dgm:pt>
    <dgm:pt modelId="{BF5E3741-5C78-4E95-98D3-3B51FFF6B652}" type="parTrans" cxnId="{F10D31EC-1429-4C6E-99F7-3DBC3B0967D2}">
      <dgm:prSet/>
      <dgm:spPr/>
      <dgm:t>
        <a:bodyPr/>
        <a:lstStyle/>
        <a:p>
          <a:pPr algn="l"/>
          <a:endParaRPr lang="en-US"/>
        </a:p>
      </dgm:t>
    </dgm:pt>
    <dgm:pt modelId="{F0A560F2-F15A-43B4-B31D-AAC290F0F3DD}" type="sibTrans" cxnId="{F10D31EC-1429-4C6E-99F7-3DBC3B0967D2}">
      <dgm:prSet/>
      <dgm:spPr/>
      <dgm:t>
        <a:bodyPr/>
        <a:lstStyle/>
        <a:p>
          <a:pPr algn="l"/>
          <a:endParaRPr lang="en-US"/>
        </a:p>
      </dgm:t>
    </dgm:pt>
    <dgm:pt modelId="{BD6FAAC9-6BB0-48C5-BC9E-65FA8A517AD6}">
      <dgm:prSet phldrT="[Text]"/>
      <dgm:spPr/>
      <dgm:t>
        <a:bodyPr/>
        <a:lstStyle/>
        <a:p>
          <a:pPr algn="l"/>
          <a:r>
            <a:rPr lang="en-US" dirty="0"/>
            <a:t>Cleans, collects, stores, delivers data.</a:t>
          </a:r>
        </a:p>
      </dgm:t>
    </dgm:pt>
    <dgm:pt modelId="{519A0B40-92C7-4392-9D1E-F824BDC8B235}" type="parTrans" cxnId="{7E986B6B-10B6-4D0A-AE3A-0F24E93B74B0}">
      <dgm:prSet/>
      <dgm:spPr/>
      <dgm:t>
        <a:bodyPr/>
        <a:lstStyle/>
        <a:p>
          <a:pPr algn="l"/>
          <a:endParaRPr lang="en-US"/>
        </a:p>
      </dgm:t>
    </dgm:pt>
    <dgm:pt modelId="{E00DA534-99E9-4242-8B6A-317E444CD10F}" type="sibTrans" cxnId="{7E986B6B-10B6-4D0A-AE3A-0F24E93B74B0}">
      <dgm:prSet/>
      <dgm:spPr/>
      <dgm:t>
        <a:bodyPr/>
        <a:lstStyle/>
        <a:p>
          <a:pPr algn="l"/>
          <a:endParaRPr lang="en-US"/>
        </a:p>
      </dgm:t>
    </dgm:pt>
    <dgm:pt modelId="{400F6660-39FD-480C-BA1B-65BF689276E5}">
      <dgm:prSet phldrT="[Text]"/>
      <dgm:spPr/>
      <dgm:t>
        <a:bodyPr/>
        <a:lstStyle/>
        <a:p>
          <a:pPr algn="l"/>
          <a:endParaRPr lang="en-US" dirty="0"/>
        </a:p>
      </dgm:t>
    </dgm:pt>
    <dgm:pt modelId="{FC52169D-B8A7-4BB7-8F7B-DDE34B455446}" type="parTrans" cxnId="{9C4324CB-32A0-400D-811D-1286D5F14281}">
      <dgm:prSet/>
      <dgm:spPr/>
      <dgm:t>
        <a:bodyPr/>
        <a:lstStyle/>
        <a:p>
          <a:pPr algn="l"/>
          <a:endParaRPr lang="en-US"/>
        </a:p>
      </dgm:t>
    </dgm:pt>
    <dgm:pt modelId="{C6CE21B6-CECB-487B-8E52-9FD46AC4EBA4}" type="sibTrans" cxnId="{9C4324CB-32A0-400D-811D-1286D5F14281}">
      <dgm:prSet/>
      <dgm:spPr/>
      <dgm:t>
        <a:bodyPr/>
        <a:lstStyle/>
        <a:p>
          <a:pPr algn="l"/>
          <a:endParaRPr lang="en-US"/>
        </a:p>
      </dgm:t>
    </dgm:pt>
    <dgm:pt modelId="{6EC1C6BB-E7D1-4E84-B71D-F18FA2300CD4}">
      <dgm:prSet phldrT="[Text]"/>
      <dgm:spPr/>
      <dgm:t>
        <a:bodyPr/>
        <a:lstStyle/>
        <a:p>
          <a:pPr algn="l"/>
          <a:endParaRPr lang="en-US" dirty="0"/>
        </a:p>
      </dgm:t>
    </dgm:pt>
    <dgm:pt modelId="{75DAED44-FEBA-450F-8035-5ECD3C95A371}" type="parTrans" cxnId="{0FD0C5E3-4779-4C6B-B18C-14AA2F8524BE}">
      <dgm:prSet/>
      <dgm:spPr/>
      <dgm:t>
        <a:bodyPr/>
        <a:lstStyle/>
        <a:p>
          <a:pPr algn="l"/>
          <a:endParaRPr lang="en-US"/>
        </a:p>
      </dgm:t>
    </dgm:pt>
    <dgm:pt modelId="{9C8ABB8D-1974-4B49-BB1E-B8986931C6E3}" type="sibTrans" cxnId="{0FD0C5E3-4779-4C6B-B18C-14AA2F8524BE}">
      <dgm:prSet/>
      <dgm:spPr/>
      <dgm:t>
        <a:bodyPr/>
        <a:lstStyle/>
        <a:p>
          <a:pPr algn="l"/>
          <a:endParaRPr lang="en-US"/>
        </a:p>
      </dgm:t>
    </dgm:pt>
    <dgm:pt modelId="{40EF5C7C-5FEA-4FFF-B72F-9B5404896EFF}">
      <dgm:prSet phldrT="[Text]"/>
      <dgm:spPr/>
      <dgm:t>
        <a:bodyPr/>
        <a:lstStyle/>
        <a:p>
          <a:pPr algn="l"/>
          <a:r>
            <a:rPr lang="en-US" dirty="0"/>
            <a:t>Good understanding of context in which data arises (e.g. stock splits, rolling futures, etc.)</a:t>
          </a:r>
        </a:p>
      </dgm:t>
    </dgm:pt>
    <dgm:pt modelId="{F6B31B68-EA71-4FAE-81E7-4F70D3D72C55}" type="parTrans" cxnId="{3C878703-1788-41A0-95DD-4D62E4B8B237}">
      <dgm:prSet/>
      <dgm:spPr/>
      <dgm:t>
        <a:bodyPr/>
        <a:lstStyle/>
        <a:p>
          <a:pPr algn="l"/>
          <a:endParaRPr lang="en-US"/>
        </a:p>
      </dgm:t>
    </dgm:pt>
    <dgm:pt modelId="{20CB6795-7E5E-4E3F-B5E8-CC11435A54BA}" type="sibTrans" cxnId="{3C878703-1788-41A0-95DD-4D62E4B8B237}">
      <dgm:prSet/>
      <dgm:spPr/>
      <dgm:t>
        <a:bodyPr/>
        <a:lstStyle/>
        <a:p>
          <a:pPr algn="l"/>
          <a:endParaRPr lang="en-US"/>
        </a:p>
      </dgm:t>
    </dgm:pt>
    <dgm:pt modelId="{0989AEFC-CD04-4D4D-A5ED-BCD6674B65A5}">
      <dgm:prSet phldrT="[Text]"/>
      <dgm:spPr/>
      <dgm:t>
        <a:bodyPr/>
        <a:lstStyle/>
        <a:p>
          <a:pPr algn="l"/>
          <a:endParaRPr lang="en-US" dirty="0"/>
        </a:p>
      </dgm:t>
    </dgm:pt>
    <dgm:pt modelId="{F6F7B55F-4D62-48D2-815A-041C19298048}" type="parTrans" cxnId="{599F0E09-C155-4B25-99C9-248151A5F9C5}">
      <dgm:prSet/>
      <dgm:spPr/>
      <dgm:t>
        <a:bodyPr/>
        <a:lstStyle/>
        <a:p>
          <a:pPr algn="l"/>
          <a:endParaRPr lang="en-US"/>
        </a:p>
      </dgm:t>
    </dgm:pt>
    <dgm:pt modelId="{64BEC612-F1CD-4716-84CC-E2FD80E0EC34}" type="sibTrans" cxnId="{599F0E09-C155-4B25-99C9-248151A5F9C5}">
      <dgm:prSet/>
      <dgm:spPr/>
      <dgm:t>
        <a:bodyPr/>
        <a:lstStyle/>
        <a:p>
          <a:pPr algn="l"/>
          <a:endParaRPr lang="en-US"/>
        </a:p>
      </dgm:t>
    </dgm:pt>
    <dgm:pt modelId="{0DF76B77-F27B-4372-922F-1B62B23DBDCB}">
      <dgm:prSet phldrT="[Text]"/>
      <dgm:spPr/>
      <dgm:t>
        <a:bodyPr/>
        <a:lstStyle/>
        <a:p>
          <a:pPr algn="l"/>
          <a:r>
            <a:rPr lang="en-US" dirty="0"/>
            <a:t>Strategist</a:t>
          </a:r>
        </a:p>
      </dgm:t>
    </dgm:pt>
    <dgm:pt modelId="{A6C092DB-5E97-4253-958D-9FDBD9811E38}" type="parTrans" cxnId="{050F8154-17DD-429E-99C3-35813246DFCA}">
      <dgm:prSet/>
      <dgm:spPr/>
      <dgm:t>
        <a:bodyPr/>
        <a:lstStyle/>
        <a:p>
          <a:pPr algn="l"/>
          <a:endParaRPr lang="en-US"/>
        </a:p>
      </dgm:t>
    </dgm:pt>
    <dgm:pt modelId="{6215AE2E-71E4-45CD-AB29-DE31E80F6F32}" type="sibTrans" cxnId="{050F8154-17DD-429E-99C3-35813246DFCA}">
      <dgm:prSet/>
      <dgm:spPr/>
      <dgm:t>
        <a:bodyPr/>
        <a:lstStyle/>
        <a:p>
          <a:pPr algn="l"/>
          <a:endParaRPr lang="en-US"/>
        </a:p>
      </dgm:t>
    </dgm:pt>
    <dgm:pt modelId="{41DD61CF-ED44-4CFB-98BE-48BB242D4E5F}">
      <dgm:prSet phldrT="[Text]"/>
      <dgm:spPr/>
      <dgm:t>
        <a:bodyPr/>
        <a:lstStyle/>
        <a:p>
          <a:pPr algn="l"/>
          <a:r>
            <a:rPr lang="en-US" dirty="0"/>
            <a:t>Experts in information theory, signal extraction, visualization, labeling, weighting, etc.</a:t>
          </a:r>
        </a:p>
      </dgm:t>
    </dgm:pt>
    <dgm:pt modelId="{EEF0CAA6-A781-45B6-9679-46040C78D329}" type="parTrans" cxnId="{215E30B0-6DCD-4FEA-8E92-1C751B4804ED}">
      <dgm:prSet/>
      <dgm:spPr/>
      <dgm:t>
        <a:bodyPr/>
        <a:lstStyle/>
        <a:p>
          <a:pPr algn="l"/>
          <a:endParaRPr lang="en-US"/>
        </a:p>
      </dgm:t>
    </dgm:pt>
    <dgm:pt modelId="{33EC5929-8F0C-44BB-A56A-AA9EEC6EEDD4}" type="sibTrans" cxnId="{215E30B0-6DCD-4FEA-8E92-1C751B4804ED}">
      <dgm:prSet/>
      <dgm:spPr/>
      <dgm:t>
        <a:bodyPr/>
        <a:lstStyle/>
        <a:p>
          <a:pPr algn="l"/>
          <a:endParaRPr lang="en-US"/>
        </a:p>
      </dgm:t>
    </dgm:pt>
    <dgm:pt modelId="{5029FB48-22E9-4A98-B12D-097DC3291EAE}">
      <dgm:prSet phldrT="[Text]"/>
      <dgm:spPr/>
      <dgm:t>
        <a:bodyPr/>
        <a:lstStyle/>
        <a:p>
          <a:pPr algn="l"/>
          <a:endParaRPr lang="en-US" dirty="0"/>
        </a:p>
      </dgm:t>
    </dgm:pt>
    <dgm:pt modelId="{7F35B92E-9AFE-4B05-BE79-8AD3A7458E40}" type="parTrans" cxnId="{2B308B12-84E9-4595-AA51-8E70F7541710}">
      <dgm:prSet/>
      <dgm:spPr/>
      <dgm:t>
        <a:bodyPr/>
        <a:lstStyle/>
        <a:p>
          <a:pPr algn="l"/>
          <a:endParaRPr lang="en-US"/>
        </a:p>
      </dgm:t>
    </dgm:pt>
    <dgm:pt modelId="{26D02B1F-114C-4D1C-9DDA-F34798C677D3}" type="sibTrans" cxnId="{2B308B12-84E9-4595-AA51-8E70F7541710}">
      <dgm:prSet/>
      <dgm:spPr/>
      <dgm:t>
        <a:bodyPr/>
        <a:lstStyle/>
        <a:p>
          <a:pPr algn="l"/>
          <a:endParaRPr lang="en-US"/>
        </a:p>
      </dgm:t>
    </dgm:pt>
    <dgm:pt modelId="{A6D7F122-EA67-4C71-97A8-3B31C797F59F}">
      <dgm:prSet phldrT="[Text]"/>
      <dgm:spPr/>
      <dgm:t>
        <a:bodyPr/>
        <a:lstStyle/>
        <a:p>
          <a:pPr algn="l"/>
          <a:r>
            <a:rPr lang="en-US" dirty="0"/>
            <a:t>The “signal librarian” – not developing strategies – looking for things that could be useful…e.g. can easily discover probability of sell-off is greater when limit orders are cancel/replaced with market orders.</a:t>
          </a:r>
        </a:p>
      </dgm:t>
    </dgm:pt>
    <dgm:pt modelId="{A8EA60F3-D6DC-4EE4-B424-FE1E5452ACDE}" type="parTrans" cxnId="{C55C771C-BC4D-41E0-A090-C7A3EC36E24C}">
      <dgm:prSet/>
      <dgm:spPr/>
      <dgm:t>
        <a:bodyPr/>
        <a:lstStyle/>
        <a:p>
          <a:pPr algn="l"/>
          <a:endParaRPr lang="en-US"/>
        </a:p>
      </dgm:t>
    </dgm:pt>
    <dgm:pt modelId="{A29CCFE9-9226-433B-B9D4-496AB8241C9E}" type="sibTrans" cxnId="{C55C771C-BC4D-41E0-A090-C7A3EC36E24C}">
      <dgm:prSet/>
      <dgm:spPr/>
      <dgm:t>
        <a:bodyPr/>
        <a:lstStyle/>
        <a:p>
          <a:pPr algn="l"/>
          <a:endParaRPr lang="en-US"/>
        </a:p>
      </dgm:t>
    </dgm:pt>
    <dgm:pt modelId="{B19134A0-4FA5-4681-95E1-F47A77EF4986}">
      <dgm:prSet phldrT="[Text]"/>
      <dgm:spPr/>
      <dgm:t>
        <a:bodyPr/>
        <a:lstStyle/>
        <a:p>
          <a:pPr algn="l"/>
          <a:endParaRPr lang="en-US" dirty="0"/>
        </a:p>
      </dgm:t>
    </dgm:pt>
    <dgm:pt modelId="{52DC9EEB-CE23-4226-9534-8CF39478F963}" type="parTrans" cxnId="{C07878B9-0BC4-4975-BD04-911C91274CB9}">
      <dgm:prSet/>
      <dgm:spPr/>
      <dgm:t>
        <a:bodyPr/>
        <a:lstStyle/>
        <a:p>
          <a:pPr algn="l"/>
          <a:endParaRPr lang="en-US"/>
        </a:p>
      </dgm:t>
    </dgm:pt>
    <dgm:pt modelId="{19934A46-3115-4352-9EE1-09730ABCD651}" type="sibTrans" cxnId="{C07878B9-0BC4-4975-BD04-911C91274CB9}">
      <dgm:prSet/>
      <dgm:spPr/>
      <dgm:t>
        <a:bodyPr/>
        <a:lstStyle/>
        <a:p>
          <a:pPr algn="l"/>
          <a:endParaRPr lang="en-US"/>
        </a:p>
      </dgm:t>
    </dgm:pt>
    <dgm:pt modelId="{4B4EDDB7-0257-4420-9013-CE15D64BBEDC}">
      <dgm:prSet phldrT="[Text]"/>
      <dgm:spPr/>
      <dgm:t>
        <a:bodyPr/>
        <a:lstStyle/>
        <a:p>
          <a:pPr algn="l"/>
          <a:r>
            <a:rPr lang="en-US" dirty="0"/>
            <a:t>Takes the signals and transforms them into investment algorithms. Takes library of features to formulate hypothesis. </a:t>
          </a:r>
        </a:p>
      </dgm:t>
    </dgm:pt>
    <dgm:pt modelId="{175131FA-E5AA-4CD0-8F2D-C60C3CFCCEDB}" type="parTrans" cxnId="{C097C2D9-E538-4421-BC1F-60E97355B110}">
      <dgm:prSet/>
      <dgm:spPr/>
      <dgm:t>
        <a:bodyPr/>
        <a:lstStyle/>
        <a:p>
          <a:pPr algn="l"/>
          <a:endParaRPr lang="en-US"/>
        </a:p>
      </dgm:t>
    </dgm:pt>
    <dgm:pt modelId="{1DF3A299-4C1D-4ACE-9C36-5FC495AD602B}" type="sibTrans" cxnId="{C097C2D9-E538-4421-BC1F-60E97355B110}">
      <dgm:prSet/>
      <dgm:spPr/>
      <dgm:t>
        <a:bodyPr/>
        <a:lstStyle/>
        <a:p>
          <a:pPr algn="l"/>
          <a:endParaRPr lang="en-US"/>
        </a:p>
      </dgm:t>
    </dgm:pt>
    <dgm:pt modelId="{290C6BC2-38B5-425C-8C95-D4EBE2B35C3C}">
      <dgm:prSet phldrT="[Text]"/>
      <dgm:spPr/>
      <dgm:t>
        <a:bodyPr/>
        <a:lstStyle/>
        <a:p>
          <a:pPr algn="l"/>
          <a:r>
            <a:rPr lang="en-US" dirty="0"/>
            <a:t>Team members are data scientists with deep knowledge of markets and economy.</a:t>
          </a:r>
        </a:p>
      </dgm:t>
    </dgm:pt>
    <dgm:pt modelId="{0AFB2E68-64BB-4DF0-8266-BB17B9EBCE96}" type="parTrans" cxnId="{1B93264D-1F4A-422B-9FE9-4740FB790BAF}">
      <dgm:prSet/>
      <dgm:spPr/>
      <dgm:t>
        <a:bodyPr/>
        <a:lstStyle/>
        <a:p>
          <a:pPr algn="l"/>
          <a:endParaRPr lang="en-US"/>
        </a:p>
      </dgm:t>
    </dgm:pt>
    <dgm:pt modelId="{0DC9014F-4C4A-449A-8C22-8B581B0B3074}" type="sibTrans" cxnId="{1B93264D-1F4A-422B-9FE9-4740FB790BAF}">
      <dgm:prSet/>
      <dgm:spPr/>
      <dgm:t>
        <a:bodyPr/>
        <a:lstStyle/>
        <a:p>
          <a:pPr algn="l"/>
          <a:endParaRPr lang="en-US"/>
        </a:p>
      </dgm:t>
    </dgm:pt>
    <dgm:pt modelId="{E1AC7126-8173-4C31-871E-863FF8409FC8}">
      <dgm:prSet phldrT="[Text]"/>
      <dgm:spPr/>
      <dgm:t>
        <a:bodyPr/>
        <a:lstStyle/>
        <a:p>
          <a:pPr algn="l"/>
          <a:endParaRPr lang="en-US" dirty="0"/>
        </a:p>
      </dgm:t>
    </dgm:pt>
    <dgm:pt modelId="{1D5C71C0-459E-48F0-A6B6-CF9356F2E935}" type="parTrans" cxnId="{B48E024A-F261-4F4C-B70A-DCB80DDFE6DB}">
      <dgm:prSet/>
      <dgm:spPr/>
      <dgm:t>
        <a:bodyPr/>
        <a:lstStyle/>
        <a:p>
          <a:pPr algn="l"/>
          <a:endParaRPr lang="en-US"/>
        </a:p>
      </dgm:t>
    </dgm:pt>
    <dgm:pt modelId="{5B192A69-2390-4FF2-8F5C-BF1903893BF0}" type="sibTrans" cxnId="{B48E024A-F261-4F4C-B70A-DCB80DDFE6DB}">
      <dgm:prSet/>
      <dgm:spPr/>
      <dgm:t>
        <a:bodyPr/>
        <a:lstStyle/>
        <a:p>
          <a:pPr algn="l"/>
          <a:endParaRPr lang="en-US"/>
        </a:p>
      </dgm:t>
    </dgm:pt>
    <dgm:pt modelId="{0A38FA80-F633-411D-831D-D176604B6FF0}">
      <dgm:prSet phldrT="[Text]"/>
      <dgm:spPr/>
      <dgm:t>
        <a:bodyPr/>
        <a:lstStyle/>
        <a:p>
          <a:pPr algn="l"/>
          <a:r>
            <a:rPr lang="en-US" dirty="0"/>
            <a:t>Theory should identify economic mechanism that causes agent to lose money to the strategy. </a:t>
          </a:r>
        </a:p>
      </dgm:t>
    </dgm:pt>
    <dgm:pt modelId="{70E604FF-B2F6-41CF-BE6E-FDD02697EC89}" type="parTrans" cxnId="{5B2C868E-386E-4539-9370-C68C8F2E8986}">
      <dgm:prSet/>
      <dgm:spPr/>
      <dgm:t>
        <a:bodyPr/>
        <a:lstStyle/>
        <a:p>
          <a:pPr algn="l"/>
          <a:endParaRPr lang="en-US"/>
        </a:p>
      </dgm:t>
    </dgm:pt>
    <dgm:pt modelId="{36DAF04E-F172-4B79-8CAB-410FB5FB044E}" type="sibTrans" cxnId="{5B2C868E-386E-4539-9370-C68C8F2E8986}">
      <dgm:prSet/>
      <dgm:spPr/>
      <dgm:t>
        <a:bodyPr/>
        <a:lstStyle/>
        <a:p>
          <a:pPr algn="l"/>
          <a:endParaRPr lang="en-US"/>
        </a:p>
      </dgm:t>
    </dgm:pt>
    <dgm:pt modelId="{82B5FB94-5EA5-4943-BF15-65B884F9DC5C}">
      <dgm:prSet phldrT="[Text]"/>
      <dgm:spPr/>
      <dgm:t>
        <a:bodyPr/>
        <a:lstStyle/>
        <a:p>
          <a:pPr algn="l"/>
          <a:endParaRPr lang="en-US" dirty="0"/>
        </a:p>
      </dgm:t>
    </dgm:pt>
    <dgm:pt modelId="{875C89BC-B1BA-454C-A026-AC0A61CEDFED}" type="parTrans" cxnId="{2B05B05F-41A7-4CD6-9D2C-F6EF8BFBF284}">
      <dgm:prSet/>
      <dgm:spPr/>
      <dgm:t>
        <a:bodyPr/>
        <a:lstStyle/>
        <a:p>
          <a:pPr algn="l"/>
          <a:endParaRPr lang="en-US"/>
        </a:p>
      </dgm:t>
    </dgm:pt>
    <dgm:pt modelId="{93B58AB5-8F5D-4305-8C9D-9B3193A339A2}" type="sibTrans" cxnId="{2B05B05F-41A7-4CD6-9D2C-F6EF8BFBF284}">
      <dgm:prSet/>
      <dgm:spPr/>
      <dgm:t>
        <a:bodyPr/>
        <a:lstStyle/>
        <a:p>
          <a:pPr algn="l"/>
          <a:endParaRPr lang="en-US"/>
        </a:p>
      </dgm:t>
    </dgm:pt>
    <dgm:pt modelId="{60C23F22-1FD7-4C27-AAA4-1A9DC24F9C07}">
      <dgm:prSet phldrT="[Text]"/>
      <dgm:spPr/>
      <dgm:t>
        <a:bodyPr/>
        <a:lstStyle/>
        <a:p>
          <a:pPr algn="l"/>
          <a:r>
            <a:rPr lang="en-US" dirty="0"/>
            <a:t>Features developed in black box, strategy in a white box.</a:t>
          </a:r>
        </a:p>
      </dgm:t>
    </dgm:pt>
    <dgm:pt modelId="{9780BC18-8EF9-4572-87EB-440BB0EF0668}" type="parTrans" cxnId="{5B5D80C0-067B-4F93-9CD0-D76A63D4CCCD}">
      <dgm:prSet/>
      <dgm:spPr/>
      <dgm:t>
        <a:bodyPr/>
        <a:lstStyle/>
        <a:p>
          <a:pPr algn="l"/>
          <a:endParaRPr lang="en-US"/>
        </a:p>
      </dgm:t>
    </dgm:pt>
    <dgm:pt modelId="{EBA990EB-6E2E-49AF-97F5-B97562F77C05}" type="sibTrans" cxnId="{5B5D80C0-067B-4F93-9CD0-D76A63D4CCCD}">
      <dgm:prSet/>
      <dgm:spPr/>
      <dgm:t>
        <a:bodyPr/>
        <a:lstStyle/>
        <a:p>
          <a:pPr algn="l"/>
          <a:endParaRPr lang="en-US"/>
        </a:p>
      </dgm:t>
    </dgm:pt>
    <dgm:pt modelId="{F2A47BA9-864D-4F01-B871-F3E85BA3EC3B}">
      <dgm:prSet phldrT="[Text]"/>
      <dgm:spPr/>
      <dgm:t>
        <a:bodyPr/>
        <a:lstStyle/>
        <a:p>
          <a:pPr algn="l"/>
          <a:endParaRPr lang="en-US" dirty="0"/>
        </a:p>
      </dgm:t>
    </dgm:pt>
    <dgm:pt modelId="{EB7E9C33-CB59-4F25-9FD2-C093D12F322B}" type="parTrans" cxnId="{940B8FAC-671C-4283-AB00-237DFDECA281}">
      <dgm:prSet/>
      <dgm:spPr/>
      <dgm:t>
        <a:bodyPr/>
        <a:lstStyle/>
        <a:p>
          <a:pPr algn="l"/>
          <a:endParaRPr lang="en-US"/>
        </a:p>
      </dgm:t>
    </dgm:pt>
    <dgm:pt modelId="{845C498E-DB9D-4D8D-A228-8DAD8DF52A0A}" type="sibTrans" cxnId="{940B8FAC-671C-4283-AB00-237DFDECA281}">
      <dgm:prSet/>
      <dgm:spPr/>
      <dgm:t>
        <a:bodyPr/>
        <a:lstStyle/>
        <a:p>
          <a:pPr algn="l"/>
          <a:endParaRPr lang="en-US"/>
        </a:p>
      </dgm:t>
    </dgm:pt>
    <dgm:pt modelId="{1411AE6A-1760-46E6-A64B-CEB1AE2C19A7}">
      <dgm:prSet phldrT="[Text]"/>
      <dgm:spPr/>
      <dgm:t>
        <a:bodyPr/>
        <a:lstStyle/>
        <a:p>
          <a:pPr algn="l"/>
          <a:r>
            <a:rPr lang="en-US" dirty="0"/>
            <a:t>Examines the profitability of the strategy.</a:t>
          </a:r>
        </a:p>
      </dgm:t>
    </dgm:pt>
    <dgm:pt modelId="{0E5B7346-1A13-4F5E-B550-A31C992DE31C}" type="parTrans" cxnId="{F4E3B3DD-269B-4F13-A497-6B9F36024DDE}">
      <dgm:prSet/>
      <dgm:spPr/>
      <dgm:t>
        <a:bodyPr/>
        <a:lstStyle/>
        <a:p>
          <a:pPr algn="l"/>
          <a:endParaRPr lang="en-US"/>
        </a:p>
      </dgm:t>
    </dgm:pt>
    <dgm:pt modelId="{830DFCF6-4B1B-4107-AE81-FCD48D156A95}" type="sibTrans" cxnId="{F4E3B3DD-269B-4F13-A497-6B9F36024DDE}">
      <dgm:prSet/>
      <dgm:spPr/>
      <dgm:t>
        <a:bodyPr/>
        <a:lstStyle/>
        <a:p>
          <a:pPr algn="l"/>
          <a:endParaRPr lang="en-US"/>
        </a:p>
      </dgm:t>
    </dgm:pt>
    <dgm:pt modelId="{AE25B393-332D-4712-9A59-FDFECFE651EB}">
      <dgm:prSet phldrT="[Text]"/>
      <dgm:spPr/>
      <dgm:t>
        <a:bodyPr/>
        <a:lstStyle/>
        <a:p>
          <a:pPr algn="l"/>
          <a:endParaRPr lang="en-US" dirty="0"/>
        </a:p>
      </dgm:t>
    </dgm:pt>
    <dgm:pt modelId="{5AD0C319-841C-4EA6-94C3-9CB750C0E8EC}" type="parTrans" cxnId="{5D6FF499-BDD0-4B29-BBB0-A81EE393A6FB}">
      <dgm:prSet/>
      <dgm:spPr/>
      <dgm:t>
        <a:bodyPr/>
        <a:lstStyle/>
        <a:p>
          <a:pPr algn="l"/>
          <a:endParaRPr lang="en-US"/>
        </a:p>
      </dgm:t>
    </dgm:pt>
    <dgm:pt modelId="{821C4B5D-7D80-429B-B90C-02B98A912CC0}" type="sibTrans" cxnId="{5D6FF499-BDD0-4B29-BBB0-A81EE393A6FB}">
      <dgm:prSet/>
      <dgm:spPr/>
      <dgm:t>
        <a:bodyPr/>
        <a:lstStyle/>
        <a:p>
          <a:pPr algn="l"/>
          <a:endParaRPr lang="en-US"/>
        </a:p>
      </dgm:t>
    </dgm:pt>
    <dgm:pt modelId="{D720FB1E-0C4B-4315-8FB2-5A41F32B44D9}">
      <dgm:prSet phldrT="[Text]"/>
      <dgm:spPr/>
      <dgm:t>
        <a:bodyPr/>
        <a:lstStyle/>
        <a:p>
          <a:pPr algn="l"/>
          <a:r>
            <a:rPr lang="en-US" dirty="0"/>
            <a:t>Evaluates probability of backtest overfitting, performance, risk, viability of strategy under various scenarios among others. </a:t>
          </a:r>
        </a:p>
      </dgm:t>
    </dgm:pt>
    <dgm:pt modelId="{B58252BD-EEDD-43E0-A837-0446D1E77C4E}" type="parTrans" cxnId="{86F65041-7BDD-41B8-A563-EEBB24F36317}">
      <dgm:prSet/>
      <dgm:spPr/>
      <dgm:t>
        <a:bodyPr/>
        <a:lstStyle/>
        <a:p>
          <a:pPr algn="l"/>
          <a:endParaRPr lang="en-US"/>
        </a:p>
      </dgm:t>
    </dgm:pt>
    <dgm:pt modelId="{0A1EA323-6315-4261-B3BA-EFF3F985175E}" type="sibTrans" cxnId="{86F65041-7BDD-41B8-A563-EEBB24F36317}">
      <dgm:prSet/>
      <dgm:spPr/>
      <dgm:t>
        <a:bodyPr/>
        <a:lstStyle/>
        <a:p>
          <a:pPr algn="l"/>
          <a:endParaRPr lang="en-US"/>
        </a:p>
      </dgm:t>
    </dgm:pt>
    <dgm:pt modelId="{BA4BE511-AE55-42BD-9021-11441A13C32F}">
      <dgm:prSet phldrT="[Text]"/>
      <dgm:spPr/>
      <dgm:t>
        <a:bodyPr/>
        <a:lstStyle/>
        <a:p>
          <a:pPr algn="l"/>
          <a:r>
            <a:rPr lang="en-US" dirty="0"/>
            <a:t>Ensures the thing they deployed is identical to the prototype they received.</a:t>
          </a:r>
        </a:p>
      </dgm:t>
    </dgm:pt>
    <dgm:pt modelId="{19321127-AC10-4E95-8A71-9DD84065BDE9}" type="parTrans" cxnId="{29DF42AA-EA88-405D-8FFE-ACE7DE1EC162}">
      <dgm:prSet/>
      <dgm:spPr/>
      <dgm:t>
        <a:bodyPr/>
        <a:lstStyle/>
        <a:p>
          <a:pPr algn="l"/>
          <a:endParaRPr lang="en-US"/>
        </a:p>
      </dgm:t>
    </dgm:pt>
    <dgm:pt modelId="{450E1C3E-7B3D-4980-98B8-3AB9AB2D4095}" type="sibTrans" cxnId="{29DF42AA-EA88-405D-8FFE-ACE7DE1EC162}">
      <dgm:prSet/>
      <dgm:spPr/>
      <dgm:t>
        <a:bodyPr/>
        <a:lstStyle/>
        <a:p>
          <a:pPr algn="l"/>
          <a:endParaRPr lang="en-US"/>
        </a:p>
      </dgm:t>
    </dgm:pt>
    <dgm:pt modelId="{563C1B60-B29F-4E9D-8B12-287D4546B06D}">
      <dgm:prSet phldrT="[Text]"/>
      <dgm:spPr/>
      <dgm:t>
        <a:bodyPr/>
        <a:lstStyle/>
        <a:p>
          <a:pPr algn="l"/>
          <a:endParaRPr lang="en-US" dirty="0"/>
        </a:p>
      </dgm:t>
    </dgm:pt>
    <dgm:pt modelId="{74AEC773-3309-406F-ADB5-7BDC06278D20}" type="parTrans" cxnId="{34C13135-DF86-44D1-8B74-57E07BB6E436}">
      <dgm:prSet/>
      <dgm:spPr/>
      <dgm:t>
        <a:bodyPr/>
        <a:lstStyle/>
        <a:p>
          <a:pPr algn="l"/>
          <a:endParaRPr lang="en-US"/>
        </a:p>
      </dgm:t>
    </dgm:pt>
    <dgm:pt modelId="{19209E2C-56CB-4A45-8CAF-B05BC6901C55}" type="sibTrans" cxnId="{34C13135-DF86-44D1-8B74-57E07BB6E436}">
      <dgm:prSet/>
      <dgm:spPr/>
      <dgm:t>
        <a:bodyPr/>
        <a:lstStyle/>
        <a:p>
          <a:pPr algn="l"/>
          <a:endParaRPr lang="en-US"/>
        </a:p>
      </dgm:t>
    </dgm:pt>
    <dgm:pt modelId="{2E24033B-993D-4180-B502-DBEE7AC8D0D1}">
      <dgm:prSet phldrT="[Text]"/>
      <dgm:spPr/>
      <dgm:t>
        <a:bodyPr/>
        <a:lstStyle/>
        <a:p>
          <a:pPr algn="l"/>
          <a:r>
            <a:rPr lang="en-US" dirty="0"/>
            <a:t>Expert in empirical / experimental techniques.</a:t>
          </a:r>
        </a:p>
      </dgm:t>
    </dgm:pt>
    <dgm:pt modelId="{9E79A22C-F902-4D45-BFF6-A096549AD8A6}" type="parTrans" cxnId="{044233FC-13A1-49CA-B3DD-448705A7A7C4}">
      <dgm:prSet/>
      <dgm:spPr/>
      <dgm:t>
        <a:bodyPr/>
        <a:lstStyle/>
        <a:p>
          <a:pPr algn="l"/>
          <a:endParaRPr lang="en-US"/>
        </a:p>
      </dgm:t>
    </dgm:pt>
    <dgm:pt modelId="{8AAFB971-8AF0-47EB-B542-5B9875EF2EF9}" type="sibTrans" cxnId="{044233FC-13A1-49CA-B3DD-448705A7A7C4}">
      <dgm:prSet/>
      <dgm:spPr/>
      <dgm:t>
        <a:bodyPr/>
        <a:lstStyle/>
        <a:p>
          <a:pPr algn="l"/>
          <a:endParaRPr lang="en-US"/>
        </a:p>
      </dgm:t>
    </dgm:pt>
    <dgm:pt modelId="{915FC7E8-B240-4B6D-80AE-D5AE82C75E9B}">
      <dgm:prSet phldrT="[Text]"/>
      <dgm:spPr/>
      <dgm:t>
        <a:bodyPr/>
        <a:lstStyle/>
        <a:p>
          <a:pPr algn="l"/>
          <a:endParaRPr lang="en-US" dirty="0"/>
        </a:p>
      </dgm:t>
    </dgm:pt>
    <dgm:pt modelId="{78DE22C8-7189-4A56-9708-59B05EFF675C}" type="parTrans" cxnId="{58B9B67F-0C2A-48AA-84E3-A94340310329}">
      <dgm:prSet/>
      <dgm:spPr/>
      <dgm:t>
        <a:bodyPr/>
        <a:lstStyle/>
        <a:p>
          <a:pPr algn="l"/>
          <a:endParaRPr lang="en-US"/>
        </a:p>
      </dgm:t>
    </dgm:pt>
    <dgm:pt modelId="{2D3CAB7F-9E9B-40FD-94C9-4C60C700F36C}" type="sibTrans" cxnId="{58B9B67F-0C2A-48AA-84E3-A94340310329}">
      <dgm:prSet/>
      <dgm:spPr/>
      <dgm:t>
        <a:bodyPr/>
        <a:lstStyle/>
        <a:p>
          <a:pPr algn="l"/>
          <a:endParaRPr lang="en-US"/>
        </a:p>
      </dgm:t>
    </dgm:pt>
    <dgm:pt modelId="{A024FC14-EE65-47E2-959D-FFCBD57A8A3F}">
      <dgm:prSet phldrT="[Text]"/>
      <dgm:spPr/>
      <dgm:t>
        <a:bodyPr/>
        <a:lstStyle/>
        <a:p>
          <a:pPr algn="l"/>
          <a:r>
            <a:rPr lang="en-US" dirty="0"/>
            <a:t>Should also cross-examine meta information about how strategy came about in the first place.</a:t>
          </a:r>
        </a:p>
      </dgm:t>
    </dgm:pt>
    <dgm:pt modelId="{7D7E9F8A-BB26-4DF1-B7FE-ED98E128FA01}" type="parTrans" cxnId="{A477B6F8-110A-44A4-8FFC-C788F56ACF88}">
      <dgm:prSet/>
      <dgm:spPr/>
      <dgm:t>
        <a:bodyPr/>
        <a:lstStyle/>
        <a:p>
          <a:pPr algn="l"/>
          <a:endParaRPr lang="en-US"/>
        </a:p>
      </dgm:t>
    </dgm:pt>
    <dgm:pt modelId="{28FB168B-A237-44AC-A536-CA8B0008FBE9}" type="sibTrans" cxnId="{A477B6F8-110A-44A4-8FFC-C788F56ACF88}">
      <dgm:prSet/>
      <dgm:spPr/>
      <dgm:t>
        <a:bodyPr/>
        <a:lstStyle/>
        <a:p>
          <a:pPr algn="l"/>
          <a:endParaRPr lang="en-US"/>
        </a:p>
      </dgm:t>
    </dgm:pt>
    <dgm:pt modelId="{91829460-E0D4-4E3D-9683-D89124D9AEF8}">
      <dgm:prSet phldrT="[Text]"/>
      <dgm:spPr/>
      <dgm:t>
        <a:bodyPr/>
        <a:lstStyle/>
        <a:p>
          <a:pPr algn="l"/>
          <a:endParaRPr lang="en-US" dirty="0"/>
        </a:p>
      </dgm:t>
    </dgm:pt>
    <dgm:pt modelId="{ECCD2F5C-2007-41B3-8E13-3907037EC072}" type="parTrans" cxnId="{D65FB3D8-4BE3-4AF4-9C4A-40D21571B3F2}">
      <dgm:prSet/>
      <dgm:spPr/>
      <dgm:t>
        <a:bodyPr/>
        <a:lstStyle/>
        <a:p>
          <a:pPr algn="l"/>
          <a:endParaRPr lang="en-US"/>
        </a:p>
      </dgm:t>
    </dgm:pt>
    <dgm:pt modelId="{A31897EA-98D1-44AA-BB82-D266099A7AF4}" type="sibTrans" cxnId="{D65FB3D8-4BE3-4AF4-9C4A-40D21571B3F2}">
      <dgm:prSet/>
      <dgm:spPr/>
      <dgm:t>
        <a:bodyPr/>
        <a:lstStyle/>
        <a:p>
          <a:pPr algn="l"/>
          <a:endParaRPr lang="en-US"/>
        </a:p>
      </dgm:t>
    </dgm:pt>
    <dgm:pt modelId="{D10826BC-C240-46F5-B0F2-A89145ABBDD8}">
      <dgm:prSet phldrT="[Text]"/>
      <dgm:spPr/>
      <dgm:t>
        <a:bodyPr/>
        <a:lstStyle/>
        <a:p>
          <a:pPr algn="l"/>
          <a:r>
            <a:rPr lang="en-US" dirty="0"/>
            <a:t>Important to minimize production latency.</a:t>
          </a:r>
        </a:p>
      </dgm:t>
    </dgm:pt>
    <dgm:pt modelId="{A026A094-6445-4818-99D6-6CA107492FF9}" type="parTrans" cxnId="{F4AF6584-0ABC-45AC-BB9F-C77758C1C601}">
      <dgm:prSet/>
      <dgm:spPr/>
      <dgm:t>
        <a:bodyPr/>
        <a:lstStyle/>
        <a:p>
          <a:pPr algn="l"/>
          <a:endParaRPr lang="en-US"/>
        </a:p>
      </dgm:t>
    </dgm:pt>
    <dgm:pt modelId="{42D2FDAC-6361-49B2-8169-CF6A1D48513A}" type="sibTrans" cxnId="{F4AF6584-0ABC-45AC-BB9F-C77758C1C601}">
      <dgm:prSet/>
      <dgm:spPr/>
      <dgm:t>
        <a:bodyPr/>
        <a:lstStyle/>
        <a:p>
          <a:pPr algn="l"/>
          <a:endParaRPr lang="en-US"/>
        </a:p>
      </dgm:t>
    </dgm:pt>
    <dgm:pt modelId="{6D9534F4-EF96-4920-8DFF-A1CDDBDD4E1B}">
      <dgm:prSet phldrT="[Text]"/>
      <dgm:spPr/>
      <dgm:t>
        <a:bodyPr/>
        <a:lstStyle/>
        <a:p>
          <a:pPr algn="l"/>
          <a:endParaRPr lang="en-US" dirty="0"/>
        </a:p>
      </dgm:t>
    </dgm:pt>
    <dgm:pt modelId="{C018B267-00CF-4073-97C1-16D09FE9469A}" type="parTrans" cxnId="{557F9AC0-E602-41C9-BE82-537DD82E81D2}">
      <dgm:prSet/>
      <dgm:spPr/>
      <dgm:t>
        <a:bodyPr/>
        <a:lstStyle/>
        <a:p>
          <a:pPr algn="l"/>
          <a:endParaRPr lang="en-US"/>
        </a:p>
      </dgm:t>
    </dgm:pt>
    <dgm:pt modelId="{87B91E31-EBF3-4CD1-808C-672D58A64B76}" type="sibTrans" cxnId="{557F9AC0-E602-41C9-BE82-537DD82E81D2}">
      <dgm:prSet/>
      <dgm:spPr/>
      <dgm:t>
        <a:bodyPr/>
        <a:lstStyle/>
        <a:p>
          <a:pPr algn="l"/>
          <a:endParaRPr lang="en-US"/>
        </a:p>
      </dgm:t>
    </dgm:pt>
    <dgm:pt modelId="{524D259A-FDAE-4748-83E3-28D2CD543C8D}">
      <dgm:prSet phldrT="[Text]"/>
      <dgm:spPr/>
      <dgm:t>
        <a:bodyPr/>
        <a:lstStyle/>
        <a:p>
          <a:pPr algn="l"/>
          <a:endParaRPr lang="en-US" dirty="0"/>
        </a:p>
      </dgm:t>
    </dgm:pt>
    <dgm:pt modelId="{0CE9C0D4-5C2E-416A-B215-D9F3C85D4978}" type="parTrans" cxnId="{B1107238-F0EB-4117-89FE-47F145600515}">
      <dgm:prSet/>
      <dgm:spPr/>
      <dgm:t>
        <a:bodyPr/>
        <a:lstStyle/>
        <a:p>
          <a:pPr algn="l"/>
          <a:endParaRPr lang="en-US"/>
        </a:p>
      </dgm:t>
    </dgm:pt>
    <dgm:pt modelId="{E9A9EDC9-38B8-46D4-A0C6-CC919D60459F}" type="sibTrans" cxnId="{B1107238-F0EB-4117-89FE-47F145600515}">
      <dgm:prSet/>
      <dgm:spPr/>
      <dgm:t>
        <a:bodyPr/>
        <a:lstStyle/>
        <a:p>
          <a:pPr algn="l"/>
          <a:endParaRPr lang="en-US"/>
        </a:p>
      </dgm:t>
    </dgm:pt>
    <dgm:pt modelId="{1C975EAC-B290-4E4B-AC24-049339860540}">
      <dgm:prSet phldrT="[Text]"/>
      <dgm:spPr/>
      <dgm:t>
        <a:bodyPr/>
        <a:lstStyle/>
        <a:p>
          <a:pPr algn="l"/>
          <a:r>
            <a:rPr lang="en-US" dirty="0"/>
            <a:t>Need to have a good tech stack (automation servers, Hadoop, HPC, etc.)</a:t>
          </a:r>
        </a:p>
      </dgm:t>
    </dgm:pt>
    <dgm:pt modelId="{D48A1EDC-D01C-44FF-8C0C-1E564ED46B55}" type="parTrans" cxnId="{0E4132A4-B453-458E-8670-FEA6ACA92442}">
      <dgm:prSet/>
      <dgm:spPr/>
      <dgm:t>
        <a:bodyPr/>
        <a:lstStyle/>
        <a:p>
          <a:pPr algn="l"/>
          <a:endParaRPr lang="en-US"/>
        </a:p>
      </dgm:t>
    </dgm:pt>
    <dgm:pt modelId="{EAB89601-3D86-43ED-BEC3-8AAD0C52ECEF}" type="sibTrans" cxnId="{0E4132A4-B453-458E-8670-FEA6ACA92442}">
      <dgm:prSet/>
      <dgm:spPr/>
      <dgm:t>
        <a:bodyPr/>
        <a:lstStyle/>
        <a:p>
          <a:pPr algn="l"/>
          <a:endParaRPr lang="en-US"/>
        </a:p>
      </dgm:t>
    </dgm:pt>
    <dgm:pt modelId="{73933D7A-8C2A-4D56-94B9-768E4661196E}">
      <dgm:prSet phldrT="[Text]"/>
      <dgm:spPr/>
      <dgm:t>
        <a:bodyPr/>
        <a:lstStyle/>
        <a:p>
          <a:pPr algn="l"/>
          <a:r>
            <a:rPr lang="en-US" dirty="0"/>
            <a:t>Only management gets to see backtest results.</a:t>
          </a:r>
        </a:p>
      </dgm:t>
    </dgm:pt>
    <dgm:pt modelId="{19D90366-82FF-47A9-850D-C83E392DEA8E}" type="parTrans" cxnId="{B9D6424E-5F49-4514-BA5C-9E8727F24FBA}">
      <dgm:prSet/>
      <dgm:spPr/>
      <dgm:t>
        <a:bodyPr/>
        <a:lstStyle/>
        <a:p>
          <a:pPr algn="l"/>
          <a:endParaRPr lang="en-US"/>
        </a:p>
      </dgm:t>
    </dgm:pt>
    <dgm:pt modelId="{AC333CAF-16B0-4625-9895-091876F58524}" type="sibTrans" cxnId="{B9D6424E-5F49-4514-BA5C-9E8727F24FBA}">
      <dgm:prSet/>
      <dgm:spPr/>
      <dgm:t>
        <a:bodyPr/>
        <a:lstStyle/>
        <a:p>
          <a:pPr algn="l"/>
          <a:endParaRPr lang="en-US"/>
        </a:p>
      </dgm:t>
    </dgm:pt>
    <dgm:pt modelId="{CB27DD43-C5B2-4B9C-9EE0-A183D453D747}">
      <dgm:prSet phldrT="[Text]"/>
      <dgm:spPr/>
      <dgm:t>
        <a:bodyPr/>
        <a:lstStyle/>
        <a:p>
          <a:pPr algn="l"/>
          <a:endParaRPr lang="en-US" dirty="0"/>
        </a:p>
      </dgm:t>
    </dgm:pt>
    <dgm:pt modelId="{3D65CFB2-F597-4F5F-B243-33CC4CA2DC60}" type="parTrans" cxnId="{FBBAA958-DEC5-4E3B-9DE9-BEEDA092C4F1}">
      <dgm:prSet/>
      <dgm:spPr/>
      <dgm:t>
        <a:bodyPr/>
        <a:lstStyle/>
        <a:p>
          <a:pPr algn="l"/>
          <a:endParaRPr lang="en-US"/>
        </a:p>
      </dgm:t>
    </dgm:pt>
    <dgm:pt modelId="{1BCAA89D-30F3-4B7B-A0DA-5EF12BD37474}" type="sibTrans" cxnId="{FBBAA958-DEC5-4E3B-9DE9-BEEDA092C4F1}">
      <dgm:prSet/>
      <dgm:spPr/>
      <dgm:t>
        <a:bodyPr/>
        <a:lstStyle/>
        <a:p>
          <a:pPr algn="l"/>
          <a:endParaRPr lang="en-US"/>
        </a:p>
      </dgm:t>
    </dgm:pt>
    <dgm:pt modelId="{A81F3D1E-D155-4FAB-A877-4C5D149670D9}" type="pres">
      <dgm:prSet presAssocID="{1AE0173D-D20D-487F-9B86-6923DCA12F59}" presName="Name0" presStyleCnt="0">
        <dgm:presLayoutVars>
          <dgm:dir/>
          <dgm:animLvl val="lvl"/>
          <dgm:resizeHandles val="exact"/>
        </dgm:presLayoutVars>
      </dgm:prSet>
      <dgm:spPr/>
      <dgm:t>
        <a:bodyPr/>
        <a:lstStyle/>
        <a:p>
          <a:endParaRPr lang="en-US"/>
        </a:p>
      </dgm:t>
    </dgm:pt>
    <dgm:pt modelId="{92F88B9B-53CA-4C57-8BC5-A3D2D71F0CAE}" type="pres">
      <dgm:prSet presAssocID="{B13DFFCA-C330-4564-97A2-0C52BBBAA259}" presName="composite" presStyleCnt="0"/>
      <dgm:spPr/>
    </dgm:pt>
    <dgm:pt modelId="{44FB9720-F6E4-4C95-8576-5E278E9F274B}" type="pres">
      <dgm:prSet presAssocID="{B13DFFCA-C330-4564-97A2-0C52BBBAA259}" presName="parTx" presStyleLbl="node1" presStyleIdx="0" presStyleCnt="5" custLinFactNeighborY="779">
        <dgm:presLayoutVars>
          <dgm:chMax val="0"/>
          <dgm:chPref val="0"/>
          <dgm:bulletEnabled val="1"/>
        </dgm:presLayoutVars>
      </dgm:prSet>
      <dgm:spPr/>
      <dgm:t>
        <a:bodyPr/>
        <a:lstStyle/>
        <a:p>
          <a:endParaRPr lang="en-US"/>
        </a:p>
      </dgm:t>
    </dgm:pt>
    <dgm:pt modelId="{DF4615BA-A353-4CA0-9F25-DC6573897B37}" type="pres">
      <dgm:prSet presAssocID="{B13DFFCA-C330-4564-97A2-0C52BBBAA259}" presName="desTx" presStyleLbl="revTx" presStyleIdx="0" presStyleCnt="5">
        <dgm:presLayoutVars>
          <dgm:bulletEnabled val="1"/>
        </dgm:presLayoutVars>
      </dgm:prSet>
      <dgm:spPr/>
      <dgm:t>
        <a:bodyPr/>
        <a:lstStyle/>
        <a:p>
          <a:endParaRPr lang="en-US"/>
        </a:p>
      </dgm:t>
    </dgm:pt>
    <dgm:pt modelId="{A9FB86DF-0BF5-4146-869D-77A399BEE397}" type="pres">
      <dgm:prSet presAssocID="{0CE7F0BE-45C2-46CC-8561-20DD1B2BB747}" presName="space" presStyleCnt="0"/>
      <dgm:spPr/>
    </dgm:pt>
    <dgm:pt modelId="{E3A69326-594B-4948-BFDA-88F66E54BAC3}" type="pres">
      <dgm:prSet presAssocID="{5188A253-6C83-410C-BB1C-1E0E1F57B36E}" presName="composite" presStyleCnt="0"/>
      <dgm:spPr/>
    </dgm:pt>
    <dgm:pt modelId="{BCC73692-D8EB-4D16-B442-49ADA2386EC8}" type="pres">
      <dgm:prSet presAssocID="{5188A253-6C83-410C-BB1C-1E0E1F57B36E}" presName="parTx" presStyleLbl="node1" presStyleIdx="1" presStyleCnt="5">
        <dgm:presLayoutVars>
          <dgm:chMax val="0"/>
          <dgm:chPref val="0"/>
          <dgm:bulletEnabled val="1"/>
        </dgm:presLayoutVars>
      </dgm:prSet>
      <dgm:spPr/>
      <dgm:t>
        <a:bodyPr/>
        <a:lstStyle/>
        <a:p>
          <a:endParaRPr lang="en-US"/>
        </a:p>
      </dgm:t>
    </dgm:pt>
    <dgm:pt modelId="{CBA2567C-6E46-4E8F-87F1-31EDC017E536}" type="pres">
      <dgm:prSet presAssocID="{5188A253-6C83-410C-BB1C-1E0E1F57B36E}" presName="desTx" presStyleLbl="revTx" presStyleIdx="1" presStyleCnt="5">
        <dgm:presLayoutVars>
          <dgm:bulletEnabled val="1"/>
        </dgm:presLayoutVars>
      </dgm:prSet>
      <dgm:spPr/>
      <dgm:t>
        <a:bodyPr/>
        <a:lstStyle/>
        <a:p>
          <a:endParaRPr lang="en-US"/>
        </a:p>
      </dgm:t>
    </dgm:pt>
    <dgm:pt modelId="{896B4AB0-7A59-4F75-8E52-AA5F05F3C028}" type="pres">
      <dgm:prSet presAssocID="{FC7686B0-D1EE-4A87-8B58-9BE869398F57}" presName="space" presStyleCnt="0"/>
      <dgm:spPr/>
    </dgm:pt>
    <dgm:pt modelId="{E08B11C3-C525-4710-A471-BA0D2795BDF0}" type="pres">
      <dgm:prSet presAssocID="{0DF76B77-F27B-4372-922F-1B62B23DBDCB}" presName="composite" presStyleCnt="0"/>
      <dgm:spPr/>
    </dgm:pt>
    <dgm:pt modelId="{DE4285E2-8FF9-40E7-BCE8-1DEF88AF9E38}" type="pres">
      <dgm:prSet presAssocID="{0DF76B77-F27B-4372-922F-1B62B23DBDCB}" presName="parTx" presStyleLbl="node1" presStyleIdx="2" presStyleCnt="5">
        <dgm:presLayoutVars>
          <dgm:chMax val="0"/>
          <dgm:chPref val="0"/>
          <dgm:bulletEnabled val="1"/>
        </dgm:presLayoutVars>
      </dgm:prSet>
      <dgm:spPr/>
      <dgm:t>
        <a:bodyPr/>
        <a:lstStyle/>
        <a:p>
          <a:endParaRPr lang="en-US"/>
        </a:p>
      </dgm:t>
    </dgm:pt>
    <dgm:pt modelId="{CEEB51A4-EC62-446C-B7FC-9F4883DB2085}" type="pres">
      <dgm:prSet presAssocID="{0DF76B77-F27B-4372-922F-1B62B23DBDCB}" presName="desTx" presStyleLbl="revTx" presStyleIdx="2" presStyleCnt="5">
        <dgm:presLayoutVars>
          <dgm:bulletEnabled val="1"/>
        </dgm:presLayoutVars>
      </dgm:prSet>
      <dgm:spPr/>
      <dgm:t>
        <a:bodyPr/>
        <a:lstStyle/>
        <a:p>
          <a:endParaRPr lang="en-US"/>
        </a:p>
      </dgm:t>
    </dgm:pt>
    <dgm:pt modelId="{FBC86B05-D0BD-4F66-AE40-9517F1CC1F40}" type="pres">
      <dgm:prSet presAssocID="{6215AE2E-71E4-45CD-AB29-DE31E80F6F32}" presName="space" presStyleCnt="0"/>
      <dgm:spPr/>
    </dgm:pt>
    <dgm:pt modelId="{3EC38B7E-A7CF-4B25-849B-D7CEACFA183E}" type="pres">
      <dgm:prSet presAssocID="{B825F629-5807-473D-86B0-D7800692DEAF}" presName="composite" presStyleCnt="0"/>
      <dgm:spPr/>
    </dgm:pt>
    <dgm:pt modelId="{D2C49B47-6610-4A81-9328-81D72E631BBA}" type="pres">
      <dgm:prSet presAssocID="{B825F629-5807-473D-86B0-D7800692DEAF}" presName="parTx" presStyleLbl="node1" presStyleIdx="3" presStyleCnt="5">
        <dgm:presLayoutVars>
          <dgm:chMax val="0"/>
          <dgm:chPref val="0"/>
          <dgm:bulletEnabled val="1"/>
        </dgm:presLayoutVars>
      </dgm:prSet>
      <dgm:spPr/>
      <dgm:t>
        <a:bodyPr/>
        <a:lstStyle/>
        <a:p>
          <a:endParaRPr lang="en-US"/>
        </a:p>
      </dgm:t>
    </dgm:pt>
    <dgm:pt modelId="{0788BFE1-3072-456D-A926-75D30320B6A9}" type="pres">
      <dgm:prSet presAssocID="{B825F629-5807-473D-86B0-D7800692DEAF}" presName="desTx" presStyleLbl="revTx" presStyleIdx="3" presStyleCnt="5">
        <dgm:presLayoutVars>
          <dgm:bulletEnabled val="1"/>
        </dgm:presLayoutVars>
      </dgm:prSet>
      <dgm:spPr/>
      <dgm:t>
        <a:bodyPr/>
        <a:lstStyle/>
        <a:p>
          <a:endParaRPr lang="en-US"/>
        </a:p>
      </dgm:t>
    </dgm:pt>
    <dgm:pt modelId="{081C92F4-897B-4A76-A819-D0DD15C67B87}" type="pres">
      <dgm:prSet presAssocID="{B15842A0-8581-420E-9F87-4E575EEC6470}" presName="space" presStyleCnt="0"/>
      <dgm:spPr/>
    </dgm:pt>
    <dgm:pt modelId="{324FDC9A-D452-4844-967D-028C5B5DB6A8}" type="pres">
      <dgm:prSet presAssocID="{62919A6E-E2C6-47DF-A202-99A1868D1228}" presName="composite" presStyleCnt="0"/>
      <dgm:spPr/>
    </dgm:pt>
    <dgm:pt modelId="{D33E6717-CB6A-4692-B024-F55BB05879CE}" type="pres">
      <dgm:prSet presAssocID="{62919A6E-E2C6-47DF-A202-99A1868D1228}" presName="parTx" presStyleLbl="node1" presStyleIdx="4" presStyleCnt="5">
        <dgm:presLayoutVars>
          <dgm:chMax val="0"/>
          <dgm:chPref val="0"/>
          <dgm:bulletEnabled val="1"/>
        </dgm:presLayoutVars>
      </dgm:prSet>
      <dgm:spPr/>
      <dgm:t>
        <a:bodyPr/>
        <a:lstStyle/>
        <a:p>
          <a:endParaRPr lang="en-US"/>
        </a:p>
      </dgm:t>
    </dgm:pt>
    <dgm:pt modelId="{9EFE1E2B-A61F-413E-8ECF-314B9587D112}" type="pres">
      <dgm:prSet presAssocID="{62919A6E-E2C6-47DF-A202-99A1868D1228}" presName="desTx" presStyleLbl="revTx" presStyleIdx="4" presStyleCnt="5">
        <dgm:presLayoutVars>
          <dgm:bulletEnabled val="1"/>
        </dgm:presLayoutVars>
      </dgm:prSet>
      <dgm:spPr/>
      <dgm:t>
        <a:bodyPr/>
        <a:lstStyle/>
        <a:p>
          <a:endParaRPr lang="en-US"/>
        </a:p>
      </dgm:t>
    </dgm:pt>
  </dgm:ptLst>
  <dgm:cxnLst>
    <dgm:cxn modelId="{8F308045-7826-4BF7-A0A3-58DD63353EEE}" type="presOf" srcId="{CB27DD43-C5B2-4B9C-9EE0-A183D453D747}" destId="{0788BFE1-3072-456D-A926-75D30320B6A9}" srcOrd="0" destOrd="5" presId="urn:microsoft.com/office/officeart/2005/8/layout/chevron1"/>
    <dgm:cxn modelId="{B6AF5F5A-9688-4D93-BE5D-969BDF195145}" type="presOf" srcId="{1411AE6A-1760-46E6-A64B-CEB1AE2C19A7}" destId="{0788BFE1-3072-456D-A926-75D30320B6A9}" srcOrd="0" destOrd="0" presId="urn:microsoft.com/office/officeart/2005/8/layout/chevron1"/>
    <dgm:cxn modelId="{CD5EF920-6718-48CB-9A00-4AE837FE14E0}" type="presOf" srcId="{BD6FAAC9-6BB0-48C5-BC9E-65FA8A517AD6}" destId="{DF4615BA-A353-4CA0-9F25-DC6573897B37}" srcOrd="0" destOrd="2" presId="urn:microsoft.com/office/officeart/2005/8/layout/chevron1"/>
    <dgm:cxn modelId="{A477B6F8-110A-44A4-8FFC-C788F56ACF88}" srcId="{B825F629-5807-473D-86B0-D7800692DEAF}" destId="{A024FC14-EE65-47E2-959D-FFCBD57A8A3F}" srcOrd="4" destOrd="0" parTransId="{7D7E9F8A-BB26-4DF1-B7FE-ED98E128FA01}" sibTransId="{28FB168B-A237-44AC-A536-CA8B0008FBE9}"/>
    <dgm:cxn modelId="{2886EF4B-0BF4-4665-9EDE-09B9140B3656}" type="presOf" srcId="{5188A253-6C83-410C-BB1C-1E0E1F57B36E}" destId="{BCC73692-D8EB-4D16-B442-49ADA2386EC8}" srcOrd="0" destOrd="0" presId="urn:microsoft.com/office/officeart/2005/8/layout/chevron1"/>
    <dgm:cxn modelId="{2B05B05F-41A7-4CD6-9D2C-F6EF8BFBF284}" srcId="{0DF76B77-F27B-4372-922F-1B62B23DBDCB}" destId="{82B5FB94-5EA5-4943-BF15-65B884F9DC5C}" srcOrd="3" destOrd="0" parTransId="{875C89BC-B1BA-454C-A026-AC0A61CEDFED}" sibTransId="{93B58AB5-8F5D-4305-8C9D-9B3193A339A2}"/>
    <dgm:cxn modelId="{044233FC-13A1-49CA-B3DD-448705A7A7C4}" srcId="{B825F629-5807-473D-86B0-D7800692DEAF}" destId="{2E24033B-993D-4180-B502-DBEE7AC8D0D1}" srcOrd="8" destOrd="0" parTransId="{9E79A22C-F902-4D45-BFF6-A096549AD8A6}" sibTransId="{8AAFB971-8AF0-47EB-B542-5B9875EF2EF9}"/>
    <dgm:cxn modelId="{C07878B9-0BC4-4975-BD04-911C91274CB9}" srcId="{5188A253-6C83-410C-BB1C-1E0E1F57B36E}" destId="{B19134A0-4FA5-4681-95E1-F47A77EF4986}" srcOrd="3" destOrd="0" parTransId="{52DC9EEB-CE23-4226-9534-8CF39478F963}" sibTransId="{19934A46-3115-4352-9EE1-09730ABCD651}"/>
    <dgm:cxn modelId="{A789F048-D016-4E64-8601-F13B8D5C617C}" type="presOf" srcId="{0A38FA80-F633-411D-831D-D176604B6FF0}" destId="{CEEB51A4-EC62-446C-B7FC-9F4883DB2085}" srcOrd="0" destOrd="4" presId="urn:microsoft.com/office/officeart/2005/8/layout/chevron1"/>
    <dgm:cxn modelId="{A3AE1F28-5121-4AF6-B988-08808E93AC12}" type="presOf" srcId="{41DD61CF-ED44-4CFB-98BE-48BB242D4E5F}" destId="{CBA2567C-6E46-4E8F-87F1-31EDC017E536}" srcOrd="0" destOrd="2" presId="urn:microsoft.com/office/officeart/2005/8/layout/chevron1"/>
    <dgm:cxn modelId="{087A7834-BD38-41DF-91D6-B2CF419E985D}" type="presOf" srcId="{6D9534F4-EF96-4920-8DFF-A1CDDBDD4E1B}" destId="{9EFE1E2B-A61F-413E-8ECF-314B9587D112}" srcOrd="0" destOrd="3" presId="urn:microsoft.com/office/officeart/2005/8/layout/chevron1"/>
    <dgm:cxn modelId="{A276A02B-C9AE-478B-81CE-1BD0F00242EC}" type="presOf" srcId="{A024FC14-EE65-47E2-959D-FFCBD57A8A3F}" destId="{0788BFE1-3072-456D-A926-75D30320B6A9}" srcOrd="0" destOrd="4" presId="urn:microsoft.com/office/officeart/2005/8/layout/chevron1"/>
    <dgm:cxn modelId="{1B93264D-1F4A-422B-9FE9-4740FB790BAF}" srcId="{0DF76B77-F27B-4372-922F-1B62B23DBDCB}" destId="{290C6BC2-38B5-425C-8C95-D4EBE2B35C3C}" srcOrd="2" destOrd="0" parTransId="{0AFB2E68-64BB-4DF0-8266-BB17B9EBCE96}" sibTransId="{0DC9014F-4C4A-449A-8C22-8B581B0B3074}"/>
    <dgm:cxn modelId="{3E0242C1-491C-40ED-89F6-B8AAE004D8B7}" type="presOf" srcId="{D720FB1E-0C4B-4315-8FB2-5A41F32B44D9}" destId="{0788BFE1-3072-456D-A926-75D30320B6A9}" srcOrd="0" destOrd="2" presId="urn:microsoft.com/office/officeart/2005/8/layout/chevron1"/>
    <dgm:cxn modelId="{26B20938-7BC5-4525-ADDC-98616D8FC79A}" type="presOf" srcId="{1AE0173D-D20D-487F-9B86-6923DCA12F59}" destId="{A81F3D1E-D155-4FAB-A877-4C5D149670D9}" srcOrd="0" destOrd="0" presId="urn:microsoft.com/office/officeart/2005/8/layout/chevron1"/>
    <dgm:cxn modelId="{6C19B2BF-39BB-4106-AAC2-FB3B9BB8C6DB}" type="presOf" srcId="{73933D7A-8C2A-4D56-94B9-768E4661196E}" destId="{0788BFE1-3072-456D-A926-75D30320B6A9}" srcOrd="0" destOrd="6" presId="urn:microsoft.com/office/officeart/2005/8/layout/chevron1"/>
    <dgm:cxn modelId="{A2F3CB58-B4DC-4063-99AC-BE3E49AD1804}" type="presOf" srcId="{60C23F22-1FD7-4C27-AAA4-1A9DC24F9C07}" destId="{CEEB51A4-EC62-446C-B7FC-9F4883DB2085}" srcOrd="0" destOrd="6" presId="urn:microsoft.com/office/officeart/2005/8/layout/chevron1"/>
    <dgm:cxn modelId="{79DD01B4-15B1-4A4E-954A-EEDDA2F2AC5B}" srcId="{62919A6E-E2C6-47DF-A202-99A1868D1228}" destId="{D9E52DFF-1512-45CA-8C5F-D15F4D84FAF8}" srcOrd="0" destOrd="0" parTransId="{F98F074E-CD7A-4449-B820-DE9C51067464}" sibTransId="{8D7E8510-89CB-4994-B80F-281DCC299E97}"/>
    <dgm:cxn modelId="{8E8A6075-DF4B-4077-B77F-FF5D3F92FF0A}" type="presOf" srcId="{915FC7E8-B240-4B6D-80AE-D5AE82C75E9B}" destId="{0788BFE1-3072-456D-A926-75D30320B6A9}" srcOrd="0" destOrd="7" presId="urn:microsoft.com/office/officeart/2005/8/layout/chevron1"/>
    <dgm:cxn modelId="{F4AF6584-0ABC-45AC-BB9F-C77758C1C601}" srcId="{62919A6E-E2C6-47DF-A202-99A1868D1228}" destId="{D10826BC-C240-46F5-B0F2-A89145ABBDD8}" srcOrd="4" destOrd="0" parTransId="{A026A094-6445-4818-99D6-6CA107492FF9}" sibTransId="{42D2FDAC-6361-49B2-8169-CF6A1D48513A}"/>
    <dgm:cxn modelId="{35273D3E-FEE5-44F6-B2C4-B2C9FBFDBB8C}" type="presOf" srcId="{0989AEFC-CD04-4D4D-A5ED-BCD6674B65A5}" destId="{DF4615BA-A353-4CA0-9F25-DC6573897B37}" srcOrd="0" destOrd="3" presId="urn:microsoft.com/office/officeart/2005/8/layout/chevron1"/>
    <dgm:cxn modelId="{F07CC783-3095-4344-875C-EE7870F7CB57}" type="presOf" srcId="{290C6BC2-38B5-425C-8C95-D4EBE2B35C3C}" destId="{CEEB51A4-EC62-446C-B7FC-9F4883DB2085}" srcOrd="0" destOrd="2" presId="urn:microsoft.com/office/officeart/2005/8/layout/chevron1"/>
    <dgm:cxn modelId="{3C878703-1788-41A0-95DD-4D62E4B8B237}" srcId="{B13DFFCA-C330-4564-97A2-0C52BBBAA259}" destId="{40EF5C7C-5FEA-4FFF-B72F-9B5404896EFF}" srcOrd="4" destOrd="0" parTransId="{F6B31B68-EA71-4FAE-81E7-4F70D3D72C55}" sibTransId="{20CB6795-7E5E-4E3F-B5E8-CC11435A54BA}"/>
    <dgm:cxn modelId="{E05B7CF6-94AD-4713-A4DD-BD4F7CDD7EB3}" type="presOf" srcId="{4B4EDDB7-0257-4420-9013-CE15D64BBEDC}" destId="{CEEB51A4-EC62-446C-B7FC-9F4883DB2085}" srcOrd="0" destOrd="0" presId="urn:microsoft.com/office/officeart/2005/8/layout/chevron1"/>
    <dgm:cxn modelId="{AD8FE9ED-24EB-47B4-8C7E-68C84F8BA210}" srcId="{1AE0173D-D20D-487F-9B86-6923DCA12F59}" destId="{5188A253-6C83-410C-BB1C-1E0E1F57B36E}" srcOrd="1" destOrd="0" parTransId="{9257DCDA-35F9-496B-A10F-F98C321AA954}" sibTransId="{FC7686B0-D1EE-4A87-8B58-9BE869398F57}"/>
    <dgm:cxn modelId="{CBC7DE05-018B-435E-8641-B884CF56F619}" type="presOf" srcId="{40EF5C7C-5FEA-4FFF-B72F-9B5404896EFF}" destId="{DF4615BA-A353-4CA0-9F25-DC6573897B37}" srcOrd="0" destOrd="4" presId="urn:microsoft.com/office/officeart/2005/8/layout/chevron1"/>
    <dgm:cxn modelId="{5D6FF499-BDD0-4B29-BBB0-A81EE393A6FB}" srcId="{B825F629-5807-473D-86B0-D7800692DEAF}" destId="{AE25B393-332D-4712-9A59-FDFECFE651EB}" srcOrd="1" destOrd="0" parTransId="{5AD0C319-841C-4EA6-94C3-9CB750C0E8EC}" sibTransId="{821C4B5D-7D80-429B-B90C-02B98A912CC0}"/>
    <dgm:cxn modelId="{E16C1510-18D9-4F1A-A1C7-8F2D910FACAB}" srcId="{B13DFFCA-C330-4564-97A2-0C52BBBAA259}" destId="{683ED486-2DF7-4978-AC67-D01724AD805B}" srcOrd="0" destOrd="0" parTransId="{1A63E765-8157-421F-9535-8F0D4FFB7126}" sibTransId="{040E1A43-3021-4729-965D-E428CA3105BC}"/>
    <dgm:cxn modelId="{634DF64D-0D2F-48F0-8CED-3EB01A5AF930}" type="presOf" srcId="{62919A6E-E2C6-47DF-A202-99A1868D1228}" destId="{D33E6717-CB6A-4692-B024-F55BB05879CE}" srcOrd="0" destOrd="0" presId="urn:microsoft.com/office/officeart/2005/8/layout/chevron1"/>
    <dgm:cxn modelId="{599F0E09-C155-4B25-99C9-248151A5F9C5}" srcId="{B13DFFCA-C330-4564-97A2-0C52BBBAA259}" destId="{0989AEFC-CD04-4D4D-A5ED-BCD6674B65A5}" srcOrd="3" destOrd="0" parTransId="{F6F7B55F-4D62-48D2-815A-041C19298048}" sibTransId="{64BEC612-F1CD-4716-84CC-E2FD80E0EC34}"/>
    <dgm:cxn modelId="{D65FB3D8-4BE3-4AF4-9C4A-40D21571B3F2}" srcId="{B825F629-5807-473D-86B0-D7800692DEAF}" destId="{91829460-E0D4-4E3D-9683-D89124D9AEF8}" srcOrd="3" destOrd="0" parTransId="{ECCD2F5C-2007-41B3-8E13-3907037EC072}" sibTransId="{A31897EA-98D1-44AA-BB82-D266099A7AF4}"/>
    <dgm:cxn modelId="{6320E73A-82F7-48F6-9431-31D7688BDD84}" type="presOf" srcId="{BA4BE511-AE55-42BD-9021-11441A13C32F}" destId="{9EFE1E2B-A61F-413E-8ECF-314B9587D112}" srcOrd="0" destOrd="2" presId="urn:microsoft.com/office/officeart/2005/8/layout/chevron1"/>
    <dgm:cxn modelId="{B48E024A-F261-4F4C-B70A-DCB80DDFE6DB}" srcId="{0DF76B77-F27B-4372-922F-1B62B23DBDCB}" destId="{E1AC7126-8173-4C31-871E-863FF8409FC8}" srcOrd="1" destOrd="0" parTransId="{1D5C71C0-459E-48F0-A6B6-CF9356F2E935}" sibTransId="{5B192A69-2390-4FF2-8F5C-BF1903893BF0}"/>
    <dgm:cxn modelId="{0E4132A4-B453-458E-8670-FEA6ACA92442}" srcId="{62919A6E-E2C6-47DF-A202-99A1868D1228}" destId="{1C975EAC-B290-4E4B-AC24-049339860540}" srcOrd="6" destOrd="0" parTransId="{D48A1EDC-D01C-44FF-8C0C-1E564ED46B55}" sibTransId="{EAB89601-3D86-43ED-BEC3-8AAD0C52ECEF}"/>
    <dgm:cxn modelId="{C097C2D9-E538-4421-BC1F-60E97355B110}" srcId="{0DF76B77-F27B-4372-922F-1B62B23DBDCB}" destId="{4B4EDDB7-0257-4420-9013-CE15D64BBEDC}" srcOrd="0" destOrd="0" parTransId="{175131FA-E5AA-4CD0-8F2D-C60C3CFCCEDB}" sibTransId="{1DF3A299-4C1D-4ACE-9C36-5FC495AD602B}"/>
    <dgm:cxn modelId="{65DA5CCF-161F-40D1-8CCC-BD62724A59C2}" type="presOf" srcId="{82B5FB94-5EA5-4943-BF15-65B884F9DC5C}" destId="{CEEB51A4-EC62-446C-B7FC-9F4883DB2085}" srcOrd="0" destOrd="3" presId="urn:microsoft.com/office/officeart/2005/8/layout/chevron1"/>
    <dgm:cxn modelId="{05353637-052D-4B19-9598-837AAD4D321C}" type="presOf" srcId="{D10826BC-C240-46F5-B0F2-A89145ABBDD8}" destId="{9EFE1E2B-A61F-413E-8ECF-314B9587D112}" srcOrd="0" destOrd="4" presId="urn:microsoft.com/office/officeart/2005/8/layout/chevron1"/>
    <dgm:cxn modelId="{FDE11E93-5382-4335-B4F6-2AE28BDF0A31}" type="presOf" srcId="{B825F629-5807-473D-86B0-D7800692DEAF}" destId="{D2C49B47-6610-4A81-9328-81D72E631BBA}" srcOrd="0" destOrd="0" presId="urn:microsoft.com/office/officeart/2005/8/layout/chevron1"/>
    <dgm:cxn modelId="{4547FDFF-A9AC-4C96-A4C0-7DC62C93E5CB}" type="presOf" srcId="{2E24033B-993D-4180-B502-DBEE7AC8D0D1}" destId="{0788BFE1-3072-456D-A926-75D30320B6A9}" srcOrd="0" destOrd="8" presId="urn:microsoft.com/office/officeart/2005/8/layout/chevron1"/>
    <dgm:cxn modelId="{7444E062-2687-4EE0-8100-33FCFCCDA427}" srcId="{1AE0173D-D20D-487F-9B86-6923DCA12F59}" destId="{B13DFFCA-C330-4564-97A2-0C52BBBAA259}" srcOrd="0" destOrd="0" parTransId="{3A4A176B-C4E5-4F32-A287-3AC1270C4111}" sibTransId="{0CE7F0BE-45C2-46CC-8561-20DD1B2BB747}"/>
    <dgm:cxn modelId="{BAD5C65E-4A98-4549-AAC6-427E7C7E91FD}" type="presOf" srcId="{6EC1C6BB-E7D1-4E84-B71D-F18FA2300CD4}" destId="{DF4615BA-A353-4CA0-9F25-DC6573897B37}" srcOrd="0" destOrd="1" presId="urn:microsoft.com/office/officeart/2005/8/layout/chevron1"/>
    <dgm:cxn modelId="{6BB98B10-1C4F-4968-A5F2-19C9C2D776A0}" type="presOf" srcId="{5029FB48-22E9-4A98-B12D-097DC3291EAE}" destId="{CBA2567C-6E46-4E8F-87F1-31EDC017E536}" srcOrd="0" destOrd="1" presId="urn:microsoft.com/office/officeart/2005/8/layout/chevron1"/>
    <dgm:cxn modelId="{C320FF57-15B5-4D3D-87C6-C0CD82657F35}" type="presOf" srcId="{D9E52DFF-1512-45CA-8C5F-D15F4D84FAF8}" destId="{9EFE1E2B-A61F-413E-8ECF-314B9587D112}" srcOrd="0" destOrd="0" presId="urn:microsoft.com/office/officeart/2005/8/layout/chevron1"/>
    <dgm:cxn modelId="{41729216-7F87-4BA1-89A9-63CBB58DB156}" type="presOf" srcId="{91829460-E0D4-4E3D-9683-D89124D9AEF8}" destId="{0788BFE1-3072-456D-A926-75D30320B6A9}" srcOrd="0" destOrd="3" presId="urn:microsoft.com/office/officeart/2005/8/layout/chevron1"/>
    <dgm:cxn modelId="{3864AFFA-8617-411E-924D-2CF420BC3686}" type="presOf" srcId="{0DF76B77-F27B-4372-922F-1B62B23DBDCB}" destId="{DE4285E2-8FF9-40E7-BCE8-1DEF88AF9E38}" srcOrd="0" destOrd="0" presId="urn:microsoft.com/office/officeart/2005/8/layout/chevron1"/>
    <dgm:cxn modelId="{5B5D80C0-067B-4F93-9CD0-D76A63D4CCCD}" srcId="{0DF76B77-F27B-4372-922F-1B62B23DBDCB}" destId="{60C23F22-1FD7-4C27-AAA4-1A9DC24F9C07}" srcOrd="6" destOrd="0" parTransId="{9780BC18-8EF9-4572-87EB-440BB0EF0668}" sibTransId="{EBA990EB-6E2E-49AF-97F5-B97562F77C05}"/>
    <dgm:cxn modelId="{86F65041-7BDD-41B8-A563-EEBB24F36317}" srcId="{B825F629-5807-473D-86B0-D7800692DEAF}" destId="{D720FB1E-0C4B-4315-8FB2-5A41F32B44D9}" srcOrd="2" destOrd="0" parTransId="{B58252BD-EEDD-43E0-A837-0446D1E77C4E}" sibTransId="{0A1EA323-6315-4261-B3BA-EFF3F985175E}"/>
    <dgm:cxn modelId="{7E986B6B-10B6-4D0A-AE3A-0F24E93B74B0}" srcId="{B13DFFCA-C330-4564-97A2-0C52BBBAA259}" destId="{BD6FAAC9-6BB0-48C5-BC9E-65FA8A517AD6}" srcOrd="2" destOrd="0" parTransId="{519A0B40-92C7-4392-9D1E-F824BDC8B235}" sibTransId="{E00DA534-99E9-4242-8B6A-317E444CD10F}"/>
    <dgm:cxn modelId="{C55C771C-BC4D-41E0-A090-C7A3EC36E24C}" srcId="{5188A253-6C83-410C-BB1C-1E0E1F57B36E}" destId="{A6D7F122-EA67-4C71-97A8-3B31C797F59F}" srcOrd="4" destOrd="0" parTransId="{A8EA60F3-D6DC-4EE4-B424-FE1E5452ACDE}" sibTransId="{A29CCFE9-9226-433B-B9D4-496AB8241C9E}"/>
    <dgm:cxn modelId="{0FD0C5E3-4779-4C6B-B18C-14AA2F8524BE}" srcId="{B13DFFCA-C330-4564-97A2-0C52BBBAA259}" destId="{6EC1C6BB-E7D1-4E84-B71D-F18FA2300CD4}" srcOrd="1" destOrd="0" parTransId="{75DAED44-FEBA-450F-8035-5ECD3C95A371}" sibTransId="{9C8ABB8D-1974-4B49-BB1E-B8986931C6E3}"/>
    <dgm:cxn modelId="{B9D6424E-5F49-4514-BA5C-9E8727F24FBA}" srcId="{B825F629-5807-473D-86B0-D7800692DEAF}" destId="{73933D7A-8C2A-4D56-94B9-768E4661196E}" srcOrd="6" destOrd="0" parTransId="{19D90366-82FF-47A9-850D-C83E392DEA8E}" sibTransId="{AC333CAF-16B0-4625-9895-091876F58524}"/>
    <dgm:cxn modelId="{58B9B67F-0C2A-48AA-84E3-A94340310329}" srcId="{B825F629-5807-473D-86B0-D7800692DEAF}" destId="{915FC7E8-B240-4B6D-80AE-D5AE82C75E9B}" srcOrd="7" destOrd="0" parTransId="{78DE22C8-7189-4A56-9708-59B05EFF675C}" sibTransId="{2D3CAB7F-9E9B-40FD-94C9-4C60C700F36C}"/>
    <dgm:cxn modelId="{29DF42AA-EA88-405D-8FFE-ACE7DE1EC162}" srcId="{62919A6E-E2C6-47DF-A202-99A1868D1228}" destId="{BA4BE511-AE55-42BD-9021-11441A13C32F}" srcOrd="2" destOrd="0" parTransId="{19321127-AC10-4E95-8A71-9DD84065BDE9}" sibTransId="{450E1C3E-7B3D-4980-98B8-3AB9AB2D4095}"/>
    <dgm:cxn modelId="{5B2C868E-386E-4539-9370-C68C8F2E8986}" srcId="{0DF76B77-F27B-4372-922F-1B62B23DBDCB}" destId="{0A38FA80-F633-411D-831D-D176604B6FF0}" srcOrd="4" destOrd="0" parTransId="{70E604FF-B2F6-41CF-BE6E-FDD02697EC89}" sibTransId="{36DAF04E-F172-4B79-8CAB-410FB5FB044E}"/>
    <dgm:cxn modelId="{215E30B0-6DCD-4FEA-8E92-1C751B4804ED}" srcId="{5188A253-6C83-410C-BB1C-1E0E1F57B36E}" destId="{41DD61CF-ED44-4CFB-98BE-48BB242D4E5F}" srcOrd="2" destOrd="0" parTransId="{EEF0CAA6-A781-45B6-9679-46040C78D329}" sibTransId="{33EC5929-8F0C-44BB-A56A-AA9EEC6EEDD4}"/>
    <dgm:cxn modelId="{9C4324CB-32A0-400D-811D-1286D5F14281}" srcId="{B13DFFCA-C330-4564-97A2-0C52BBBAA259}" destId="{400F6660-39FD-480C-BA1B-65BF689276E5}" srcOrd="5" destOrd="0" parTransId="{FC52169D-B8A7-4BB7-8F7B-DDE34B455446}" sibTransId="{C6CE21B6-CECB-487B-8E52-9FD46AC4EBA4}"/>
    <dgm:cxn modelId="{2B308B12-84E9-4595-AA51-8E70F7541710}" srcId="{5188A253-6C83-410C-BB1C-1E0E1F57B36E}" destId="{5029FB48-22E9-4A98-B12D-097DC3291EAE}" srcOrd="1" destOrd="0" parTransId="{7F35B92E-9AFE-4B05-BE79-8AD3A7458E40}" sibTransId="{26D02B1F-114C-4D1C-9DDA-F34798C677D3}"/>
    <dgm:cxn modelId="{8232A5ED-9B04-4435-8D71-62AFA657AA3D}" type="presOf" srcId="{B13DFFCA-C330-4564-97A2-0C52BBBAA259}" destId="{44FB9720-F6E4-4C95-8576-5E278E9F274B}" srcOrd="0" destOrd="0" presId="urn:microsoft.com/office/officeart/2005/8/layout/chevron1"/>
    <dgm:cxn modelId="{050F8154-17DD-429E-99C3-35813246DFCA}" srcId="{1AE0173D-D20D-487F-9B86-6923DCA12F59}" destId="{0DF76B77-F27B-4372-922F-1B62B23DBDCB}" srcOrd="2" destOrd="0" parTransId="{A6C092DB-5E97-4253-958D-9FDBD9811E38}" sibTransId="{6215AE2E-71E4-45CD-AB29-DE31E80F6F32}"/>
    <dgm:cxn modelId="{22B8B6CE-415B-46FD-87EA-5B56FD81A784}" type="presOf" srcId="{400F6660-39FD-480C-BA1B-65BF689276E5}" destId="{DF4615BA-A353-4CA0-9F25-DC6573897B37}" srcOrd="0" destOrd="5" presId="urn:microsoft.com/office/officeart/2005/8/layout/chevron1"/>
    <dgm:cxn modelId="{FBBAA958-DEC5-4E3B-9DE9-BEEDA092C4F1}" srcId="{B825F629-5807-473D-86B0-D7800692DEAF}" destId="{CB27DD43-C5B2-4B9C-9EE0-A183D453D747}" srcOrd="5" destOrd="0" parTransId="{3D65CFB2-F597-4F5F-B243-33CC4CA2DC60}" sibTransId="{1BCAA89D-30F3-4B7B-A0DA-5EF12BD37474}"/>
    <dgm:cxn modelId="{D2D06409-9CC7-42FE-BDEE-859221D2CE20}" srcId="{1AE0173D-D20D-487F-9B86-6923DCA12F59}" destId="{B825F629-5807-473D-86B0-D7800692DEAF}" srcOrd="3" destOrd="0" parTransId="{530AA98B-E427-42DD-A475-3601F399F8CC}" sibTransId="{B15842A0-8581-420E-9F87-4E575EEC6470}"/>
    <dgm:cxn modelId="{4BB4612A-1919-4589-B24C-9B91515FA89E}" type="presOf" srcId="{1C975EAC-B290-4E4B-AC24-049339860540}" destId="{9EFE1E2B-A61F-413E-8ECF-314B9587D112}" srcOrd="0" destOrd="6" presId="urn:microsoft.com/office/officeart/2005/8/layout/chevron1"/>
    <dgm:cxn modelId="{DF9359B8-3DF8-4A66-94DB-23070F0B7FC5}" type="presOf" srcId="{E1AC7126-8173-4C31-871E-863FF8409FC8}" destId="{CEEB51A4-EC62-446C-B7FC-9F4883DB2085}" srcOrd="0" destOrd="1" presId="urn:microsoft.com/office/officeart/2005/8/layout/chevron1"/>
    <dgm:cxn modelId="{2D04F795-E13F-4E5F-B13C-13FC806A74F2}" type="presOf" srcId="{524D259A-FDAE-4748-83E3-28D2CD543C8D}" destId="{9EFE1E2B-A61F-413E-8ECF-314B9587D112}" srcOrd="0" destOrd="5" presId="urn:microsoft.com/office/officeart/2005/8/layout/chevron1"/>
    <dgm:cxn modelId="{B1107238-F0EB-4117-89FE-47F145600515}" srcId="{62919A6E-E2C6-47DF-A202-99A1868D1228}" destId="{524D259A-FDAE-4748-83E3-28D2CD543C8D}" srcOrd="5" destOrd="0" parTransId="{0CE9C0D4-5C2E-416A-B215-D9F3C85D4978}" sibTransId="{E9A9EDC9-38B8-46D4-A0C6-CC919D60459F}"/>
    <dgm:cxn modelId="{AA29D3EB-E80A-4BA8-9AD0-5CA52E0B481F}" type="presOf" srcId="{AE25B393-332D-4712-9A59-FDFECFE651EB}" destId="{0788BFE1-3072-456D-A926-75D30320B6A9}" srcOrd="0" destOrd="1" presId="urn:microsoft.com/office/officeart/2005/8/layout/chevron1"/>
    <dgm:cxn modelId="{4770FB4B-E7DB-4334-A94F-17BCD4934B3C}" type="presOf" srcId="{683ED486-2DF7-4978-AC67-D01724AD805B}" destId="{DF4615BA-A353-4CA0-9F25-DC6573897B37}" srcOrd="0" destOrd="0" presId="urn:microsoft.com/office/officeart/2005/8/layout/chevron1"/>
    <dgm:cxn modelId="{F10D31EC-1429-4C6E-99F7-3DBC3B0967D2}" srcId="{1AE0173D-D20D-487F-9B86-6923DCA12F59}" destId="{62919A6E-E2C6-47DF-A202-99A1868D1228}" srcOrd="4" destOrd="0" parTransId="{BF5E3741-5C78-4E95-98D3-3B51FFF6B652}" sibTransId="{F0A560F2-F15A-43B4-B31D-AAC290F0F3DD}"/>
    <dgm:cxn modelId="{643F3A92-F4ED-4BD9-AAB4-27ECCD8CD161}" type="presOf" srcId="{563C1B60-B29F-4E9D-8B12-287D4546B06D}" destId="{9EFE1E2B-A61F-413E-8ECF-314B9587D112}" srcOrd="0" destOrd="1" presId="urn:microsoft.com/office/officeart/2005/8/layout/chevron1"/>
    <dgm:cxn modelId="{E8A7A0A4-6ADF-4286-A0E0-3DE4B51FCF6D}" type="presOf" srcId="{F2A47BA9-864D-4F01-B871-F3E85BA3EC3B}" destId="{CEEB51A4-EC62-446C-B7FC-9F4883DB2085}" srcOrd="0" destOrd="5" presId="urn:microsoft.com/office/officeart/2005/8/layout/chevron1"/>
    <dgm:cxn modelId="{34C13135-DF86-44D1-8B74-57E07BB6E436}" srcId="{62919A6E-E2C6-47DF-A202-99A1868D1228}" destId="{563C1B60-B29F-4E9D-8B12-287D4546B06D}" srcOrd="1" destOrd="0" parTransId="{74AEC773-3309-406F-ADB5-7BDC06278D20}" sibTransId="{19209E2C-56CB-4A45-8CAF-B05BC6901C55}"/>
    <dgm:cxn modelId="{557F9AC0-E602-41C9-BE82-537DD82E81D2}" srcId="{62919A6E-E2C6-47DF-A202-99A1868D1228}" destId="{6D9534F4-EF96-4920-8DFF-A1CDDBDD4E1B}" srcOrd="3" destOrd="0" parTransId="{C018B267-00CF-4073-97C1-16D09FE9469A}" sibTransId="{87B91E31-EBF3-4CD1-808C-672D58A64B76}"/>
    <dgm:cxn modelId="{2A2A0CA6-C13D-4900-83C0-D9DEEF9D90E3}" srcId="{5188A253-6C83-410C-BB1C-1E0E1F57B36E}" destId="{4BBA97BB-2745-42A0-8EA2-C8076F3AAB28}" srcOrd="0" destOrd="0" parTransId="{DF9AFD9A-412F-4F6F-97B6-64756DE29CC9}" sibTransId="{E3DA3634-E6B0-4E7E-8E37-5981EE23C433}"/>
    <dgm:cxn modelId="{940B8FAC-671C-4283-AB00-237DFDECA281}" srcId="{0DF76B77-F27B-4372-922F-1B62B23DBDCB}" destId="{F2A47BA9-864D-4F01-B871-F3E85BA3EC3B}" srcOrd="5" destOrd="0" parTransId="{EB7E9C33-CB59-4F25-9FD2-C093D12F322B}" sibTransId="{845C498E-DB9D-4D8D-A228-8DAD8DF52A0A}"/>
    <dgm:cxn modelId="{4CD80E19-7466-40C1-ABAC-41F968E89611}" type="presOf" srcId="{A6D7F122-EA67-4C71-97A8-3B31C797F59F}" destId="{CBA2567C-6E46-4E8F-87F1-31EDC017E536}" srcOrd="0" destOrd="4" presId="urn:microsoft.com/office/officeart/2005/8/layout/chevron1"/>
    <dgm:cxn modelId="{C798D1EE-764C-4E98-A3C2-EACB03CF2414}" type="presOf" srcId="{4BBA97BB-2745-42A0-8EA2-C8076F3AAB28}" destId="{CBA2567C-6E46-4E8F-87F1-31EDC017E536}" srcOrd="0" destOrd="0" presId="urn:microsoft.com/office/officeart/2005/8/layout/chevron1"/>
    <dgm:cxn modelId="{F4E3B3DD-269B-4F13-A497-6B9F36024DDE}" srcId="{B825F629-5807-473D-86B0-D7800692DEAF}" destId="{1411AE6A-1760-46E6-A64B-CEB1AE2C19A7}" srcOrd="0" destOrd="0" parTransId="{0E5B7346-1A13-4F5E-B550-A31C992DE31C}" sibTransId="{830DFCF6-4B1B-4107-AE81-FCD48D156A95}"/>
    <dgm:cxn modelId="{0AC8A8BA-C8D3-4761-AFC8-86B6F3424E13}" type="presOf" srcId="{B19134A0-4FA5-4681-95E1-F47A77EF4986}" destId="{CBA2567C-6E46-4E8F-87F1-31EDC017E536}" srcOrd="0" destOrd="3" presId="urn:microsoft.com/office/officeart/2005/8/layout/chevron1"/>
    <dgm:cxn modelId="{DDF7A4C6-F0FF-4EDF-98DE-329821097D38}" type="presParOf" srcId="{A81F3D1E-D155-4FAB-A877-4C5D149670D9}" destId="{92F88B9B-53CA-4C57-8BC5-A3D2D71F0CAE}" srcOrd="0" destOrd="0" presId="urn:microsoft.com/office/officeart/2005/8/layout/chevron1"/>
    <dgm:cxn modelId="{F37557A6-B993-446C-BCB0-0442C10DB0B4}" type="presParOf" srcId="{92F88B9B-53CA-4C57-8BC5-A3D2D71F0CAE}" destId="{44FB9720-F6E4-4C95-8576-5E278E9F274B}" srcOrd="0" destOrd="0" presId="urn:microsoft.com/office/officeart/2005/8/layout/chevron1"/>
    <dgm:cxn modelId="{293B3EC7-9501-4423-98C7-976BF5BCBF5A}" type="presParOf" srcId="{92F88B9B-53CA-4C57-8BC5-A3D2D71F0CAE}" destId="{DF4615BA-A353-4CA0-9F25-DC6573897B37}" srcOrd="1" destOrd="0" presId="urn:microsoft.com/office/officeart/2005/8/layout/chevron1"/>
    <dgm:cxn modelId="{738BD390-D223-4E7E-A1C0-E22E1FC2E240}" type="presParOf" srcId="{A81F3D1E-D155-4FAB-A877-4C5D149670D9}" destId="{A9FB86DF-0BF5-4146-869D-77A399BEE397}" srcOrd="1" destOrd="0" presId="urn:microsoft.com/office/officeart/2005/8/layout/chevron1"/>
    <dgm:cxn modelId="{1247D0E0-2880-4A65-B8AB-E5B9D513BF44}" type="presParOf" srcId="{A81F3D1E-D155-4FAB-A877-4C5D149670D9}" destId="{E3A69326-594B-4948-BFDA-88F66E54BAC3}" srcOrd="2" destOrd="0" presId="urn:microsoft.com/office/officeart/2005/8/layout/chevron1"/>
    <dgm:cxn modelId="{C6484510-8265-4CDD-A326-6AFCCAC078F9}" type="presParOf" srcId="{E3A69326-594B-4948-BFDA-88F66E54BAC3}" destId="{BCC73692-D8EB-4D16-B442-49ADA2386EC8}" srcOrd="0" destOrd="0" presId="urn:microsoft.com/office/officeart/2005/8/layout/chevron1"/>
    <dgm:cxn modelId="{0FD3AFD9-1016-44E2-8967-1A1D6D5EACF4}" type="presParOf" srcId="{E3A69326-594B-4948-BFDA-88F66E54BAC3}" destId="{CBA2567C-6E46-4E8F-87F1-31EDC017E536}" srcOrd="1" destOrd="0" presId="urn:microsoft.com/office/officeart/2005/8/layout/chevron1"/>
    <dgm:cxn modelId="{12CB3E2A-00CC-40E0-A437-DFA0B28CB163}" type="presParOf" srcId="{A81F3D1E-D155-4FAB-A877-4C5D149670D9}" destId="{896B4AB0-7A59-4F75-8E52-AA5F05F3C028}" srcOrd="3" destOrd="0" presId="urn:microsoft.com/office/officeart/2005/8/layout/chevron1"/>
    <dgm:cxn modelId="{59642AE2-9C80-4BF9-B93E-7B78D5FDE1B3}" type="presParOf" srcId="{A81F3D1E-D155-4FAB-A877-4C5D149670D9}" destId="{E08B11C3-C525-4710-A471-BA0D2795BDF0}" srcOrd="4" destOrd="0" presId="urn:microsoft.com/office/officeart/2005/8/layout/chevron1"/>
    <dgm:cxn modelId="{7FA7BA68-0246-4898-8DC7-93281CBCB7A2}" type="presParOf" srcId="{E08B11C3-C525-4710-A471-BA0D2795BDF0}" destId="{DE4285E2-8FF9-40E7-BCE8-1DEF88AF9E38}" srcOrd="0" destOrd="0" presId="urn:microsoft.com/office/officeart/2005/8/layout/chevron1"/>
    <dgm:cxn modelId="{B752741D-9AF2-465F-8F79-A8C3DC3BF5AE}" type="presParOf" srcId="{E08B11C3-C525-4710-A471-BA0D2795BDF0}" destId="{CEEB51A4-EC62-446C-B7FC-9F4883DB2085}" srcOrd="1" destOrd="0" presId="urn:microsoft.com/office/officeart/2005/8/layout/chevron1"/>
    <dgm:cxn modelId="{05B0D8DE-3743-4CA6-8C7D-6B058EA42C92}" type="presParOf" srcId="{A81F3D1E-D155-4FAB-A877-4C5D149670D9}" destId="{FBC86B05-D0BD-4F66-AE40-9517F1CC1F40}" srcOrd="5" destOrd="0" presId="urn:microsoft.com/office/officeart/2005/8/layout/chevron1"/>
    <dgm:cxn modelId="{F97220EE-E2FE-4390-82DB-C9DDDD7672E7}" type="presParOf" srcId="{A81F3D1E-D155-4FAB-A877-4C5D149670D9}" destId="{3EC38B7E-A7CF-4B25-849B-D7CEACFA183E}" srcOrd="6" destOrd="0" presId="urn:microsoft.com/office/officeart/2005/8/layout/chevron1"/>
    <dgm:cxn modelId="{2E649F79-0E27-413B-890A-53AB0D51577D}" type="presParOf" srcId="{3EC38B7E-A7CF-4B25-849B-D7CEACFA183E}" destId="{D2C49B47-6610-4A81-9328-81D72E631BBA}" srcOrd="0" destOrd="0" presId="urn:microsoft.com/office/officeart/2005/8/layout/chevron1"/>
    <dgm:cxn modelId="{905DFF3B-D57C-4E29-B291-5CD36A496F48}" type="presParOf" srcId="{3EC38B7E-A7CF-4B25-849B-D7CEACFA183E}" destId="{0788BFE1-3072-456D-A926-75D30320B6A9}" srcOrd="1" destOrd="0" presId="urn:microsoft.com/office/officeart/2005/8/layout/chevron1"/>
    <dgm:cxn modelId="{E886CC8A-D9F2-48B2-9C94-82ADD55C0E08}" type="presParOf" srcId="{A81F3D1E-D155-4FAB-A877-4C5D149670D9}" destId="{081C92F4-897B-4A76-A819-D0DD15C67B87}" srcOrd="7" destOrd="0" presId="urn:microsoft.com/office/officeart/2005/8/layout/chevron1"/>
    <dgm:cxn modelId="{01744440-3B4B-4DA7-9A9C-A74002261CCF}" type="presParOf" srcId="{A81F3D1E-D155-4FAB-A877-4C5D149670D9}" destId="{324FDC9A-D452-4844-967D-028C5B5DB6A8}" srcOrd="8" destOrd="0" presId="urn:microsoft.com/office/officeart/2005/8/layout/chevron1"/>
    <dgm:cxn modelId="{AE262F70-4E0B-4D24-90E0-CF120268D6C4}" type="presParOf" srcId="{324FDC9A-D452-4844-967D-028C5B5DB6A8}" destId="{D33E6717-CB6A-4692-B024-F55BB05879CE}" srcOrd="0" destOrd="0" presId="urn:microsoft.com/office/officeart/2005/8/layout/chevron1"/>
    <dgm:cxn modelId="{397429C7-E4A3-4304-BA34-3BBFF6FBEEC7}" type="presParOf" srcId="{324FDC9A-D452-4844-967D-028C5B5DB6A8}" destId="{9EFE1E2B-A61F-413E-8ECF-314B9587D112}"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354D71-22C2-4E2E-9F12-14265AB1B0F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372871A7-D92E-46C5-A082-DCE2D8E914C5}">
      <dgm:prSet phldrT="[Text]"/>
      <dgm:spPr/>
      <dgm:t>
        <a:bodyPr/>
        <a:lstStyle/>
        <a:p>
          <a:r>
            <a:rPr lang="en-US" dirty="0"/>
            <a:t>EMBARGO</a:t>
          </a:r>
        </a:p>
      </dgm:t>
    </dgm:pt>
    <dgm:pt modelId="{2EBF5007-D2E0-411B-81E9-535B63513993}" type="parTrans" cxnId="{21D1993A-EB97-4A5F-A6FD-9ABBD85712F7}">
      <dgm:prSet/>
      <dgm:spPr/>
      <dgm:t>
        <a:bodyPr/>
        <a:lstStyle/>
        <a:p>
          <a:endParaRPr lang="en-US"/>
        </a:p>
      </dgm:t>
    </dgm:pt>
    <dgm:pt modelId="{C0D7B302-A0E6-4FB2-AF95-AE6B4470CC4F}" type="sibTrans" cxnId="{21D1993A-EB97-4A5F-A6FD-9ABBD85712F7}">
      <dgm:prSet/>
      <dgm:spPr/>
      <dgm:t>
        <a:bodyPr/>
        <a:lstStyle/>
        <a:p>
          <a:endParaRPr lang="en-US"/>
        </a:p>
      </dgm:t>
    </dgm:pt>
    <dgm:pt modelId="{7168678B-5016-4DF5-B46F-A017971E60AF}">
      <dgm:prSet phldrT="[Text]"/>
      <dgm:spPr/>
      <dgm:t>
        <a:bodyPr/>
        <a:lstStyle/>
        <a:p>
          <a:r>
            <a:rPr lang="en-US" dirty="0"/>
            <a:t>Run the strategy on unseen data</a:t>
          </a:r>
        </a:p>
      </dgm:t>
    </dgm:pt>
    <dgm:pt modelId="{1F2FA47C-13D8-4E9B-8BF5-3519F602CDA4}" type="parTrans" cxnId="{422D2EF2-1826-4945-9261-F10552614379}">
      <dgm:prSet/>
      <dgm:spPr/>
      <dgm:t>
        <a:bodyPr/>
        <a:lstStyle/>
        <a:p>
          <a:endParaRPr lang="en-US"/>
        </a:p>
      </dgm:t>
    </dgm:pt>
    <dgm:pt modelId="{E5F67A1C-3FE4-409A-802D-870EE06C1D66}" type="sibTrans" cxnId="{422D2EF2-1826-4945-9261-F10552614379}">
      <dgm:prSet/>
      <dgm:spPr/>
      <dgm:t>
        <a:bodyPr/>
        <a:lstStyle/>
        <a:p>
          <a:endParaRPr lang="en-US"/>
        </a:p>
      </dgm:t>
    </dgm:pt>
    <dgm:pt modelId="{32C7E4BD-4CDB-4ACB-8B90-E94D3001CD63}">
      <dgm:prSet phldrT="[Text]"/>
      <dgm:spPr/>
      <dgm:t>
        <a:bodyPr/>
        <a:lstStyle/>
        <a:p>
          <a:r>
            <a:rPr lang="en-US" dirty="0"/>
            <a:t>Do the results align with expectation?</a:t>
          </a:r>
        </a:p>
      </dgm:t>
    </dgm:pt>
    <dgm:pt modelId="{A7DB75B1-8886-4E51-A89F-F0E803E4EB44}" type="parTrans" cxnId="{A2403B93-5D9D-4D32-8FC2-1F1AB88C150E}">
      <dgm:prSet/>
      <dgm:spPr/>
      <dgm:t>
        <a:bodyPr/>
        <a:lstStyle/>
        <a:p>
          <a:endParaRPr lang="en-US"/>
        </a:p>
      </dgm:t>
    </dgm:pt>
    <dgm:pt modelId="{B3A8AC18-21A3-46DD-832B-85F9E2C382CA}" type="sibTrans" cxnId="{A2403B93-5D9D-4D32-8FC2-1F1AB88C150E}">
      <dgm:prSet/>
      <dgm:spPr/>
      <dgm:t>
        <a:bodyPr/>
        <a:lstStyle/>
        <a:p>
          <a:endParaRPr lang="en-US"/>
        </a:p>
      </dgm:t>
    </dgm:pt>
    <dgm:pt modelId="{134D41C5-E294-4915-AD54-89D3FDA1F382}">
      <dgm:prSet phldrT="[Text]"/>
      <dgm:spPr/>
      <dgm:t>
        <a:bodyPr/>
        <a:lstStyle/>
        <a:p>
          <a:r>
            <a:rPr lang="en-US" dirty="0"/>
            <a:t>PAPER TRADING</a:t>
          </a:r>
        </a:p>
      </dgm:t>
    </dgm:pt>
    <dgm:pt modelId="{1556B4D7-636C-4302-ACA6-80409A4D3C65}" type="parTrans" cxnId="{355A558F-687F-46F2-B944-BCA0F46D4D7B}">
      <dgm:prSet/>
      <dgm:spPr/>
      <dgm:t>
        <a:bodyPr/>
        <a:lstStyle/>
        <a:p>
          <a:endParaRPr lang="en-US"/>
        </a:p>
      </dgm:t>
    </dgm:pt>
    <dgm:pt modelId="{FA480344-C7D4-4230-B26F-E9266514E17A}" type="sibTrans" cxnId="{355A558F-687F-46F2-B944-BCA0F46D4D7B}">
      <dgm:prSet/>
      <dgm:spPr/>
      <dgm:t>
        <a:bodyPr/>
        <a:lstStyle/>
        <a:p>
          <a:endParaRPr lang="en-US"/>
        </a:p>
      </dgm:t>
    </dgm:pt>
    <dgm:pt modelId="{5D8D96AD-FAC7-4C03-8BF7-ADBC9F2625DB}">
      <dgm:prSet phldrT="[Text]"/>
      <dgm:spPr/>
      <dgm:t>
        <a:bodyPr/>
        <a:lstStyle/>
        <a:p>
          <a:r>
            <a:rPr lang="en-US" dirty="0"/>
            <a:t>Run the strategy on a live system without any real money.</a:t>
          </a:r>
        </a:p>
      </dgm:t>
    </dgm:pt>
    <dgm:pt modelId="{F813E123-AB4F-4EEE-AD2E-C3FC15FB8ECA}" type="parTrans" cxnId="{77B1E461-7189-42A5-B637-FB22A4FCA475}">
      <dgm:prSet/>
      <dgm:spPr/>
      <dgm:t>
        <a:bodyPr/>
        <a:lstStyle/>
        <a:p>
          <a:endParaRPr lang="en-US"/>
        </a:p>
      </dgm:t>
    </dgm:pt>
    <dgm:pt modelId="{55CFC08B-F60D-4558-B9F7-2C95971BA3A6}" type="sibTrans" cxnId="{77B1E461-7189-42A5-B637-FB22A4FCA475}">
      <dgm:prSet/>
      <dgm:spPr/>
      <dgm:t>
        <a:bodyPr/>
        <a:lstStyle/>
        <a:p>
          <a:endParaRPr lang="en-US"/>
        </a:p>
      </dgm:t>
    </dgm:pt>
    <dgm:pt modelId="{D584DE2B-9982-4399-8045-FFCDB5182053}">
      <dgm:prSet phldrT="[Text]"/>
      <dgm:spPr/>
      <dgm:t>
        <a:bodyPr/>
        <a:lstStyle/>
        <a:p>
          <a:r>
            <a:rPr lang="en-US" dirty="0"/>
            <a:t>REAL MONEY</a:t>
          </a:r>
        </a:p>
      </dgm:t>
    </dgm:pt>
    <dgm:pt modelId="{38FC5116-8BA9-4DEB-87E3-E4975087FB81}" type="parTrans" cxnId="{8A4F87FC-5FC1-41FB-B25B-F0E5F39E1856}">
      <dgm:prSet/>
      <dgm:spPr/>
      <dgm:t>
        <a:bodyPr/>
        <a:lstStyle/>
        <a:p>
          <a:endParaRPr lang="en-US"/>
        </a:p>
      </dgm:t>
    </dgm:pt>
    <dgm:pt modelId="{8EAED5C6-EE89-4795-B164-A6FBA872B770}" type="sibTrans" cxnId="{8A4F87FC-5FC1-41FB-B25B-F0E5F39E1856}">
      <dgm:prSet/>
      <dgm:spPr/>
      <dgm:t>
        <a:bodyPr/>
        <a:lstStyle/>
        <a:p>
          <a:endParaRPr lang="en-US"/>
        </a:p>
      </dgm:t>
    </dgm:pt>
    <dgm:pt modelId="{0FE01131-6562-419B-99D7-FF6D2FC7F2CF}">
      <dgm:prSet phldrT="[Text]"/>
      <dgm:spPr/>
      <dgm:t>
        <a:bodyPr/>
        <a:lstStyle/>
        <a:p>
          <a:r>
            <a:rPr lang="en-US" dirty="0"/>
            <a:t>Gradually increase capital allocation.</a:t>
          </a:r>
        </a:p>
      </dgm:t>
    </dgm:pt>
    <dgm:pt modelId="{2C14CFA1-AFB9-419F-B725-5D6EE64CF49A}" type="parTrans" cxnId="{6129E6F5-5ACB-4ACD-B224-63A0067190B7}">
      <dgm:prSet/>
      <dgm:spPr/>
      <dgm:t>
        <a:bodyPr/>
        <a:lstStyle/>
        <a:p>
          <a:endParaRPr lang="en-US"/>
        </a:p>
      </dgm:t>
    </dgm:pt>
    <dgm:pt modelId="{68DB5C85-7F87-4F3E-B708-A98D08CEFC64}" type="sibTrans" cxnId="{6129E6F5-5ACB-4ACD-B224-63A0067190B7}">
      <dgm:prSet/>
      <dgm:spPr/>
      <dgm:t>
        <a:bodyPr/>
        <a:lstStyle/>
        <a:p>
          <a:endParaRPr lang="en-US"/>
        </a:p>
      </dgm:t>
    </dgm:pt>
    <dgm:pt modelId="{3482B5B3-E718-4FE6-8655-936B77624B9B}">
      <dgm:prSet phldrT="[Text]"/>
      <dgm:spPr/>
      <dgm:t>
        <a:bodyPr/>
        <a:lstStyle/>
        <a:p>
          <a:r>
            <a:rPr lang="en-US" dirty="0"/>
            <a:t>DECOMMISSION</a:t>
          </a:r>
        </a:p>
      </dgm:t>
    </dgm:pt>
    <dgm:pt modelId="{EC5F225C-AC13-4CB7-9DE8-65CD71CBFA76}" type="parTrans" cxnId="{33C73EA9-7C5A-40B8-B35B-C9E445F74457}">
      <dgm:prSet/>
      <dgm:spPr/>
      <dgm:t>
        <a:bodyPr/>
        <a:lstStyle/>
        <a:p>
          <a:endParaRPr lang="en-US"/>
        </a:p>
      </dgm:t>
    </dgm:pt>
    <dgm:pt modelId="{E839BCD6-E208-4A2D-B8F7-B0DA60AF3F6D}" type="sibTrans" cxnId="{33C73EA9-7C5A-40B8-B35B-C9E445F74457}">
      <dgm:prSet/>
      <dgm:spPr/>
      <dgm:t>
        <a:bodyPr/>
        <a:lstStyle/>
        <a:p>
          <a:endParaRPr lang="en-US"/>
        </a:p>
      </dgm:t>
    </dgm:pt>
    <dgm:pt modelId="{272BC86F-FDEA-46C6-A5BC-4C213E5C86DB}">
      <dgm:prSet phldrT="[Text]"/>
      <dgm:spPr/>
      <dgm:t>
        <a:bodyPr/>
        <a:lstStyle/>
        <a:p>
          <a:r>
            <a:rPr lang="en-US" dirty="0"/>
            <a:t>ALLOCATION</a:t>
          </a:r>
        </a:p>
      </dgm:t>
    </dgm:pt>
    <dgm:pt modelId="{2E5E871B-52EB-46B0-B535-F14CFBC51077}" type="parTrans" cxnId="{8B004B59-DE22-49B0-A460-7019062C8DAF}">
      <dgm:prSet/>
      <dgm:spPr/>
      <dgm:t>
        <a:bodyPr/>
        <a:lstStyle/>
        <a:p>
          <a:endParaRPr lang="en-US"/>
        </a:p>
      </dgm:t>
    </dgm:pt>
    <dgm:pt modelId="{06CF3702-D3FC-49B9-AED2-EFFEAAA0F65D}" type="sibTrans" cxnId="{8B004B59-DE22-49B0-A460-7019062C8DAF}">
      <dgm:prSet/>
      <dgm:spPr/>
      <dgm:t>
        <a:bodyPr/>
        <a:lstStyle/>
        <a:p>
          <a:endParaRPr lang="en-US"/>
        </a:p>
      </dgm:t>
    </dgm:pt>
    <dgm:pt modelId="{AC5CAA55-894A-45FA-B9F8-B74431E5153E}">
      <dgm:prSet phldrT="[Text]"/>
      <dgm:spPr/>
      <dgm:t>
        <a:bodyPr/>
        <a:lstStyle/>
        <a:p>
          <a:r>
            <a:rPr lang="en-US" dirty="0"/>
            <a:t>This way you can test latency, delays, etc.</a:t>
          </a:r>
        </a:p>
      </dgm:t>
    </dgm:pt>
    <dgm:pt modelId="{78CCF908-E290-4241-A111-694661A99978}" type="parTrans" cxnId="{A1E1BCD8-163A-444F-A9E5-DDED7DF2C488}">
      <dgm:prSet/>
      <dgm:spPr/>
      <dgm:t>
        <a:bodyPr/>
        <a:lstStyle/>
        <a:p>
          <a:endParaRPr lang="en-US"/>
        </a:p>
      </dgm:t>
    </dgm:pt>
    <dgm:pt modelId="{ED155F67-EE10-47A2-9709-82EDFC3741D5}" type="sibTrans" cxnId="{A1E1BCD8-163A-444F-A9E5-DDED7DF2C488}">
      <dgm:prSet/>
      <dgm:spPr/>
      <dgm:t>
        <a:bodyPr/>
        <a:lstStyle/>
        <a:p>
          <a:endParaRPr lang="en-US"/>
        </a:p>
      </dgm:t>
    </dgm:pt>
    <dgm:pt modelId="{83B70993-41B0-4166-8A03-635F2DA3B0C9}">
      <dgm:prSet phldrT="[Text]"/>
      <dgm:spPr/>
      <dgm:t>
        <a:bodyPr/>
        <a:lstStyle/>
        <a:p>
          <a:r>
            <a:rPr lang="en-US" dirty="0"/>
            <a:t>Deploy using capital</a:t>
          </a:r>
        </a:p>
      </dgm:t>
    </dgm:pt>
    <dgm:pt modelId="{8BF90142-758E-43A9-91A1-A250E345DC81}" type="parTrans" cxnId="{2FF8221C-AF6C-4416-A14D-488E670B677E}">
      <dgm:prSet/>
      <dgm:spPr/>
      <dgm:t>
        <a:bodyPr/>
        <a:lstStyle/>
        <a:p>
          <a:endParaRPr lang="en-US"/>
        </a:p>
      </dgm:t>
    </dgm:pt>
    <dgm:pt modelId="{9DB2F162-65F9-4116-A7D2-94ABDE22B7BF}" type="sibTrans" cxnId="{2FF8221C-AF6C-4416-A14D-488E670B677E}">
      <dgm:prSet/>
      <dgm:spPr/>
      <dgm:t>
        <a:bodyPr/>
        <a:lstStyle/>
        <a:p>
          <a:endParaRPr lang="en-US"/>
        </a:p>
      </dgm:t>
    </dgm:pt>
    <dgm:pt modelId="{D26FDFCA-82E6-4D4A-A885-4006C86C2318}">
      <dgm:prSet phldrT="[Text]"/>
      <dgm:spPr/>
      <dgm:t>
        <a:bodyPr/>
        <a:lstStyle/>
        <a:p>
          <a:r>
            <a:rPr lang="en-US" dirty="0"/>
            <a:t>Does the system behave the same way as in the paper trading? </a:t>
          </a:r>
        </a:p>
      </dgm:t>
    </dgm:pt>
    <dgm:pt modelId="{A9857DD0-270E-41FD-84EE-14887D04A4D6}" type="parTrans" cxnId="{214DBDD4-7337-45ED-BC0E-1B8C3D6BE9E5}">
      <dgm:prSet/>
      <dgm:spPr/>
      <dgm:t>
        <a:bodyPr/>
        <a:lstStyle/>
        <a:p>
          <a:endParaRPr lang="en-US"/>
        </a:p>
      </dgm:t>
    </dgm:pt>
    <dgm:pt modelId="{9921A1DD-D9DD-47E8-9666-56B70ED085D7}" type="sibTrans" cxnId="{214DBDD4-7337-45ED-BC0E-1B8C3D6BE9E5}">
      <dgm:prSet/>
      <dgm:spPr/>
      <dgm:t>
        <a:bodyPr/>
        <a:lstStyle/>
        <a:p>
          <a:endParaRPr lang="en-US"/>
        </a:p>
      </dgm:t>
    </dgm:pt>
    <dgm:pt modelId="{D58D6248-F208-4691-972C-B04D453DCB5C}">
      <dgm:prSet phldrT="[Text]"/>
      <dgm:spPr/>
      <dgm:t>
        <a:bodyPr/>
        <a:lstStyle/>
        <a:p>
          <a:r>
            <a:rPr lang="en-US" dirty="0"/>
            <a:t>As performance decays over time, reduce allocation.</a:t>
          </a:r>
        </a:p>
      </dgm:t>
    </dgm:pt>
    <dgm:pt modelId="{0D0A094C-419D-4C05-A0B2-A6AAE0301C20}" type="parTrans" cxnId="{70B14733-ED3D-455B-80FB-60938EA0FCB8}">
      <dgm:prSet/>
      <dgm:spPr/>
      <dgm:t>
        <a:bodyPr/>
        <a:lstStyle/>
        <a:p>
          <a:endParaRPr lang="en-US"/>
        </a:p>
      </dgm:t>
    </dgm:pt>
    <dgm:pt modelId="{B4655AE6-AA9B-46BD-9029-1DF9150B7DBC}" type="sibTrans" cxnId="{70B14733-ED3D-455B-80FB-60938EA0FCB8}">
      <dgm:prSet/>
      <dgm:spPr/>
      <dgm:t>
        <a:bodyPr/>
        <a:lstStyle/>
        <a:p>
          <a:endParaRPr lang="en-US"/>
        </a:p>
      </dgm:t>
    </dgm:pt>
    <dgm:pt modelId="{1E229D6E-9080-4A5C-9CC8-F15E65213269}">
      <dgm:prSet phldrT="[Text]"/>
      <dgm:spPr/>
      <dgm:t>
        <a:bodyPr/>
        <a:lstStyle/>
        <a:p>
          <a:r>
            <a:rPr lang="en-US" dirty="0"/>
            <a:t>All good things must come to an end. </a:t>
          </a:r>
        </a:p>
      </dgm:t>
    </dgm:pt>
    <dgm:pt modelId="{27FC48B5-782B-46C1-B59A-9A430B7DD83F}" type="parTrans" cxnId="{5C34E8AD-BE87-4721-81C9-742EA6BC822C}">
      <dgm:prSet/>
      <dgm:spPr/>
      <dgm:t>
        <a:bodyPr/>
        <a:lstStyle/>
        <a:p>
          <a:endParaRPr lang="en-US"/>
        </a:p>
      </dgm:t>
    </dgm:pt>
    <dgm:pt modelId="{4ED890EB-EF26-4BBF-A3E4-8A7879B54B98}" type="sibTrans" cxnId="{5C34E8AD-BE87-4721-81C9-742EA6BC822C}">
      <dgm:prSet/>
      <dgm:spPr/>
      <dgm:t>
        <a:bodyPr/>
        <a:lstStyle/>
        <a:p>
          <a:endParaRPr lang="en-US"/>
        </a:p>
      </dgm:t>
    </dgm:pt>
    <dgm:pt modelId="{18ACE1C8-FA53-4B12-BE8D-52C3A0A8D570}">
      <dgm:prSet phldrT="[Text]"/>
      <dgm:spPr/>
      <dgm:t>
        <a:bodyPr/>
        <a:lstStyle/>
        <a:p>
          <a:r>
            <a:rPr lang="en-US" dirty="0"/>
            <a:t>When algo performs below expectations for a sufficient period of time, pull the plug.</a:t>
          </a:r>
        </a:p>
      </dgm:t>
    </dgm:pt>
    <dgm:pt modelId="{6249AD8A-2B16-4131-B4AB-74DEE0E74263}" type="parTrans" cxnId="{88A434C8-D311-4DE5-877E-BB63B20314A8}">
      <dgm:prSet/>
      <dgm:spPr/>
      <dgm:t>
        <a:bodyPr/>
        <a:lstStyle/>
        <a:p>
          <a:endParaRPr lang="en-US"/>
        </a:p>
      </dgm:t>
    </dgm:pt>
    <dgm:pt modelId="{2EA70887-4E73-4EB1-9212-C4FE66A5F851}" type="sibTrans" cxnId="{88A434C8-D311-4DE5-877E-BB63B20314A8}">
      <dgm:prSet/>
      <dgm:spPr/>
      <dgm:t>
        <a:bodyPr/>
        <a:lstStyle/>
        <a:p>
          <a:endParaRPr lang="en-US"/>
        </a:p>
      </dgm:t>
    </dgm:pt>
    <dgm:pt modelId="{962CCA8D-98E9-46AC-BE82-E262466C4B81}" type="pres">
      <dgm:prSet presAssocID="{F4354D71-22C2-4E2E-9F12-14265AB1B0F6}" presName="Name0" presStyleCnt="0">
        <dgm:presLayoutVars>
          <dgm:dir/>
          <dgm:animLvl val="lvl"/>
          <dgm:resizeHandles val="exact"/>
        </dgm:presLayoutVars>
      </dgm:prSet>
      <dgm:spPr/>
      <dgm:t>
        <a:bodyPr/>
        <a:lstStyle/>
        <a:p>
          <a:endParaRPr lang="en-US"/>
        </a:p>
      </dgm:t>
    </dgm:pt>
    <dgm:pt modelId="{F846DE18-407D-424A-8765-DD0D4BD6B265}" type="pres">
      <dgm:prSet presAssocID="{F4354D71-22C2-4E2E-9F12-14265AB1B0F6}" presName="tSp" presStyleCnt="0"/>
      <dgm:spPr/>
    </dgm:pt>
    <dgm:pt modelId="{931D6010-5590-47F2-B014-128CCEB7B0C5}" type="pres">
      <dgm:prSet presAssocID="{F4354D71-22C2-4E2E-9F12-14265AB1B0F6}" presName="bSp" presStyleCnt="0"/>
      <dgm:spPr/>
    </dgm:pt>
    <dgm:pt modelId="{22D74A18-747D-4313-8488-F48F0667AFFC}" type="pres">
      <dgm:prSet presAssocID="{F4354D71-22C2-4E2E-9F12-14265AB1B0F6}" presName="process" presStyleCnt="0"/>
      <dgm:spPr/>
    </dgm:pt>
    <dgm:pt modelId="{C28DCA8C-8606-4B56-9DDE-4C28B64ED5F1}" type="pres">
      <dgm:prSet presAssocID="{372871A7-D92E-46C5-A082-DCE2D8E914C5}" presName="composite1" presStyleCnt="0"/>
      <dgm:spPr/>
    </dgm:pt>
    <dgm:pt modelId="{0D756D6E-4738-44FC-BBB0-FB2BC2B757AE}" type="pres">
      <dgm:prSet presAssocID="{372871A7-D92E-46C5-A082-DCE2D8E914C5}" presName="dummyNode1" presStyleLbl="node1" presStyleIdx="0" presStyleCnt="5"/>
      <dgm:spPr/>
    </dgm:pt>
    <dgm:pt modelId="{07D142F6-1E14-4B0C-885F-462DB2FB2EB4}" type="pres">
      <dgm:prSet presAssocID="{372871A7-D92E-46C5-A082-DCE2D8E914C5}" presName="childNode1" presStyleLbl="bgAcc1" presStyleIdx="0" presStyleCnt="5">
        <dgm:presLayoutVars>
          <dgm:bulletEnabled val="1"/>
        </dgm:presLayoutVars>
      </dgm:prSet>
      <dgm:spPr/>
      <dgm:t>
        <a:bodyPr/>
        <a:lstStyle/>
        <a:p>
          <a:endParaRPr lang="en-US"/>
        </a:p>
      </dgm:t>
    </dgm:pt>
    <dgm:pt modelId="{62FE9B7F-77A8-4B41-93CF-3B34B1659397}" type="pres">
      <dgm:prSet presAssocID="{372871A7-D92E-46C5-A082-DCE2D8E914C5}" presName="childNode1tx" presStyleLbl="bgAcc1" presStyleIdx="0" presStyleCnt="5">
        <dgm:presLayoutVars>
          <dgm:bulletEnabled val="1"/>
        </dgm:presLayoutVars>
      </dgm:prSet>
      <dgm:spPr/>
      <dgm:t>
        <a:bodyPr/>
        <a:lstStyle/>
        <a:p>
          <a:endParaRPr lang="en-US"/>
        </a:p>
      </dgm:t>
    </dgm:pt>
    <dgm:pt modelId="{03FFC44F-1660-4DB7-8EE3-ED0FBA2699B5}" type="pres">
      <dgm:prSet presAssocID="{372871A7-D92E-46C5-A082-DCE2D8E914C5}" presName="parentNode1" presStyleLbl="node1" presStyleIdx="0" presStyleCnt="5">
        <dgm:presLayoutVars>
          <dgm:chMax val="1"/>
          <dgm:bulletEnabled val="1"/>
        </dgm:presLayoutVars>
      </dgm:prSet>
      <dgm:spPr/>
      <dgm:t>
        <a:bodyPr/>
        <a:lstStyle/>
        <a:p>
          <a:endParaRPr lang="en-US"/>
        </a:p>
      </dgm:t>
    </dgm:pt>
    <dgm:pt modelId="{248EDFEC-A31A-4DC5-9134-12B0055E8B28}" type="pres">
      <dgm:prSet presAssocID="{372871A7-D92E-46C5-A082-DCE2D8E914C5}" presName="connSite1" presStyleCnt="0"/>
      <dgm:spPr/>
    </dgm:pt>
    <dgm:pt modelId="{E3A7F1BD-E0FF-4BA1-8865-817CCC4C5718}" type="pres">
      <dgm:prSet presAssocID="{C0D7B302-A0E6-4FB2-AF95-AE6B4470CC4F}" presName="Name9" presStyleLbl="sibTrans2D1" presStyleIdx="0" presStyleCnt="4"/>
      <dgm:spPr/>
      <dgm:t>
        <a:bodyPr/>
        <a:lstStyle/>
        <a:p>
          <a:endParaRPr lang="en-US"/>
        </a:p>
      </dgm:t>
    </dgm:pt>
    <dgm:pt modelId="{E53B8080-DE1E-4195-90B3-0F405406BF32}" type="pres">
      <dgm:prSet presAssocID="{134D41C5-E294-4915-AD54-89D3FDA1F382}" presName="composite2" presStyleCnt="0"/>
      <dgm:spPr/>
    </dgm:pt>
    <dgm:pt modelId="{FFB2F264-2777-4803-B73E-0CB1530EA87A}" type="pres">
      <dgm:prSet presAssocID="{134D41C5-E294-4915-AD54-89D3FDA1F382}" presName="dummyNode2" presStyleLbl="node1" presStyleIdx="0" presStyleCnt="5"/>
      <dgm:spPr/>
    </dgm:pt>
    <dgm:pt modelId="{92B91B59-845A-4A67-8AE8-EB59E86ABF1D}" type="pres">
      <dgm:prSet presAssocID="{134D41C5-E294-4915-AD54-89D3FDA1F382}" presName="childNode2" presStyleLbl="bgAcc1" presStyleIdx="1" presStyleCnt="5">
        <dgm:presLayoutVars>
          <dgm:bulletEnabled val="1"/>
        </dgm:presLayoutVars>
      </dgm:prSet>
      <dgm:spPr/>
      <dgm:t>
        <a:bodyPr/>
        <a:lstStyle/>
        <a:p>
          <a:endParaRPr lang="en-US"/>
        </a:p>
      </dgm:t>
    </dgm:pt>
    <dgm:pt modelId="{02C34E26-2736-431D-91B7-E9CAEA79F92E}" type="pres">
      <dgm:prSet presAssocID="{134D41C5-E294-4915-AD54-89D3FDA1F382}" presName="childNode2tx" presStyleLbl="bgAcc1" presStyleIdx="1" presStyleCnt="5">
        <dgm:presLayoutVars>
          <dgm:bulletEnabled val="1"/>
        </dgm:presLayoutVars>
      </dgm:prSet>
      <dgm:spPr/>
      <dgm:t>
        <a:bodyPr/>
        <a:lstStyle/>
        <a:p>
          <a:endParaRPr lang="en-US"/>
        </a:p>
      </dgm:t>
    </dgm:pt>
    <dgm:pt modelId="{023466B6-8C9B-4FBB-B067-BD7825D1C1FF}" type="pres">
      <dgm:prSet presAssocID="{134D41C5-E294-4915-AD54-89D3FDA1F382}" presName="parentNode2" presStyleLbl="node1" presStyleIdx="1" presStyleCnt="5">
        <dgm:presLayoutVars>
          <dgm:chMax val="0"/>
          <dgm:bulletEnabled val="1"/>
        </dgm:presLayoutVars>
      </dgm:prSet>
      <dgm:spPr/>
      <dgm:t>
        <a:bodyPr/>
        <a:lstStyle/>
        <a:p>
          <a:endParaRPr lang="en-US"/>
        </a:p>
      </dgm:t>
    </dgm:pt>
    <dgm:pt modelId="{C067A04C-8670-4535-93BE-01D6CF444415}" type="pres">
      <dgm:prSet presAssocID="{134D41C5-E294-4915-AD54-89D3FDA1F382}" presName="connSite2" presStyleCnt="0"/>
      <dgm:spPr/>
    </dgm:pt>
    <dgm:pt modelId="{16F65597-6A09-4763-9F93-2323E563CDE0}" type="pres">
      <dgm:prSet presAssocID="{FA480344-C7D4-4230-B26F-E9266514E17A}" presName="Name18" presStyleLbl="sibTrans2D1" presStyleIdx="1" presStyleCnt="4"/>
      <dgm:spPr/>
      <dgm:t>
        <a:bodyPr/>
        <a:lstStyle/>
        <a:p>
          <a:endParaRPr lang="en-US"/>
        </a:p>
      </dgm:t>
    </dgm:pt>
    <dgm:pt modelId="{8C854E2C-7D84-4A77-B91E-3334414DC30A}" type="pres">
      <dgm:prSet presAssocID="{D584DE2B-9982-4399-8045-FFCDB5182053}" presName="composite1" presStyleCnt="0"/>
      <dgm:spPr/>
    </dgm:pt>
    <dgm:pt modelId="{49EEDD58-A0E0-4B86-966E-D1A64CF86D47}" type="pres">
      <dgm:prSet presAssocID="{D584DE2B-9982-4399-8045-FFCDB5182053}" presName="dummyNode1" presStyleLbl="node1" presStyleIdx="1" presStyleCnt="5"/>
      <dgm:spPr/>
    </dgm:pt>
    <dgm:pt modelId="{0892BA4B-2B39-4179-B688-3868BD97F5BC}" type="pres">
      <dgm:prSet presAssocID="{D584DE2B-9982-4399-8045-FFCDB5182053}" presName="childNode1" presStyleLbl="bgAcc1" presStyleIdx="2" presStyleCnt="5">
        <dgm:presLayoutVars>
          <dgm:bulletEnabled val="1"/>
        </dgm:presLayoutVars>
      </dgm:prSet>
      <dgm:spPr/>
      <dgm:t>
        <a:bodyPr/>
        <a:lstStyle/>
        <a:p>
          <a:endParaRPr lang="en-US"/>
        </a:p>
      </dgm:t>
    </dgm:pt>
    <dgm:pt modelId="{60423965-7FAC-4B6B-9B3C-AE4225786B99}" type="pres">
      <dgm:prSet presAssocID="{D584DE2B-9982-4399-8045-FFCDB5182053}" presName="childNode1tx" presStyleLbl="bgAcc1" presStyleIdx="2" presStyleCnt="5">
        <dgm:presLayoutVars>
          <dgm:bulletEnabled val="1"/>
        </dgm:presLayoutVars>
      </dgm:prSet>
      <dgm:spPr/>
      <dgm:t>
        <a:bodyPr/>
        <a:lstStyle/>
        <a:p>
          <a:endParaRPr lang="en-US"/>
        </a:p>
      </dgm:t>
    </dgm:pt>
    <dgm:pt modelId="{E878ABBE-AA71-485F-84D8-ABC3DB68F870}" type="pres">
      <dgm:prSet presAssocID="{D584DE2B-9982-4399-8045-FFCDB5182053}" presName="parentNode1" presStyleLbl="node1" presStyleIdx="2" presStyleCnt="5">
        <dgm:presLayoutVars>
          <dgm:chMax val="1"/>
          <dgm:bulletEnabled val="1"/>
        </dgm:presLayoutVars>
      </dgm:prSet>
      <dgm:spPr/>
      <dgm:t>
        <a:bodyPr/>
        <a:lstStyle/>
        <a:p>
          <a:endParaRPr lang="en-US"/>
        </a:p>
      </dgm:t>
    </dgm:pt>
    <dgm:pt modelId="{632ED643-7A2B-4CA5-BA23-8527EBF06B34}" type="pres">
      <dgm:prSet presAssocID="{D584DE2B-9982-4399-8045-FFCDB5182053}" presName="connSite1" presStyleCnt="0"/>
      <dgm:spPr/>
    </dgm:pt>
    <dgm:pt modelId="{51E0DE82-D127-49D5-904D-EFB2A601F530}" type="pres">
      <dgm:prSet presAssocID="{8EAED5C6-EE89-4795-B164-A6FBA872B770}" presName="Name9" presStyleLbl="sibTrans2D1" presStyleIdx="2" presStyleCnt="4"/>
      <dgm:spPr/>
      <dgm:t>
        <a:bodyPr/>
        <a:lstStyle/>
        <a:p>
          <a:endParaRPr lang="en-US"/>
        </a:p>
      </dgm:t>
    </dgm:pt>
    <dgm:pt modelId="{DEC4557D-576F-4891-9900-9D860DC86278}" type="pres">
      <dgm:prSet presAssocID="{272BC86F-FDEA-46C6-A5BC-4C213E5C86DB}" presName="composite2" presStyleCnt="0"/>
      <dgm:spPr/>
    </dgm:pt>
    <dgm:pt modelId="{32E0EA2E-2AFB-477B-803D-55EB40F8AF19}" type="pres">
      <dgm:prSet presAssocID="{272BC86F-FDEA-46C6-A5BC-4C213E5C86DB}" presName="dummyNode2" presStyleLbl="node1" presStyleIdx="2" presStyleCnt="5"/>
      <dgm:spPr/>
    </dgm:pt>
    <dgm:pt modelId="{FA880920-EC31-49B3-8B6A-59681B0EDFD1}" type="pres">
      <dgm:prSet presAssocID="{272BC86F-FDEA-46C6-A5BC-4C213E5C86DB}" presName="childNode2" presStyleLbl="bgAcc1" presStyleIdx="3" presStyleCnt="5">
        <dgm:presLayoutVars>
          <dgm:bulletEnabled val="1"/>
        </dgm:presLayoutVars>
      </dgm:prSet>
      <dgm:spPr/>
      <dgm:t>
        <a:bodyPr/>
        <a:lstStyle/>
        <a:p>
          <a:endParaRPr lang="en-US"/>
        </a:p>
      </dgm:t>
    </dgm:pt>
    <dgm:pt modelId="{BEAA2C00-D044-4EDF-8E1D-AE6B2330CF5C}" type="pres">
      <dgm:prSet presAssocID="{272BC86F-FDEA-46C6-A5BC-4C213E5C86DB}" presName="childNode2tx" presStyleLbl="bgAcc1" presStyleIdx="3" presStyleCnt="5">
        <dgm:presLayoutVars>
          <dgm:bulletEnabled val="1"/>
        </dgm:presLayoutVars>
      </dgm:prSet>
      <dgm:spPr/>
      <dgm:t>
        <a:bodyPr/>
        <a:lstStyle/>
        <a:p>
          <a:endParaRPr lang="en-US"/>
        </a:p>
      </dgm:t>
    </dgm:pt>
    <dgm:pt modelId="{790C8675-F559-45B8-BAC7-98AD23F15107}" type="pres">
      <dgm:prSet presAssocID="{272BC86F-FDEA-46C6-A5BC-4C213E5C86DB}" presName="parentNode2" presStyleLbl="node1" presStyleIdx="3" presStyleCnt="5">
        <dgm:presLayoutVars>
          <dgm:chMax val="0"/>
          <dgm:bulletEnabled val="1"/>
        </dgm:presLayoutVars>
      </dgm:prSet>
      <dgm:spPr/>
      <dgm:t>
        <a:bodyPr/>
        <a:lstStyle/>
        <a:p>
          <a:endParaRPr lang="en-US"/>
        </a:p>
      </dgm:t>
    </dgm:pt>
    <dgm:pt modelId="{BB68D032-2F33-454C-B00A-42234FD60D65}" type="pres">
      <dgm:prSet presAssocID="{272BC86F-FDEA-46C6-A5BC-4C213E5C86DB}" presName="connSite2" presStyleCnt="0"/>
      <dgm:spPr/>
    </dgm:pt>
    <dgm:pt modelId="{3105B1A7-0226-4EF5-8E4A-9A5F162D5E22}" type="pres">
      <dgm:prSet presAssocID="{06CF3702-D3FC-49B9-AED2-EFFEAAA0F65D}" presName="Name18" presStyleLbl="sibTrans2D1" presStyleIdx="3" presStyleCnt="4"/>
      <dgm:spPr/>
      <dgm:t>
        <a:bodyPr/>
        <a:lstStyle/>
        <a:p>
          <a:endParaRPr lang="en-US"/>
        </a:p>
      </dgm:t>
    </dgm:pt>
    <dgm:pt modelId="{61F18E1E-A1D5-4D87-B919-4F07F0178ADF}" type="pres">
      <dgm:prSet presAssocID="{3482B5B3-E718-4FE6-8655-936B77624B9B}" presName="composite1" presStyleCnt="0"/>
      <dgm:spPr/>
    </dgm:pt>
    <dgm:pt modelId="{AF8B7064-66B5-43A8-96A1-CEB81B7C0696}" type="pres">
      <dgm:prSet presAssocID="{3482B5B3-E718-4FE6-8655-936B77624B9B}" presName="dummyNode1" presStyleLbl="node1" presStyleIdx="3" presStyleCnt="5"/>
      <dgm:spPr/>
    </dgm:pt>
    <dgm:pt modelId="{FC69558F-8D06-485F-8431-6F15E521B4AD}" type="pres">
      <dgm:prSet presAssocID="{3482B5B3-E718-4FE6-8655-936B77624B9B}" presName="childNode1" presStyleLbl="bgAcc1" presStyleIdx="4" presStyleCnt="5">
        <dgm:presLayoutVars>
          <dgm:bulletEnabled val="1"/>
        </dgm:presLayoutVars>
      </dgm:prSet>
      <dgm:spPr/>
      <dgm:t>
        <a:bodyPr/>
        <a:lstStyle/>
        <a:p>
          <a:endParaRPr lang="en-US"/>
        </a:p>
      </dgm:t>
    </dgm:pt>
    <dgm:pt modelId="{A55FD1D1-7306-427B-97F9-BCD5413EDA3A}" type="pres">
      <dgm:prSet presAssocID="{3482B5B3-E718-4FE6-8655-936B77624B9B}" presName="childNode1tx" presStyleLbl="bgAcc1" presStyleIdx="4" presStyleCnt="5">
        <dgm:presLayoutVars>
          <dgm:bulletEnabled val="1"/>
        </dgm:presLayoutVars>
      </dgm:prSet>
      <dgm:spPr/>
      <dgm:t>
        <a:bodyPr/>
        <a:lstStyle/>
        <a:p>
          <a:endParaRPr lang="en-US"/>
        </a:p>
      </dgm:t>
    </dgm:pt>
    <dgm:pt modelId="{5CB51F8B-51CB-49EC-B363-012DC1A1844C}" type="pres">
      <dgm:prSet presAssocID="{3482B5B3-E718-4FE6-8655-936B77624B9B}" presName="parentNode1" presStyleLbl="node1" presStyleIdx="4" presStyleCnt="5">
        <dgm:presLayoutVars>
          <dgm:chMax val="1"/>
          <dgm:bulletEnabled val="1"/>
        </dgm:presLayoutVars>
      </dgm:prSet>
      <dgm:spPr/>
      <dgm:t>
        <a:bodyPr/>
        <a:lstStyle/>
        <a:p>
          <a:endParaRPr lang="en-US"/>
        </a:p>
      </dgm:t>
    </dgm:pt>
    <dgm:pt modelId="{AF1AD936-C2BF-4CB9-A0E9-50C89706DBB9}" type="pres">
      <dgm:prSet presAssocID="{3482B5B3-E718-4FE6-8655-936B77624B9B}" presName="connSite1" presStyleCnt="0"/>
      <dgm:spPr/>
    </dgm:pt>
  </dgm:ptLst>
  <dgm:cxnLst>
    <dgm:cxn modelId="{C6B1082E-3137-4039-BC8D-21FAE773D260}" type="presOf" srcId="{D58D6248-F208-4691-972C-B04D453DCB5C}" destId="{BEAA2C00-D044-4EDF-8E1D-AE6B2330CF5C}" srcOrd="1" destOrd="1" presId="urn:microsoft.com/office/officeart/2005/8/layout/hProcess4"/>
    <dgm:cxn modelId="{D1DB7E1F-86F8-4484-BFCB-5836DA253560}" type="presOf" srcId="{3482B5B3-E718-4FE6-8655-936B77624B9B}" destId="{5CB51F8B-51CB-49EC-B363-012DC1A1844C}" srcOrd="0" destOrd="0" presId="urn:microsoft.com/office/officeart/2005/8/layout/hProcess4"/>
    <dgm:cxn modelId="{214DBDD4-7337-45ED-BC0E-1B8C3D6BE9E5}" srcId="{D584DE2B-9982-4399-8045-FFCDB5182053}" destId="{D26FDFCA-82E6-4D4A-A885-4006C86C2318}" srcOrd="1" destOrd="0" parTransId="{A9857DD0-270E-41FD-84EE-14887D04A4D6}" sibTransId="{9921A1DD-D9DD-47E8-9666-56B70ED085D7}"/>
    <dgm:cxn modelId="{355A558F-687F-46F2-B944-BCA0F46D4D7B}" srcId="{F4354D71-22C2-4E2E-9F12-14265AB1B0F6}" destId="{134D41C5-E294-4915-AD54-89D3FDA1F382}" srcOrd="1" destOrd="0" parTransId="{1556B4D7-636C-4302-ACA6-80409A4D3C65}" sibTransId="{FA480344-C7D4-4230-B26F-E9266514E17A}"/>
    <dgm:cxn modelId="{DC4CB3A8-C515-483D-8FFF-BBB2D19515D3}" type="presOf" srcId="{18ACE1C8-FA53-4B12-BE8D-52C3A0A8D570}" destId="{FC69558F-8D06-485F-8431-6F15E521B4AD}" srcOrd="0" destOrd="1" presId="urn:microsoft.com/office/officeart/2005/8/layout/hProcess4"/>
    <dgm:cxn modelId="{A2403B93-5D9D-4D32-8FC2-1F1AB88C150E}" srcId="{372871A7-D92E-46C5-A082-DCE2D8E914C5}" destId="{32C7E4BD-4CDB-4ACB-8B90-E94D3001CD63}" srcOrd="1" destOrd="0" parTransId="{A7DB75B1-8886-4E51-A89F-F0E803E4EB44}" sibTransId="{B3A8AC18-21A3-46DD-832B-85F9E2C382CA}"/>
    <dgm:cxn modelId="{2D550E68-DB6E-4F77-B189-4747C91A8C04}" type="presOf" srcId="{AC5CAA55-894A-45FA-B9F8-B74431E5153E}" destId="{02C34E26-2736-431D-91B7-E9CAEA79F92E}" srcOrd="1" destOrd="1" presId="urn:microsoft.com/office/officeart/2005/8/layout/hProcess4"/>
    <dgm:cxn modelId="{3BECFAEB-5A36-48FC-8206-A22D9C3410C1}" type="presOf" srcId="{5D8D96AD-FAC7-4C03-8BF7-ADBC9F2625DB}" destId="{02C34E26-2736-431D-91B7-E9CAEA79F92E}" srcOrd="1" destOrd="0" presId="urn:microsoft.com/office/officeart/2005/8/layout/hProcess4"/>
    <dgm:cxn modelId="{985D2F7D-2428-4543-A73A-7CF9A9558E3F}" type="presOf" srcId="{C0D7B302-A0E6-4FB2-AF95-AE6B4470CC4F}" destId="{E3A7F1BD-E0FF-4BA1-8865-817CCC4C5718}" srcOrd="0" destOrd="0" presId="urn:microsoft.com/office/officeart/2005/8/layout/hProcess4"/>
    <dgm:cxn modelId="{422D2EF2-1826-4945-9261-F10552614379}" srcId="{372871A7-D92E-46C5-A082-DCE2D8E914C5}" destId="{7168678B-5016-4DF5-B46F-A017971E60AF}" srcOrd="0" destOrd="0" parTransId="{1F2FA47C-13D8-4E9B-8BF5-3519F602CDA4}" sibTransId="{E5F67A1C-3FE4-409A-802D-870EE06C1D66}"/>
    <dgm:cxn modelId="{BFB09411-644A-4A39-B29D-07CB588B1E81}" type="presOf" srcId="{134D41C5-E294-4915-AD54-89D3FDA1F382}" destId="{023466B6-8C9B-4FBB-B067-BD7825D1C1FF}" srcOrd="0" destOrd="0" presId="urn:microsoft.com/office/officeart/2005/8/layout/hProcess4"/>
    <dgm:cxn modelId="{66D7E498-E4F6-4EBF-96FC-4590E7B3F9A9}" type="presOf" srcId="{D26FDFCA-82E6-4D4A-A885-4006C86C2318}" destId="{60423965-7FAC-4B6B-9B3C-AE4225786B99}" srcOrd="1" destOrd="1" presId="urn:microsoft.com/office/officeart/2005/8/layout/hProcess4"/>
    <dgm:cxn modelId="{77B1E461-7189-42A5-B637-FB22A4FCA475}" srcId="{134D41C5-E294-4915-AD54-89D3FDA1F382}" destId="{5D8D96AD-FAC7-4C03-8BF7-ADBC9F2625DB}" srcOrd="0" destOrd="0" parTransId="{F813E123-AB4F-4EEE-AD2E-C3FC15FB8ECA}" sibTransId="{55CFC08B-F60D-4558-B9F7-2C95971BA3A6}"/>
    <dgm:cxn modelId="{A1E1BCD8-163A-444F-A9E5-DDED7DF2C488}" srcId="{134D41C5-E294-4915-AD54-89D3FDA1F382}" destId="{AC5CAA55-894A-45FA-B9F8-B74431E5153E}" srcOrd="1" destOrd="0" parTransId="{78CCF908-E290-4241-A111-694661A99978}" sibTransId="{ED155F67-EE10-47A2-9709-82EDFC3741D5}"/>
    <dgm:cxn modelId="{E2507257-09D3-4E50-8190-19E01C32DDE2}" type="presOf" srcId="{D58D6248-F208-4691-972C-B04D453DCB5C}" destId="{FA880920-EC31-49B3-8B6A-59681B0EDFD1}" srcOrd="0" destOrd="1" presId="urn:microsoft.com/office/officeart/2005/8/layout/hProcess4"/>
    <dgm:cxn modelId="{565B1ED7-27F1-4B9D-8116-EF09E8027E8B}" type="presOf" srcId="{5D8D96AD-FAC7-4C03-8BF7-ADBC9F2625DB}" destId="{92B91B59-845A-4A67-8AE8-EB59E86ABF1D}" srcOrd="0" destOrd="0" presId="urn:microsoft.com/office/officeart/2005/8/layout/hProcess4"/>
    <dgm:cxn modelId="{6129E6F5-5ACB-4ACD-B224-63A0067190B7}" srcId="{272BC86F-FDEA-46C6-A5BC-4C213E5C86DB}" destId="{0FE01131-6562-419B-99D7-FF6D2FC7F2CF}" srcOrd="0" destOrd="0" parTransId="{2C14CFA1-AFB9-419F-B725-5D6EE64CF49A}" sibTransId="{68DB5C85-7F87-4F3E-B708-A98D08CEFC64}"/>
    <dgm:cxn modelId="{0B1D14D1-03EC-43EA-80A8-9B76BFEF3165}" type="presOf" srcId="{32C7E4BD-4CDB-4ACB-8B90-E94D3001CD63}" destId="{62FE9B7F-77A8-4B41-93CF-3B34B1659397}" srcOrd="1" destOrd="1" presId="urn:microsoft.com/office/officeart/2005/8/layout/hProcess4"/>
    <dgm:cxn modelId="{70B14733-ED3D-455B-80FB-60938EA0FCB8}" srcId="{272BC86F-FDEA-46C6-A5BC-4C213E5C86DB}" destId="{D58D6248-F208-4691-972C-B04D453DCB5C}" srcOrd="1" destOrd="0" parTransId="{0D0A094C-419D-4C05-A0B2-A6AAE0301C20}" sibTransId="{B4655AE6-AA9B-46BD-9029-1DF9150B7DBC}"/>
    <dgm:cxn modelId="{012919F4-BA8E-422C-B47D-E5BCFA28A2B0}" type="presOf" srcId="{83B70993-41B0-4166-8A03-635F2DA3B0C9}" destId="{0892BA4B-2B39-4179-B688-3868BD97F5BC}" srcOrd="0" destOrd="0" presId="urn:microsoft.com/office/officeart/2005/8/layout/hProcess4"/>
    <dgm:cxn modelId="{2D929675-CAC5-4D47-91FE-D7DA77DFA41F}" type="presOf" srcId="{83B70993-41B0-4166-8A03-635F2DA3B0C9}" destId="{60423965-7FAC-4B6B-9B3C-AE4225786B99}" srcOrd="1" destOrd="0" presId="urn:microsoft.com/office/officeart/2005/8/layout/hProcess4"/>
    <dgm:cxn modelId="{8B004B59-DE22-49B0-A460-7019062C8DAF}" srcId="{F4354D71-22C2-4E2E-9F12-14265AB1B0F6}" destId="{272BC86F-FDEA-46C6-A5BC-4C213E5C86DB}" srcOrd="3" destOrd="0" parTransId="{2E5E871B-52EB-46B0-B535-F14CFBC51077}" sibTransId="{06CF3702-D3FC-49B9-AED2-EFFEAAA0F65D}"/>
    <dgm:cxn modelId="{2FF8221C-AF6C-4416-A14D-488E670B677E}" srcId="{D584DE2B-9982-4399-8045-FFCDB5182053}" destId="{83B70993-41B0-4166-8A03-635F2DA3B0C9}" srcOrd="0" destOrd="0" parTransId="{8BF90142-758E-43A9-91A1-A250E345DC81}" sibTransId="{9DB2F162-65F9-4116-A7D2-94ABDE22B7BF}"/>
    <dgm:cxn modelId="{38273EE8-10F7-47F6-A178-A49BC222A6CE}" type="presOf" srcId="{D584DE2B-9982-4399-8045-FFCDB5182053}" destId="{E878ABBE-AA71-485F-84D8-ABC3DB68F870}" srcOrd="0" destOrd="0" presId="urn:microsoft.com/office/officeart/2005/8/layout/hProcess4"/>
    <dgm:cxn modelId="{8A4F87FC-5FC1-41FB-B25B-F0E5F39E1856}" srcId="{F4354D71-22C2-4E2E-9F12-14265AB1B0F6}" destId="{D584DE2B-9982-4399-8045-FFCDB5182053}" srcOrd="2" destOrd="0" parTransId="{38FC5116-8BA9-4DEB-87E3-E4975087FB81}" sibTransId="{8EAED5C6-EE89-4795-B164-A6FBA872B770}"/>
    <dgm:cxn modelId="{989D398C-1EAB-47EF-98B5-6EEF073F4905}" type="presOf" srcId="{7168678B-5016-4DF5-B46F-A017971E60AF}" destId="{62FE9B7F-77A8-4B41-93CF-3B34B1659397}" srcOrd="1" destOrd="0" presId="urn:microsoft.com/office/officeart/2005/8/layout/hProcess4"/>
    <dgm:cxn modelId="{52B73C8B-E72C-499A-86AC-4F0E87EC591B}" type="presOf" srcId="{32C7E4BD-4CDB-4ACB-8B90-E94D3001CD63}" destId="{07D142F6-1E14-4B0C-885F-462DB2FB2EB4}" srcOrd="0" destOrd="1" presId="urn:microsoft.com/office/officeart/2005/8/layout/hProcess4"/>
    <dgm:cxn modelId="{89427011-4D5C-4CA7-95DF-55A3D7BECDFE}" type="presOf" srcId="{0FE01131-6562-419B-99D7-FF6D2FC7F2CF}" destId="{FA880920-EC31-49B3-8B6A-59681B0EDFD1}" srcOrd="0" destOrd="0" presId="urn:microsoft.com/office/officeart/2005/8/layout/hProcess4"/>
    <dgm:cxn modelId="{DEF38C82-C88A-46BE-A84F-3CB5E59F1B48}" type="presOf" srcId="{8EAED5C6-EE89-4795-B164-A6FBA872B770}" destId="{51E0DE82-D127-49D5-904D-EFB2A601F530}" srcOrd="0" destOrd="0" presId="urn:microsoft.com/office/officeart/2005/8/layout/hProcess4"/>
    <dgm:cxn modelId="{23E48727-ABAC-48B4-8E57-5BB531BE92C6}" type="presOf" srcId="{1E229D6E-9080-4A5C-9CC8-F15E65213269}" destId="{FC69558F-8D06-485F-8431-6F15E521B4AD}" srcOrd="0" destOrd="0" presId="urn:microsoft.com/office/officeart/2005/8/layout/hProcess4"/>
    <dgm:cxn modelId="{3844880C-549A-4A75-BAC9-B434F36640BD}" type="presOf" srcId="{0FE01131-6562-419B-99D7-FF6D2FC7F2CF}" destId="{BEAA2C00-D044-4EDF-8E1D-AE6B2330CF5C}" srcOrd="1" destOrd="0" presId="urn:microsoft.com/office/officeart/2005/8/layout/hProcess4"/>
    <dgm:cxn modelId="{33C73EA9-7C5A-40B8-B35B-C9E445F74457}" srcId="{F4354D71-22C2-4E2E-9F12-14265AB1B0F6}" destId="{3482B5B3-E718-4FE6-8655-936B77624B9B}" srcOrd="4" destOrd="0" parTransId="{EC5F225C-AC13-4CB7-9DE8-65CD71CBFA76}" sibTransId="{E839BCD6-E208-4A2D-B8F7-B0DA60AF3F6D}"/>
    <dgm:cxn modelId="{F343884E-2079-4420-9000-A3E4F0046285}" type="presOf" srcId="{1E229D6E-9080-4A5C-9CC8-F15E65213269}" destId="{A55FD1D1-7306-427B-97F9-BCD5413EDA3A}" srcOrd="1" destOrd="0" presId="urn:microsoft.com/office/officeart/2005/8/layout/hProcess4"/>
    <dgm:cxn modelId="{F0D6EBB3-4AFF-4D15-BD5C-9E70826B1349}" type="presOf" srcId="{D26FDFCA-82E6-4D4A-A885-4006C86C2318}" destId="{0892BA4B-2B39-4179-B688-3868BD97F5BC}" srcOrd="0" destOrd="1" presId="urn:microsoft.com/office/officeart/2005/8/layout/hProcess4"/>
    <dgm:cxn modelId="{3A5647E2-A576-42FA-91AB-344C25C1F1EC}" type="presOf" srcId="{272BC86F-FDEA-46C6-A5BC-4C213E5C86DB}" destId="{790C8675-F559-45B8-BAC7-98AD23F15107}" srcOrd="0" destOrd="0" presId="urn:microsoft.com/office/officeart/2005/8/layout/hProcess4"/>
    <dgm:cxn modelId="{C3BEE79B-19EC-42E9-B804-24BB5B1E388C}" type="presOf" srcId="{18ACE1C8-FA53-4B12-BE8D-52C3A0A8D570}" destId="{A55FD1D1-7306-427B-97F9-BCD5413EDA3A}" srcOrd="1" destOrd="1" presId="urn:microsoft.com/office/officeart/2005/8/layout/hProcess4"/>
    <dgm:cxn modelId="{D04AB6B8-CDBC-4B0A-B1F2-6BB027B8E251}" type="presOf" srcId="{F4354D71-22C2-4E2E-9F12-14265AB1B0F6}" destId="{962CCA8D-98E9-46AC-BE82-E262466C4B81}" srcOrd="0" destOrd="0" presId="urn:microsoft.com/office/officeart/2005/8/layout/hProcess4"/>
    <dgm:cxn modelId="{B70C0B1C-4F30-4F4A-9A27-B22F9F6CA95F}" type="presOf" srcId="{FA480344-C7D4-4230-B26F-E9266514E17A}" destId="{16F65597-6A09-4763-9F93-2323E563CDE0}" srcOrd="0" destOrd="0" presId="urn:microsoft.com/office/officeart/2005/8/layout/hProcess4"/>
    <dgm:cxn modelId="{F59F2221-3958-48E3-847D-EC857AD12842}" type="presOf" srcId="{7168678B-5016-4DF5-B46F-A017971E60AF}" destId="{07D142F6-1E14-4B0C-885F-462DB2FB2EB4}" srcOrd="0" destOrd="0" presId="urn:microsoft.com/office/officeart/2005/8/layout/hProcess4"/>
    <dgm:cxn modelId="{21D1993A-EB97-4A5F-A6FD-9ABBD85712F7}" srcId="{F4354D71-22C2-4E2E-9F12-14265AB1B0F6}" destId="{372871A7-D92E-46C5-A082-DCE2D8E914C5}" srcOrd="0" destOrd="0" parTransId="{2EBF5007-D2E0-411B-81E9-535B63513993}" sibTransId="{C0D7B302-A0E6-4FB2-AF95-AE6B4470CC4F}"/>
    <dgm:cxn modelId="{5C34E8AD-BE87-4721-81C9-742EA6BC822C}" srcId="{3482B5B3-E718-4FE6-8655-936B77624B9B}" destId="{1E229D6E-9080-4A5C-9CC8-F15E65213269}" srcOrd="0" destOrd="0" parTransId="{27FC48B5-782B-46C1-B59A-9A430B7DD83F}" sibTransId="{4ED890EB-EF26-4BBF-A3E4-8A7879B54B98}"/>
    <dgm:cxn modelId="{2E40BA58-5C4B-410B-91E1-E28E5F37C88E}" type="presOf" srcId="{AC5CAA55-894A-45FA-B9F8-B74431E5153E}" destId="{92B91B59-845A-4A67-8AE8-EB59E86ABF1D}" srcOrd="0" destOrd="1" presId="urn:microsoft.com/office/officeart/2005/8/layout/hProcess4"/>
    <dgm:cxn modelId="{88A434C8-D311-4DE5-877E-BB63B20314A8}" srcId="{3482B5B3-E718-4FE6-8655-936B77624B9B}" destId="{18ACE1C8-FA53-4B12-BE8D-52C3A0A8D570}" srcOrd="1" destOrd="0" parTransId="{6249AD8A-2B16-4131-B4AB-74DEE0E74263}" sibTransId="{2EA70887-4E73-4EB1-9212-C4FE66A5F851}"/>
    <dgm:cxn modelId="{E06BA2F0-1BC6-4C90-8ECA-8A5C107A201C}" type="presOf" srcId="{06CF3702-D3FC-49B9-AED2-EFFEAAA0F65D}" destId="{3105B1A7-0226-4EF5-8E4A-9A5F162D5E22}" srcOrd="0" destOrd="0" presId="urn:microsoft.com/office/officeart/2005/8/layout/hProcess4"/>
    <dgm:cxn modelId="{F3316BF0-0D30-4C45-B933-AFFFADB4391B}" type="presOf" srcId="{372871A7-D92E-46C5-A082-DCE2D8E914C5}" destId="{03FFC44F-1660-4DB7-8EE3-ED0FBA2699B5}" srcOrd="0" destOrd="0" presId="urn:microsoft.com/office/officeart/2005/8/layout/hProcess4"/>
    <dgm:cxn modelId="{224618E7-4072-4902-A89B-93A6DD82EF6F}" type="presParOf" srcId="{962CCA8D-98E9-46AC-BE82-E262466C4B81}" destId="{F846DE18-407D-424A-8765-DD0D4BD6B265}" srcOrd="0" destOrd="0" presId="urn:microsoft.com/office/officeart/2005/8/layout/hProcess4"/>
    <dgm:cxn modelId="{989D876E-871A-40B7-9A4B-071ED0B43535}" type="presParOf" srcId="{962CCA8D-98E9-46AC-BE82-E262466C4B81}" destId="{931D6010-5590-47F2-B014-128CCEB7B0C5}" srcOrd="1" destOrd="0" presId="urn:microsoft.com/office/officeart/2005/8/layout/hProcess4"/>
    <dgm:cxn modelId="{51884AE2-01BF-4FFA-A79C-E3778CC49878}" type="presParOf" srcId="{962CCA8D-98E9-46AC-BE82-E262466C4B81}" destId="{22D74A18-747D-4313-8488-F48F0667AFFC}" srcOrd="2" destOrd="0" presId="urn:microsoft.com/office/officeart/2005/8/layout/hProcess4"/>
    <dgm:cxn modelId="{BA40AB14-8B30-4E09-933B-2D94C181DFE1}" type="presParOf" srcId="{22D74A18-747D-4313-8488-F48F0667AFFC}" destId="{C28DCA8C-8606-4B56-9DDE-4C28B64ED5F1}" srcOrd="0" destOrd="0" presId="urn:microsoft.com/office/officeart/2005/8/layout/hProcess4"/>
    <dgm:cxn modelId="{6CD04F9F-A541-4B90-8D20-0318C9DDD7AF}" type="presParOf" srcId="{C28DCA8C-8606-4B56-9DDE-4C28B64ED5F1}" destId="{0D756D6E-4738-44FC-BBB0-FB2BC2B757AE}" srcOrd="0" destOrd="0" presId="urn:microsoft.com/office/officeart/2005/8/layout/hProcess4"/>
    <dgm:cxn modelId="{3ED167A1-6E39-4F31-9B03-FFA3CDD6F1A4}" type="presParOf" srcId="{C28DCA8C-8606-4B56-9DDE-4C28B64ED5F1}" destId="{07D142F6-1E14-4B0C-885F-462DB2FB2EB4}" srcOrd="1" destOrd="0" presId="urn:microsoft.com/office/officeart/2005/8/layout/hProcess4"/>
    <dgm:cxn modelId="{F689BCDE-0172-4F12-8B6B-7F610BD12223}" type="presParOf" srcId="{C28DCA8C-8606-4B56-9DDE-4C28B64ED5F1}" destId="{62FE9B7F-77A8-4B41-93CF-3B34B1659397}" srcOrd="2" destOrd="0" presId="urn:microsoft.com/office/officeart/2005/8/layout/hProcess4"/>
    <dgm:cxn modelId="{5E04D34E-300F-44E1-8103-EB20C85C9ACA}" type="presParOf" srcId="{C28DCA8C-8606-4B56-9DDE-4C28B64ED5F1}" destId="{03FFC44F-1660-4DB7-8EE3-ED0FBA2699B5}" srcOrd="3" destOrd="0" presId="urn:microsoft.com/office/officeart/2005/8/layout/hProcess4"/>
    <dgm:cxn modelId="{E6F55BE0-1937-4CD2-BE54-24EDCAAC6E5F}" type="presParOf" srcId="{C28DCA8C-8606-4B56-9DDE-4C28B64ED5F1}" destId="{248EDFEC-A31A-4DC5-9134-12B0055E8B28}" srcOrd="4" destOrd="0" presId="urn:microsoft.com/office/officeart/2005/8/layout/hProcess4"/>
    <dgm:cxn modelId="{E935E9AE-7E7B-4F69-BCD2-BF596354EB31}" type="presParOf" srcId="{22D74A18-747D-4313-8488-F48F0667AFFC}" destId="{E3A7F1BD-E0FF-4BA1-8865-817CCC4C5718}" srcOrd="1" destOrd="0" presId="urn:microsoft.com/office/officeart/2005/8/layout/hProcess4"/>
    <dgm:cxn modelId="{829462CF-B0A8-4DE5-9254-C39132D3220E}" type="presParOf" srcId="{22D74A18-747D-4313-8488-F48F0667AFFC}" destId="{E53B8080-DE1E-4195-90B3-0F405406BF32}" srcOrd="2" destOrd="0" presId="urn:microsoft.com/office/officeart/2005/8/layout/hProcess4"/>
    <dgm:cxn modelId="{77C8745A-99D2-4600-AA19-1B20ED781772}" type="presParOf" srcId="{E53B8080-DE1E-4195-90B3-0F405406BF32}" destId="{FFB2F264-2777-4803-B73E-0CB1530EA87A}" srcOrd="0" destOrd="0" presId="urn:microsoft.com/office/officeart/2005/8/layout/hProcess4"/>
    <dgm:cxn modelId="{8C39BA98-8D64-43CC-A48C-216C9DD219E8}" type="presParOf" srcId="{E53B8080-DE1E-4195-90B3-0F405406BF32}" destId="{92B91B59-845A-4A67-8AE8-EB59E86ABF1D}" srcOrd="1" destOrd="0" presId="urn:microsoft.com/office/officeart/2005/8/layout/hProcess4"/>
    <dgm:cxn modelId="{59B5D2B5-1A03-49E2-9658-0C9733D5DF10}" type="presParOf" srcId="{E53B8080-DE1E-4195-90B3-0F405406BF32}" destId="{02C34E26-2736-431D-91B7-E9CAEA79F92E}" srcOrd="2" destOrd="0" presId="urn:microsoft.com/office/officeart/2005/8/layout/hProcess4"/>
    <dgm:cxn modelId="{5A082CD1-795E-4AC1-977B-4F9EFF743BB8}" type="presParOf" srcId="{E53B8080-DE1E-4195-90B3-0F405406BF32}" destId="{023466B6-8C9B-4FBB-B067-BD7825D1C1FF}" srcOrd="3" destOrd="0" presId="urn:microsoft.com/office/officeart/2005/8/layout/hProcess4"/>
    <dgm:cxn modelId="{A5E12BA5-8F6F-4AD5-BCBD-C942FFEED078}" type="presParOf" srcId="{E53B8080-DE1E-4195-90B3-0F405406BF32}" destId="{C067A04C-8670-4535-93BE-01D6CF444415}" srcOrd="4" destOrd="0" presId="urn:microsoft.com/office/officeart/2005/8/layout/hProcess4"/>
    <dgm:cxn modelId="{75700D16-00A3-4968-9B29-F2678C6AB440}" type="presParOf" srcId="{22D74A18-747D-4313-8488-F48F0667AFFC}" destId="{16F65597-6A09-4763-9F93-2323E563CDE0}" srcOrd="3" destOrd="0" presId="urn:microsoft.com/office/officeart/2005/8/layout/hProcess4"/>
    <dgm:cxn modelId="{34BE12F7-2A19-47B1-BE8B-4E0F1A16CFAF}" type="presParOf" srcId="{22D74A18-747D-4313-8488-F48F0667AFFC}" destId="{8C854E2C-7D84-4A77-B91E-3334414DC30A}" srcOrd="4" destOrd="0" presId="urn:microsoft.com/office/officeart/2005/8/layout/hProcess4"/>
    <dgm:cxn modelId="{F92C80D6-BF99-4275-A07E-16018BFE5F91}" type="presParOf" srcId="{8C854E2C-7D84-4A77-B91E-3334414DC30A}" destId="{49EEDD58-A0E0-4B86-966E-D1A64CF86D47}" srcOrd="0" destOrd="0" presId="urn:microsoft.com/office/officeart/2005/8/layout/hProcess4"/>
    <dgm:cxn modelId="{2D475503-C9E6-4D24-862F-A092C0AC3486}" type="presParOf" srcId="{8C854E2C-7D84-4A77-B91E-3334414DC30A}" destId="{0892BA4B-2B39-4179-B688-3868BD97F5BC}" srcOrd="1" destOrd="0" presId="urn:microsoft.com/office/officeart/2005/8/layout/hProcess4"/>
    <dgm:cxn modelId="{82419987-5315-4C2D-9B6D-4F3E376133DD}" type="presParOf" srcId="{8C854E2C-7D84-4A77-B91E-3334414DC30A}" destId="{60423965-7FAC-4B6B-9B3C-AE4225786B99}" srcOrd="2" destOrd="0" presId="urn:microsoft.com/office/officeart/2005/8/layout/hProcess4"/>
    <dgm:cxn modelId="{2B04AE4F-1463-46AE-BB87-4F2CC76016E7}" type="presParOf" srcId="{8C854E2C-7D84-4A77-B91E-3334414DC30A}" destId="{E878ABBE-AA71-485F-84D8-ABC3DB68F870}" srcOrd="3" destOrd="0" presId="urn:microsoft.com/office/officeart/2005/8/layout/hProcess4"/>
    <dgm:cxn modelId="{52CA0E91-8426-42A1-8F48-554FE17EFC24}" type="presParOf" srcId="{8C854E2C-7D84-4A77-B91E-3334414DC30A}" destId="{632ED643-7A2B-4CA5-BA23-8527EBF06B34}" srcOrd="4" destOrd="0" presId="urn:microsoft.com/office/officeart/2005/8/layout/hProcess4"/>
    <dgm:cxn modelId="{2BAA48D4-FBC0-456D-B8D7-2FCE72423B0A}" type="presParOf" srcId="{22D74A18-747D-4313-8488-F48F0667AFFC}" destId="{51E0DE82-D127-49D5-904D-EFB2A601F530}" srcOrd="5" destOrd="0" presId="urn:microsoft.com/office/officeart/2005/8/layout/hProcess4"/>
    <dgm:cxn modelId="{E619DE34-FD1F-4FFE-8A1E-B1EEF46DD527}" type="presParOf" srcId="{22D74A18-747D-4313-8488-F48F0667AFFC}" destId="{DEC4557D-576F-4891-9900-9D860DC86278}" srcOrd="6" destOrd="0" presId="urn:microsoft.com/office/officeart/2005/8/layout/hProcess4"/>
    <dgm:cxn modelId="{E39BEBBE-91E3-4B96-9ADB-5F332D47CFF2}" type="presParOf" srcId="{DEC4557D-576F-4891-9900-9D860DC86278}" destId="{32E0EA2E-2AFB-477B-803D-55EB40F8AF19}" srcOrd="0" destOrd="0" presId="urn:microsoft.com/office/officeart/2005/8/layout/hProcess4"/>
    <dgm:cxn modelId="{DD82C2DE-39CD-4612-A888-E22FA08DE833}" type="presParOf" srcId="{DEC4557D-576F-4891-9900-9D860DC86278}" destId="{FA880920-EC31-49B3-8B6A-59681B0EDFD1}" srcOrd="1" destOrd="0" presId="urn:microsoft.com/office/officeart/2005/8/layout/hProcess4"/>
    <dgm:cxn modelId="{AA2D0853-7E35-4D2C-A1DD-0BA404A7AF57}" type="presParOf" srcId="{DEC4557D-576F-4891-9900-9D860DC86278}" destId="{BEAA2C00-D044-4EDF-8E1D-AE6B2330CF5C}" srcOrd="2" destOrd="0" presId="urn:microsoft.com/office/officeart/2005/8/layout/hProcess4"/>
    <dgm:cxn modelId="{FD8B439D-1C19-463B-ADB2-814A41604EB4}" type="presParOf" srcId="{DEC4557D-576F-4891-9900-9D860DC86278}" destId="{790C8675-F559-45B8-BAC7-98AD23F15107}" srcOrd="3" destOrd="0" presId="urn:microsoft.com/office/officeart/2005/8/layout/hProcess4"/>
    <dgm:cxn modelId="{A3D18DE1-A012-44AF-A34E-57BA564B0F69}" type="presParOf" srcId="{DEC4557D-576F-4891-9900-9D860DC86278}" destId="{BB68D032-2F33-454C-B00A-42234FD60D65}" srcOrd="4" destOrd="0" presId="urn:microsoft.com/office/officeart/2005/8/layout/hProcess4"/>
    <dgm:cxn modelId="{1EDBB8BA-6EE6-4270-BEE2-63EE34BA0FF0}" type="presParOf" srcId="{22D74A18-747D-4313-8488-F48F0667AFFC}" destId="{3105B1A7-0226-4EF5-8E4A-9A5F162D5E22}" srcOrd="7" destOrd="0" presId="urn:microsoft.com/office/officeart/2005/8/layout/hProcess4"/>
    <dgm:cxn modelId="{6A1F1E40-B842-4B15-9E9A-E67FE78FA6DF}" type="presParOf" srcId="{22D74A18-747D-4313-8488-F48F0667AFFC}" destId="{61F18E1E-A1D5-4D87-B919-4F07F0178ADF}" srcOrd="8" destOrd="0" presId="urn:microsoft.com/office/officeart/2005/8/layout/hProcess4"/>
    <dgm:cxn modelId="{EC27EF18-FDCE-4F7F-86C9-5550B6AA59C3}" type="presParOf" srcId="{61F18E1E-A1D5-4D87-B919-4F07F0178ADF}" destId="{AF8B7064-66B5-43A8-96A1-CEB81B7C0696}" srcOrd="0" destOrd="0" presId="urn:microsoft.com/office/officeart/2005/8/layout/hProcess4"/>
    <dgm:cxn modelId="{A3A33892-EEAA-41A0-AA7C-22294C4E436F}" type="presParOf" srcId="{61F18E1E-A1D5-4D87-B919-4F07F0178ADF}" destId="{FC69558F-8D06-485F-8431-6F15E521B4AD}" srcOrd="1" destOrd="0" presId="urn:microsoft.com/office/officeart/2005/8/layout/hProcess4"/>
    <dgm:cxn modelId="{2E6D77AC-9B89-4217-824F-3BB3047F0D32}" type="presParOf" srcId="{61F18E1E-A1D5-4D87-B919-4F07F0178ADF}" destId="{A55FD1D1-7306-427B-97F9-BCD5413EDA3A}" srcOrd="2" destOrd="0" presId="urn:microsoft.com/office/officeart/2005/8/layout/hProcess4"/>
    <dgm:cxn modelId="{AD36BCD0-7199-4617-9A63-951A988ECA8A}" type="presParOf" srcId="{61F18E1E-A1D5-4D87-B919-4F07F0178ADF}" destId="{5CB51F8B-51CB-49EC-B363-012DC1A1844C}" srcOrd="3" destOrd="0" presId="urn:microsoft.com/office/officeart/2005/8/layout/hProcess4"/>
    <dgm:cxn modelId="{B25A7587-2232-4D4C-882D-49C57AB0D950}" type="presParOf" srcId="{61F18E1E-A1D5-4D87-B919-4F07F0178ADF}" destId="{AF1AD936-C2BF-4CB9-A0E9-50C89706DBB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E1D836-1DBB-4502-8F60-197CDD83B20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E15C208-E3D1-404D-8DC0-B53440FC9E78}">
      <dgm:prSet phldrT="[Text]"/>
      <dgm:spPr/>
      <dgm:t>
        <a:bodyPr/>
        <a:lstStyle/>
        <a:p>
          <a:r>
            <a:rPr lang="en-US" dirty="0" smtClean="0"/>
            <a:t>Funds utilizing ML/AI in investment process</a:t>
          </a:r>
          <a:endParaRPr lang="en-US" dirty="0"/>
        </a:p>
      </dgm:t>
    </dgm:pt>
    <dgm:pt modelId="{2812FDF0-8647-4BC1-B888-F0141B212BB2}" type="parTrans" cxnId="{3FA31AD8-6611-4282-9655-1BBD2A2BD815}">
      <dgm:prSet/>
      <dgm:spPr/>
      <dgm:t>
        <a:bodyPr/>
        <a:lstStyle/>
        <a:p>
          <a:endParaRPr lang="en-US"/>
        </a:p>
      </dgm:t>
    </dgm:pt>
    <dgm:pt modelId="{ACA896A4-D89D-43FC-936E-8AB668002ACD}" type="sibTrans" cxnId="{3FA31AD8-6611-4282-9655-1BBD2A2BD815}">
      <dgm:prSet/>
      <dgm:spPr/>
      <dgm:t>
        <a:bodyPr/>
        <a:lstStyle/>
        <a:p>
          <a:endParaRPr lang="en-US"/>
        </a:p>
      </dgm:t>
    </dgm:pt>
    <dgm:pt modelId="{B2E0CFA7-678D-4B00-B34B-9ADCFA1C9615}">
      <dgm:prSet phldrT="[Text]"/>
      <dgm:spPr/>
      <dgm:t>
        <a:bodyPr/>
        <a:lstStyle/>
        <a:p>
          <a:r>
            <a:rPr lang="en-US" dirty="0" smtClean="0"/>
            <a:t>Man / AHL: long only 100% systematic</a:t>
          </a:r>
          <a:endParaRPr lang="en-US" dirty="0"/>
        </a:p>
      </dgm:t>
    </dgm:pt>
    <dgm:pt modelId="{54674104-D167-4CC3-B1A8-C31E8D5C5168}" type="parTrans" cxnId="{167237C7-EA75-4F90-A4E1-C181AD6201B7}">
      <dgm:prSet/>
      <dgm:spPr/>
      <dgm:t>
        <a:bodyPr/>
        <a:lstStyle/>
        <a:p>
          <a:endParaRPr lang="en-US"/>
        </a:p>
      </dgm:t>
    </dgm:pt>
    <dgm:pt modelId="{1173481F-A42A-410E-9DB5-6AAEC53DD8E2}" type="sibTrans" cxnId="{167237C7-EA75-4F90-A4E1-C181AD6201B7}">
      <dgm:prSet/>
      <dgm:spPr/>
      <dgm:t>
        <a:bodyPr/>
        <a:lstStyle/>
        <a:p>
          <a:endParaRPr lang="en-US"/>
        </a:p>
      </dgm:t>
    </dgm:pt>
    <dgm:pt modelId="{EFA480CE-AC59-4A3C-AA67-1BB1A64FB845}">
      <dgm:prSet phldrT="[Text]"/>
      <dgm:spPr/>
      <dgm:t>
        <a:bodyPr/>
        <a:lstStyle/>
        <a:p>
          <a:r>
            <a:rPr lang="en-US" dirty="0" smtClean="0"/>
            <a:t>AQR</a:t>
          </a:r>
          <a:endParaRPr lang="en-US" dirty="0"/>
        </a:p>
      </dgm:t>
    </dgm:pt>
    <dgm:pt modelId="{F962835E-F30C-454D-99B7-76FB2F99E6D5}" type="parTrans" cxnId="{C2AB94A5-FB0C-4966-8E09-E087B78BA4D2}">
      <dgm:prSet/>
      <dgm:spPr/>
      <dgm:t>
        <a:bodyPr/>
        <a:lstStyle/>
        <a:p>
          <a:endParaRPr lang="en-US"/>
        </a:p>
      </dgm:t>
    </dgm:pt>
    <dgm:pt modelId="{F6546A2A-45EF-4D13-A1BD-3DE3E9466B9E}" type="sibTrans" cxnId="{C2AB94A5-FB0C-4966-8E09-E087B78BA4D2}">
      <dgm:prSet/>
      <dgm:spPr/>
      <dgm:t>
        <a:bodyPr/>
        <a:lstStyle/>
        <a:p>
          <a:endParaRPr lang="en-US"/>
        </a:p>
      </dgm:t>
    </dgm:pt>
    <dgm:pt modelId="{060796E3-11E3-45B5-95D5-52F461DFE444}">
      <dgm:prSet phldrT="[Text]"/>
      <dgm:spPr/>
      <dgm:t>
        <a:bodyPr/>
        <a:lstStyle/>
        <a:p>
          <a:r>
            <a:rPr lang="en-US" dirty="0" smtClean="0"/>
            <a:t>Bridgewater</a:t>
          </a:r>
          <a:endParaRPr lang="en-US" dirty="0"/>
        </a:p>
      </dgm:t>
    </dgm:pt>
    <dgm:pt modelId="{2CC9A8FE-10B6-4CF0-BAB7-720791A3E3A1}" type="parTrans" cxnId="{7E89A157-F174-4C1A-A33F-D7B112308CA0}">
      <dgm:prSet/>
      <dgm:spPr/>
      <dgm:t>
        <a:bodyPr/>
        <a:lstStyle/>
        <a:p>
          <a:endParaRPr lang="en-US"/>
        </a:p>
      </dgm:t>
    </dgm:pt>
    <dgm:pt modelId="{A6C9C433-E703-4255-A2DC-B33FE276FB62}" type="sibTrans" cxnId="{7E89A157-F174-4C1A-A33F-D7B112308CA0}">
      <dgm:prSet/>
      <dgm:spPr/>
      <dgm:t>
        <a:bodyPr/>
        <a:lstStyle/>
        <a:p>
          <a:endParaRPr lang="en-US"/>
        </a:p>
      </dgm:t>
    </dgm:pt>
    <dgm:pt modelId="{A04161F1-0F5A-43D3-B7F3-D2223A70BE42}">
      <dgm:prSet phldrT="[Text]"/>
      <dgm:spPr/>
      <dgm:t>
        <a:bodyPr/>
        <a:lstStyle/>
        <a:p>
          <a:r>
            <a:rPr lang="en-US" dirty="0" err="1" smtClean="0"/>
            <a:t>Rentec</a:t>
          </a:r>
          <a:endParaRPr lang="en-US" dirty="0"/>
        </a:p>
      </dgm:t>
    </dgm:pt>
    <dgm:pt modelId="{7C93BB0B-A40F-45F7-9C3E-03ECE2769D08}" type="parTrans" cxnId="{EEDEC78C-207C-4672-9EC5-E9E82D9130C6}">
      <dgm:prSet/>
      <dgm:spPr/>
      <dgm:t>
        <a:bodyPr/>
        <a:lstStyle/>
        <a:p>
          <a:endParaRPr lang="en-US"/>
        </a:p>
      </dgm:t>
    </dgm:pt>
    <dgm:pt modelId="{5B08AA44-53AB-457B-B88D-24B0CB2CB4D3}" type="sibTrans" cxnId="{EEDEC78C-207C-4672-9EC5-E9E82D9130C6}">
      <dgm:prSet/>
      <dgm:spPr/>
      <dgm:t>
        <a:bodyPr/>
        <a:lstStyle/>
        <a:p>
          <a:endParaRPr lang="en-US"/>
        </a:p>
      </dgm:t>
    </dgm:pt>
    <dgm:pt modelId="{46DAE08D-96EF-41BE-A270-B37823196A6E}">
      <dgm:prSet phldrT="[Text]"/>
      <dgm:spPr/>
      <dgm:t>
        <a:bodyPr/>
        <a:lstStyle/>
        <a:p>
          <a:r>
            <a:rPr lang="en-US" smtClean="0"/>
            <a:t>Many more…!</a:t>
          </a:r>
          <a:endParaRPr lang="en-US" dirty="0"/>
        </a:p>
      </dgm:t>
    </dgm:pt>
    <dgm:pt modelId="{BC35C061-CA08-4F65-95DB-C7C2A3C87838}" type="parTrans" cxnId="{75D54F03-7277-4887-9045-C1054E2FDAF7}">
      <dgm:prSet/>
      <dgm:spPr/>
      <dgm:t>
        <a:bodyPr/>
        <a:lstStyle/>
        <a:p>
          <a:endParaRPr lang="en-US"/>
        </a:p>
      </dgm:t>
    </dgm:pt>
    <dgm:pt modelId="{5D5470C4-0C22-4F4D-94EC-94F28D98456E}" type="sibTrans" cxnId="{75D54F03-7277-4887-9045-C1054E2FDAF7}">
      <dgm:prSet/>
      <dgm:spPr/>
      <dgm:t>
        <a:bodyPr/>
        <a:lstStyle/>
        <a:p>
          <a:endParaRPr lang="en-US"/>
        </a:p>
      </dgm:t>
    </dgm:pt>
    <dgm:pt modelId="{08FD8BEE-4E4C-4050-AFC6-7C4DF3BE0880}" type="pres">
      <dgm:prSet presAssocID="{6DE1D836-1DBB-4502-8F60-197CDD83B205}" presName="Name0" presStyleCnt="0">
        <dgm:presLayoutVars>
          <dgm:dir/>
          <dgm:animLvl val="lvl"/>
          <dgm:resizeHandles val="exact"/>
        </dgm:presLayoutVars>
      </dgm:prSet>
      <dgm:spPr/>
      <dgm:t>
        <a:bodyPr/>
        <a:lstStyle/>
        <a:p>
          <a:endParaRPr lang="en-US"/>
        </a:p>
      </dgm:t>
    </dgm:pt>
    <dgm:pt modelId="{0274B8D4-69F0-4B2D-88FA-923FB0262C7E}" type="pres">
      <dgm:prSet presAssocID="{6E15C208-E3D1-404D-8DC0-B53440FC9E78}" presName="composite" presStyleCnt="0"/>
      <dgm:spPr/>
    </dgm:pt>
    <dgm:pt modelId="{5FB83FF5-CFA9-4F7D-BA12-DDD2BBF8E7E0}" type="pres">
      <dgm:prSet presAssocID="{6E15C208-E3D1-404D-8DC0-B53440FC9E78}" presName="parTx" presStyleLbl="alignNode1" presStyleIdx="0" presStyleCnt="1" custLinFactNeighborY="10563">
        <dgm:presLayoutVars>
          <dgm:chMax val="0"/>
          <dgm:chPref val="0"/>
          <dgm:bulletEnabled val="1"/>
        </dgm:presLayoutVars>
      </dgm:prSet>
      <dgm:spPr/>
      <dgm:t>
        <a:bodyPr/>
        <a:lstStyle/>
        <a:p>
          <a:endParaRPr lang="en-US"/>
        </a:p>
      </dgm:t>
    </dgm:pt>
    <dgm:pt modelId="{2FBB7093-E4DD-4D56-AD1F-47EB72EB67B5}" type="pres">
      <dgm:prSet presAssocID="{6E15C208-E3D1-404D-8DC0-B53440FC9E78}" presName="desTx" presStyleLbl="alignAccFollowNode1" presStyleIdx="0" presStyleCnt="1" custScaleY="90909">
        <dgm:presLayoutVars>
          <dgm:bulletEnabled val="1"/>
        </dgm:presLayoutVars>
      </dgm:prSet>
      <dgm:spPr/>
      <dgm:t>
        <a:bodyPr/>
        <a:lstStyle/>
        <a:p>
          <a:endParaRPr lang="en-US"/>
        </a:p>
      </dgm:t>
    </dgm:pt>
  </dgm:ptLst>
  <dgm:cxnLst>
    <dgm:cxn modelId="{2321BBFB-07B5-4077-B914-3618F38D3526}" type="presOf" srcId="{6E15C208-E3D1-404D-8DC0-B53440FC9E78}" destId="{5FB83FF5-CFA9-4F7D-BA12-DDD2BBF8E7E0}" srcOrd="0" destOrd="0" presId="urn:microsoft.com/office/officeart/2005/8/layout/hList1"/>
    <dgm:cxn modelId="{47C8004C-E2B1-4C59-91BF-97874410E88D}" type="presOf" srcId="{46DAE08D-96EF-41BE-A270-B37823196A6E}" destId="{2FBB7093-E4DD-4D56-AD1F-47EB72EB67B5}" srcOrd="0" destOrd="4" presId="urn:microsoft.com/office/officeart/2005/8/layout/hList1"/>
    <dgm:cxn modelId="{EEDEC78C-207C-4672-9EC5-E9E82D9130C6}" srcId="{6E15C208-E3D1-404D-8DC0-B53440FC9E78}" destId="{A04161F1-0F5A-43D3-B7F3-D2223A70BE42}" srcOrd="3" destOrd="0" parTransId="{7C93BB0B-A40F-45F7-9C3E-03ECE2769D08}" sibTransId="{5B08AA44-53AB-457B-B88D-24B0CB2CB4D3}"/>
    <dgm:cxn modelId="{7E89A157-F174-4C1A-A33F-D7B112308CA0}" srcId="{6E15C208-E3D1-404D-8DC0-B53440FC9E78}" destId="{060796E3-11E3-45B5-95D5-52F461DFE444}" srcOrd="2" destOrd="0" parTransId="{2CC9A8FE-10B6-4CF0-BAB7-720791A3E3A1}" sibTransId="{A6C9C433-E703-4255-A2DC-B33FE276FB62}"/>
    <dgm:cxn modelId="{9A13FC21-C1F7-4679-B85B-14EC8B1F65BE}" type="presOf" srcId="{A04161F1-0F5A-43D3-B7F3-D2223A70BE42}" destId="{2FBB7093-E4DD-4D56-AD1F-47EB72EB67B5}" srcOrd="0" destOrd="3" presId="urn:microsoft.com/office/officeart/2005/8/layout/hList1"/>
    <dgm:cxn modelId="{4B14A1EA-A906-4C00-AC06-D798ACBF67AF}" type="presOf" srcId="{060796E3-11E3-45B5-95D5-52F461DFE444}" destId="{2FBB7093-E4DD-4D56-AD1F-47EB72EB67B5}" srcOrd="0" destOrd="2" presId="urn:microsoft.com/office/officeart/2005/8/layout/hList1"/>
    <dgm:cxn modelId="{65FF0EB7-79B9-4BDD-8915-8439B4D3645A}" type="presOf" srcId="{EFA480CE-AC59-4A3C-AA67-1BB1A64FB845}" destId="{2FBB7093-E4DD-4D56-AD1F-47EB72EB67B5}" srcOrd="0" destOrd="1" presId="urn:microsoft.com/office/officeart/2005/8/layout/hList1"/>
    <dgm:cxn modelId="{C2AB94A5-FB0C-4966-8E09-E087B78BA4D2}" srcId="{6E15C208-E3D1-404D-8DC0-B53440FC9E78}" destId="{EFA480CE-AC59-4A3C-AA67-1BB1A64FB845}" srcOrd="1" destOrd="0" parTransId="{F962835E-F30C-454D-99B7-76FB2F99E6D5}" sibTransId="{F6546A2A-45EF-4D13-A1BD-3DE3E9466B9E}"/>
    <dgm:cxn modelId="{9748F758-5091-44AA-A122-024DE7D72309}" type="presOf" srcId="{B2E0CFA7-678D-4B00-B34B-9ADCFA1C9615}" destId="{2FBB7093-E4DD-4D56-AD1F-47EB72EB67B5}" srcOrd="0" destOrd="0" presId="urn:microsoft.com/office/officeart/2005/8/layout/hList1"/>
    <dgm:cxn modelId="{75D54F03-7277-4887-9045-C1054E2FDAF7}" srcId="{6E15C208-E3D1-404D-8DC0-B53440FC9E78}" destId="{46DAE08D-96EF-41BE-A270-B37823196A6E}" srcOrd="4" destOrd="0" parTransId="{BC35C061-CA08-4F65-95DB-C7C2A3C87838}" sibTransId="{5D5470C4-0C22-4F4D-94EC-94F28D98456E}"/>
    <dgm:cxn modelId="{167237C7-EA75-4F90-A4E1-C181AD6201B7}" srcId="{6E15C208-E3D1-404D-8DC0-B53440FC9E78}" destId="{B2E0CFA7-678D-4B00-B34B-9ADCFA1C9615}" srcOrd="0" destOrd="0" parTransId="{54674104-D167-4CC3-B1A8-C31E8D5C5168}" sibTransId="{1173481F-A42A-410E-9DB5-6AAEC53DD8E2}"/>
    <dgm:cxn modelId="{FF467E63-98FA-4291-A762-52C9CEFB52D9}" type="presOf" srcId="{6DE1D836-1DBB-4502-8F60-197CDD83B205}" destId="{08FD8BEE-4E4C-4050-AFC6-7C4DF3BE0880}" srcOrd="0" destOrd="0" presId="urn:microsoft.com/office/officeart/2005/8/layout/hList1"/>
    <dgm:cxn modelId="{3FA31AD8-6611-4282-9655-1BBD2A2BD815}" srcId="{6DE1D836-1DBB-4502-8F60-197CDD83B205}" destId="{6E15C208-E3D1-404D-8DC0-B53440FC9E78}" srcOrd="0" destOrd="0" parTransId="{2812FDF0-8647-4BC1-B888-F0141B212BB2}" sibTransId="{ACA896A4-D89D-43FC-936E-8AB668002ACD}"/>
    <dgm:cxn modelId="{439AAECC-19C2-4B23-B606-ADB3F60D9468}" type="presParOf" srcId="{08FD8BEE-4E4C-4050-AFC6-7C4DF3BE0880}" destId="{0274B8D4-69F0-4B2D-88FA-923FB0262C7E}" srcOrd="0" destOrd="0" presId="urn:microsoft.com/office/officeart/2005/8/layout/hList1"/>
    <dgm:cxn modelId="{45C9EE0D-1B53-4C13-B9F2-9346BC2BA4D3}" type="presParOf" srcId="{0274B8D4-69F0-4B2D-88FA-923FB0262C7E}" destId="{5FB83FF5-CFA9-4F7D-BA12-DDD2BBF8E7E0}" srcOrd="0" destOrd="0" presId="urn:microsoft.com/office/officeart/2005/8/layout/hList1"/>
    <dgm:cxn modelId="{0E28B17C-4B35-48B1-9FC4-F7FC4EDDA948}" type="presParOf" srcId="{0274B8D4-69F0-4B2D-88FA-923FB0262C7E}" destId="{2FBB7093-E4DD-4D56-AD1F-47EB72EB67B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E0173D-D20D-487F-9B86-6923DCA12F59}"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B13DFFCA-C330-4564-97A2-0C52BBBAA259}">
      <dgm:prSet phldrT="[Text]"/>
      <dgm:spPr/>
      <dgm:t>
        <a:bodyPr/>
        <a:lstStyle/>
        <a:p>
          <a:pPr algn="l"/>
          <a:r>
            <a:rPr lang="en-US" dirty="0"/>
            <a:t>Data Curator</a:t>
          </a:r>
        </a:p>
      </dgm:t>
    </dgm:pt>
    <dgm:pt modelId="{3A4A176B-C4E5-4F32-A287-3AC1270C4111}" type="parTrans" cxnId="{7444E062-2687-4EE0-8100-33FCFCCDA427}">
      <dgm:prSet/>
      <dgm:spPr/>
      <dgm:t>
        <a:bodyPr/>
        <a:lstStyle/>
        <a:p>
          <a:pPr algn="l"/>
          <a:endParaRPr lang="en-US"/>
        </a:p>
      </dgm:t>
    </dgm:pt>
    <dgm:pt modelId="{0CE7F0BE-45C2-46CC-8561-20DD1B2BB747}" type="sibTrans" cxnId="{7444E062-2687-4EE0-8100-33FCFCCDA427}">
      <dgm:prSet/>
      <dgm:spPr/>
      <dgm:t>
        <a:bodyPr/>
        <a:lstStyle/>
        <a:p>
          <a:pPr algn="l"/>
          <a:endParaRPr lang="en-US"/>
        </a:p>
      </dgm:t>
    </dgm:pt>
    <dgm:pt modelId="{683ED486-2DF7-4978-AC67-D01724AD805B}">
      <dgm:prSet phldrT="[Text]"/>
      <dgm:spPr/>
      <dgm:t>
        <a:bodyPr/>
        <a:lstStyle/>
        <a:p>
          <a:pPr algn="l"/>
          <a:r>
            <a:rPr lang="en-US" dirty="0" smtClean="0"/>
            <a:t>Uses computer programming to deliver data. </a:t>
          </a:r>
          <a:endParaRPr lang="en-US" dirty="0"/>
        </a:p>
      </dgm:t>
    </dgm:pt>
    <dgm:pt modelId="{1A63E765-8157-421F-9535-8F0D4FFB7126}" type="parTrans" cxnId="{E16C1510-18D9-4F1A-A1C7-8F2D910FACAB}">
      <dgm:prSet/>
      <dgm:spPr/>
      <dgm:t>
        <a:bodyPr/>
        <a:lstStyle/>
        <a:p>
          <a:pPr algn="l"/>
          <a:endParaRPr lang="en-US"/>
        </a:p>
      </dgm:t>
    </dgm:pt>
    <dgm:pt modelId="{040E1A43-3021-4729-965D-E428CA3105BC}" type="sibTrans" cxnId="{E16C1510-18D9-4F1A-A1C7-8F2D910FACAB}">
      <dgm:prSet/>
      <dgm:spPr/>
      <dgm:t>
        <a:bodyPr/>
        <a:lstStyle/>
        <a:p>
          <a:pPr algn="l"/>
          <a:endParaRPr lang="en-US"/>
        </a:p>
      </dgm:t>
    </dgm:pt>
    <dgm:pt modelId="{5188A253-6C83-410C-BB1C-1E0E1F57B36E}">
      <dgm:prSet phldrT="[Text]"/>
      <dgm:spPr/>
      <dgm:t>
        <a:bodyPr/>
        <a:lstStyle/>
        <a:p>
          <a:pPr algn="l"/>
          <a:r>
            <a:rPr lang="en-US" dirty="0"/>
            <a:t>Feature Analyst</a:t>
          </a:r>
        </a:p>
      </dgm:t>
    </dgm:pt>
    <dgm:pt modelId="{9257DCDA-35F9-496B-A10F-F98C321AA954}" type="parTrans" cxnId="{AD8FE9ED-24EB-47B4-8C7E-68C84F8BA210}">
      <dgm:prSet/>
      <dgm:spPr/>
      <dgm:t>
        <a:bodyPr/>
        <a:lstStyle/>
        <a:p>
          <a:pPr algn="l"/>
          <a:endParaRPr lang="en-US"/>
        </a:p>
      </dgm:t>
    </dgm:pt>
    <dgm:pt modelId="{FC7686B0-D1EE-4A87-8B58-9BE869398F57}" type="sibTrans" cxnId="{AD8FE9ED-24EB-47B4-8C7E-68C84F8BA210}">
      <dgm:prSet/>
      <dgm:spPr/>
      <dgm:t>
        <a:bodyPr/>
        <a:lstStyle/>
        <a:p>
          <a:pPr algn="l"/>
          <a:endParaRPr lang="en-US"/>
        </a:p>
      </dgm:t>
    </dgm:pt>
    <dgm:pt modelId="{4BBA97BB-2745-42A0-8EA2-C8076F3AAB28}">
      <dgm:prSet phldrT="[Text]"/>
      <dgm:spPr/>
      <dgm:t>
        <a:bodyPr/>
        <a:lstStyle/>
        <a:p>
          <a:pPr algn="l"/>
          <a:r>
            <a:rPr lang="en-US" dirty="0" smtClean="0"/>
            <a:t>Uses data science and analytics to form signals</a:t>
          </a:r>
          <a:endParaRPr lang="en-US" dirty="0"/>
        </a:p>
      </dgm:t>
    </dgm:pt>
    <dgm:pt modelId="{DF9AFD9A-412F-4F6F-97B6-64756DE29CC9}" type="parTrans" cxnId="{2A2A0CA6-C13D-4900-83C0-D9DEEF9D90E3}">
      <dgm:prSet/>
      <dgm:spPr/>
      <dgm:t>
        <a:bodyPr/>
        <a:lstStyle/>
        <a:p>
          <a:pPr algn="l"/>
          <a:endParaRPr lang="en-US"/>
        </a:p>
      </dgm:t>
    </dgm:pt>
    <dgm:pt modelId="{E3DA3634-E6B0-4E7E-8E37-5981EE23C433}" type="sibTrans" cxnId="{2A2A0CA6-C13D-4900-83C0-D9DEEF9D90E3}">
      <dgm:prSet/>
      <dgm:spPr/>
      <dgm:t>
        <a:bodyPr/>
        <a:lstStyle/>
        <a:p>
          <a:pPr algn="l"/>
          <a:endParaRPr lang="en-US"/>
        </a:p>
      </dgm:t>
    </dgm:pt>
    <dgm:pt modelId="{D9E52DFF-1512-45CA-8C5F-D15F4D84FAF8}">
      <dgm:prSet phldrT="[Text]"/>
      <dgm:spPr/>
      <dgm:t>
        <a:bodyPr/>
        <a:lstStyle/>
        <a:p>
          <a:pPr algn="l"/>
          <a:r>
            <a:rPr lang="en-US" dirty="0" smtClean="0"/>
            <a:t>Quality of deployment predicated on quality of deployment team </a:t>
          </a:r>
          <a:r>
            <a:rPr lang="en-US" dirty="0" smtClean="0">
              <a:sym typeface="Wingdings" panose="05000000000000000000" pitchFamily="2" charset="2"/>
            </a:rPr>
            <a:t></a:t>
          </a:r>
          <a:endParaRPr lang="en-US" dirty="0"/>
        </a:p>
      </dgm:t>
    </dgm:pt>
    <dgm:pt modelId="{F98F074E-CD7A-4449-B820-DE9C51067464}" type="parTrans" cxnId="{79DD01B4-15B1-4A4E-954A-EEDDA2F2AC5B}">
      <dgm:prSet/>
      <dgm:spPr/>
      <dgm:t>
        <a:bodyPr/>
        <a:lstStyle/>
        <a:p>
          <a:pPr algn="l"/>
          <a:endParaRPr lang="en-US"/>
        </a:p>
      </dgm:t>
    </dgm:pt>
    <dgm:pt modelId="{8D7E8510-89CB-4994-B80F-281DCC299E97}" type="sibTrans" cxnId="{79DD01B4-15B1-4A4E-954A-EEDDA2F2AC5B}">
      <dgm:prSet/>
      <dgm:spPr/>
      <dgm:t>
        <a:bodyPr/>
        <a:lstStyle/>
        <a:p>
          <a:pPr algn="l"/>
          <a:endParaRPr lang="en-US"/>
        </a:p>
      </dgm:t>
    </dgm:pt>
    <dgm:pt modelId="{B825F629-5807-473D-86B0-D7800692DEAF}">
      <dgm:prSet phldrT="[Text]"/>
      <dgm:spPr/>
      <dgm:t>
        <a:bodyPr/>
        <a:lstStyle/>
        <a:p>
          <a:pPr algn="l"/>
          <a:r>
            <a:rPr lang="en-US" dirty="0" err="1"/>
            <a:t>Backtester</a:t>
          </a:r>
          <a:endParaRPr lang="en-US" dirty="0"/>
        </a:p>
      </dgm:t>
    </dgm:pt>
    <dgm:pt modelId="{530AA98B-E427-42DD-A475-3601F399F8CC}" type="parTrans" cxnId="{D2D06409-9CC7-42FE-BDEE-859221D2CE20}">
      <dgm:prSet/>
      <dgm:spPr/>
      <dgm:t>
        <a:bodyPr/>
        <a:lstStyle/>
        <a:p>
          <a:pPr algn="l"/>
          <a:endParaRPr lang="en-US"/>
        </a:p>
      </dgm:t>
    </dgm:pt>
    <dgm:pt modelId="{B15842A0-8581-420E-9F87-4E575EEC6470}" type="sibTrans" cxnId="{D2D06409-9CC7-42FE-BDEE-859221D2CE20}">
      <dgm:prSet/>
      <dgm:spPr/>
      <dgm:t>
        <a:bodyPr/>
        <a:lstStyle/>
        <a:p>
          <a:pPr algn="l"/>
          <a:endParaRPr lang="en-US"/>
        </a:p>
      </dgm:t>
    </dgm:pt>
    <dgm:pt modelId="{62919A6E-E2C6-47DF-A202-99A1868D1228}">
      <dgm:prSet phldrT="[Text]"/>
      <dgm:spPr/>
      <dgm:t>
        <a:bodyPr/>
        <a:lstStyle/>
        <a:p>
          <a:pPr algn="l"/>
          <a:r>
            <a:rPr lang="en-US" dirty="0"/>
            <a:t>Deployment team</a:t>
          </a:r>
        </a:p>
      </dgm:t>
    </dgm:pt>
    <dgm:pt modelId="{BF5E3741-5C78-4E95-98D3-3B51FFF6B652}" type="parTrans" cxnId="{F10D31EC-1429-4C6E-99F7-3DBC3B0967D2}">
      <dgm:prSet/>
      <dgm:spPr/>
      <dgm:t>
        <a:bodyPr/>
        <a:lstStyle/>
        <a:p>
          <a:pPr algn="l"/>
          <a:endParaRPr lang="en-US"/>
        </a:p>
      </dgm:t>
    </dgm:pt>
    <dgm:pt modelId="{F0A560F2-F15A-43B4-B31D-AAC290F0F3DD}" type="sibTrans" cxnId="{F10D31EC-1429-4C6E-99F7-3DBC3B0967D2}">
      <dgm:prSet/>
      <dgm:spPr/>
      <dgm:t>
        <a:bodyPr/>
        <a:lstStyle/>
        <a:p>
          <a:pPr algn="l"/>
          <a:endParaRPr lang="en-US"/>
        </a:p>
      </dgm:t>
    </dgm:pt>
    <dgm:pt modelId="{0DF76B77-F27B-4372-922F-1B62B23DBDCB}">
      <dgm:prSet phldrT="[Text]"/>
      <dgm:spPr/>
      <dgm:t>
        <a:bodyPr/>
        <a:lstStyle/>
        <a:p>
          <a:pPr algn="l"/>
          <a:r>
            <a:rPr lang="en-US" dirty="0"/>
            <a:t>Strategist</a:t>
          </a:r>
        </a:p>
      </dgm:t>
    </dgm:pt>
    <dgm:pt modelId="{A6C092DB-5E97-4253-958D-9FDBD9811E38}" type="parTrans" cxnId="{050F8154-17DD-429E-99C3-35813246DFCA}">
      <dgm:prSet/>
      <dgm:spPr/>
      <dgm:t>
        <a:bodyPr/>
        <a:lstStyle/>
        <a:p>
          <a:pPr algn="l"/>
          <a:endParaRPr lang="en-US"/>
        </a:p>
      </dgm:t>
    </dgm:pt>
    <dgm:pt modelId="{6215AE2E-71E4-45CD-AB29-DE31E80F6F32}" type="sibTrans" cxnId="{050F8154-17DD-429E-99C3-35813246DFCA}">
      <dgm:prSet/>
      <dgm:spPr/>
      <dgm:t>
        <a:bodyPr/>
        <a:lstStyle/>
        <a:p>
          <a:pPr algn="l"/>
          <a:endParaRPr lang="en-US"/>
        </a:p>
      </dgm:t>
    </dgm:pt>
    <dgm:pt modelId="{4B4EDDB7-0257-4420-9013-CE15D64BBEDC}">
      <dgm:prSet phldrT="[Text]"/>
      <dgm:spPr/>
      <dgm:t>
        <a:bodyPr/>
        <a:lstStyle/>
        <a:p>
          <a:pPr algn="l"/>
          <a:r>
            <a:rPr lang="en-US" dirty="0" smtClean="0"/>
            <a:t>Uses data science and analytics to form strategy.</a:t>
          </a:r>
          <a:endParaRPr lang="en-US" dirty="0"/>
        </a:p>
      </dgm:t>
    </dgm:pt>
    <dgm:pt modelId="{175131FA-E5AA-4CD0-8F2D-C60C3CFCCEDB}" type="parTrans" cxnId="{C097C2D9-E538-4421-BC1F-60E97355B110}">
      <dgm:prSet/>
      <dgm:spPr/>
      <dgm:t>
        <a:bodyPr/>
        <a:lstStyle/>
        <a:p>
          <a:pPr algn="l"/>
          <a:endParaRPr lang="en-US"/>
        </a:p>
      </dgm:t>
    </dgm:pt>
    <dgm:pt modelId="{1DF3A299-4C1D-4ACE-9C36-5FC495AD602B}" type="sibTrans" cxnId="{C097C2D9-E538-4421-BC1F-60E97355B110}">
      <dgm:prSet/>
      <dgm:spPr/>
      <dgm:t>
        <a:bodyPr/>
        <a:lstStyle/>
        <a:p>
          <a:pPr algn="l"/>
          <a:endParaRPr lang="en-US"/>
        </a:p>
      </dgm:t>
    </dgm:pt>
    <dgm:pt modelId="{1411AE6A-1760-46E6-A64B-CEB1AE2C19A7}">
      <dgm:prSet phldrT="[Text]"/>
      <dgm:spPr/>
      <dgm:t>
        <a:bodyPr/>
        <a:lstStyle/>
        <a:p>
          <a:pPr algn="l"/>
          <a:r>
            <a:rPr lang="en-US" dirty="0" smtClean="0"/>
            <a:t>Uses applied mathematics, knowledge of finance to model risk, returns, run simulations, etc.</a:t>
          </a:r>
          <a:endParaRPr lang="en-US" dirty="0"/>
        </a:p>
      </dgm:t>
    </dgm:pt>
    <dgm:pt modelId="{0E5B7346-1A13-4F5E-B550-A31C992DE31C}" type="parTrans" cxnId="{F4E3B3DD-269B-4F13-A497-6B9F36024DDE}">
      <dgm:prSet/>
      <dgm:spPr/>
      <dgm:t>
        <a:bodyPr/>
        <a:lstStyle/>
        <a:p>
          <a:pPr algn="l"/>
          <a:endParaRPr lang="en-US"/>
        </a:p>
      </dgm:t>
    </dgm:pt>
    <dgm:pt modelId="{830DFCF6-4B1B-4107-AE81-FCD48D156A95}" type="sibTrans" cxnId="{F4E3B3DD-269B-4F13-A497-6B9F36024DDE}">
      <dgm:prSet/>
      <dgm:spPr/>
      <dgm:t>
        <a:bodyPr/>
        <a:lstStyle/>
        <a:p>
          <a:pPr algn="l"/>
          <a:endParaRPr lang="en-US"/>
        </a:p>
      </dgm:t>
    </dgm:pt>
    <dgm:pt modelId="{B88EC661-1FFF-41A9-ADB9-2E028C907987}">
      <dgm:prSet phldrT="[Text]"/>
      <dgm:spPr/>
      <dgm:t>
        <a:bodyPr/>
        <a:lstStyle/>
        <a:p>
          <a:pPr algn="l"/>
          <a:endParaRPr lang="en-US" dirty="0"/>
        </a:p>
      </dgm:t>
    </dgm:pt>
    <dgm:pt modelId="{88E99DB1-C6E7-465E-8E2D-F923A815A4E4}" type="parTrans" cxnId="{210EE215-8697-4CCE-BE72-11F76EE2DF67}">
      <dgm:prSet/>
      <dgm:spPr/>
      <dgm:t>
        <a:bodyPr/>
        <a:lstStyle/>
        <a:p>
          <a:endParaRPr lang="en-US"/>
        </a:p>
      </dgm:t>
    </dgm:pt>
    <dgm:pt modelId="{A2E3DB6A-2E29-407B-ACB6-1DEA82D8B8BF}" type="sibTrans" cxnId="{210EE215-8697-4CCE-BE72-11F76EE2DF67}">
      <dgm:prSet/>
      <dgm:spPr/>
      <dgm:t>
        <a:bodyPr/>
        <a:lstStyle/>
        <a:p>
          <a:endParaRPr lang="en-US"/>
        </a:p>
      </dgm:t>
    </dgm:pt>
    <dgm:pt modelId="{428BED2F-09C1-42C8-BA4A-32F3D3B7D9F2}">
      <dgm:prSet phldrT="[Text]"/>
      <dgm:spPr/>
      <dgm:t>
        <a:bodyPr/>
        <a:lstStyle/>
        <a:p>
          <a:pPr algn="l"/>
          <a:r>
            <a:rPr lang="en-US" dirty="0" smtClean="0"/>
            <a:t>Machine learning could be involved to understand data</a:t>
          </a:r>
          <a:endParaRPr lang="en-US" dirty="0"/>
        </a:p>
      </dgm:t>
    </dgm:pt>
    <dgm:pt modelId="{CBEB4BE0-A720-45CF-A422-82362B1A18E0}" type="parTrans" cxnId="{F695C40E-FFC2-40B3-BE0B-A66D22BBBA1A}">
      <dgm:prSet/>
      <dgm:spPr/>
      <dgm:t>
        <a:bodyPr/>
        <a:lstStyle/>
        <a:p>
          <a:endParaRPr lang="en-US"/>
        </a:p>
      </dgm:t>
    </dgm:pt>
    <dgm:pt modelId="{9661045C-A430-4240-A662-F8E3610DE416}" type="sibTrans" cxnId="{F695C40E-FFC2-40B3-BE0B-A66D22BBBA1A}">
      <dgm:prSet/>
      <dgm:spPr/>
      <dgm:t>
        <a:bodyPr/>
        <a:lstStyle/>
        <a:p>
          <a:endParaRPr lang="en-US"/>
        </a:p>
      </dgm:t>
    </dgm:pt>
    <dgm:pt modelId="{53EEC73A-C83B-4ED4-AB51-B5B4BD3B765D}">
      <dgm:prSet phldrT="[Text]"/>
      <dgm:spPr/>
      <dgm:t>
        <a:bodyPr/>
        <a:lstStyle/>
        <a:p>
          <a:pPr algn="l"/>
          <a:r>
            <a:rPr lang="en-US" dirty="0" smtClean="0"/>
            <a:t>All flavors of AI possible. </a:t>
          </a:r>
          <a:endParaRPr lang="en-US" dirty="0"/>
        </a:p>
      </dgm:t>
    </dgm:pt>
    <dgm:pt modelId="{7E15E290-9BCC-459E-A6FD-3AFED0A1811F}" type="parTrans" cxnId="{2E2C0A7F-009B-4962-8F55-B6ACDD1EE484}">
      <dgm:prSet/>
      <dgm:spPr/>
      <dgm:t>
        <a:bodyPr/>
        <a:lstStyle/>
        <a:p>
          <a:endParaRPr lang="en-US"/>
        </a:p>
      </dgm:t>
    </dgm:pt>
    <dgm:pt modelId="{14B3586A-487A-4913-84E7-F1B3EFBBD999}" type="sibTrans" cxnId="{2E2C0A7F-009B-4962-8F55-B6ACDD1EE484}">
      <dgm:prSet/>
      <dgm:spPr/>
      <dgm:t>
        <a:bodyPr/>
        <a:lstStyle/>
        <a:p>
          <a:endParaRPr lang="en-US"/>
        </a:p>
      </dgm:t>
    </dgm:pt>
    <dgm:pt modelId="{3E9E135D-69E5-49B5-88E0-8D1287644BA2}">
      <dgm:prSet phldrT="[Text]"/>
      <dgm:spPr/>
      <dgm:t>
        <a:bodyPr/>
        <a:lstStyle/>
        <a:p>
          <a:pPr algn="l"/>
          <a:r>
            <a:rPr lang="en-US" dirty="0" smtClean="0"/>
            <a:t>Quality of feature predicated on quality of data.</a:t>
          </a:r>
          <a:endParaRPr lang="en-US" dirty="0"/>
        </a:p>
      </dgm:t>
    </dgm:pt>
    <dgm:pt modelId="{E5D4E300-E5C6-451C-81E5-5F85064CF0F7}" type="parTrans" cxnId="{A94F6709-15BF-43D1-BDEA-636C9B6F2742}">
      <dgm:prSet/>
      <dgm:spPr/>
      <dgm:t>
        <a:bodyPr/>
        <a:lstStyle/>
        <a:p>
          <a:endParaRPr lang="en-US"/>
        </a:p>
      </dgm:t>
    </dgm:pt>
    <dgm:pt modelId="{E0B62C33-6564-4ACE-999E-43F087258490}" type="sibTrans" cxnId="{A94F6709-15BF-43D1-BDEA-636C9B6F2742}">
      <dgm:prSet/>
      <dgm:spPr/>
      <dgm:t>
        <a:bodyPr/>
        <a:lstStyle/>
        <a:p>
          <a:endParaRPr lang="en-US"/>
        </a:p>
      </dgm:t>
    </dgm:pt>
    <dgm:pt modelId="{3B981996-E9DB-4944-8551-23100451BAD5}">
      <dgm:prSet phldrT="[Text]"/>
      <dgm:spPr/>
      <dgm:t>
        <a:bodyPr/>
        <a:lstStyle/>
        <a:p>
          <a:pPr algn="l"/>
          <a:r>
            <a:rPr lang="en-US" dirty="0" smtClean="0"/>
            <a:t>Strategy generally in white box.</a:t>
          </a:r>
          <a:endParaRPr lang="en-US" dirty="0"/>
        </a:p>
      </dgm:t>
    </dgm:pt>
    <dgm:pt modelId="{1036FD4B-8B7A-476E-8B96-7C2E553CD2F2}" type="parTrans" cxnId="{0DE48E27-4521-4929-91FF-A4FA8D09E522}">
      <dgm:prSet/>
      <dgm:spPr/>
      <dgm:t>
        <a:bodyPr/>
        <a:lstStyle/>
        <a:p>
          <a:endParaRPr lang="en-US"/>
        </a:p>
      </dgm:t>
    </dgm:pt>
    <dgm:pt modelId="{834E2CE8-F5C0-4A24-B974-FC3E4F47A339}" type="sibTrans" cxnId="{0DE48E27-4521-4929-91FF-A4FA8D09E522}">
      <dgm:prSet/>
      <dgm:spPr/>
      <dgm:t>
        <a:bodyPr/>
        <a:lstStyle/>
        <a:p>
          <a:endParaRPr lang="en-US"/>
        </a:p>
      </dgm:t>
    </dgm:pt>
    <dgm:pt modelId="{058AB9F7-5C37-4DDB-B41F-81C3933EFB54}">
      <dgm:prSet phldrT="[Text]"/>
      <dgm:spPr/>
      <dgm:t>
        <a:bodyPr/>
        <a:lstStyle/>
        <a:p>
          <a:pPr algn="l"/>
          <a:r>
            <a:rPr lang="en-US" dirty="0" smtClean="0"/>
            <a:t>Quality of strategy is predicated on quality of feature library.</a:t>
          </a:r>
          <a:endParaRPr lang="en-US" dirty="0"/>
        </a:p>
      </dgm:t>
    </dgm:pt>
    <dgm:pt modelId="{14023EC0-31C3-4536-BD68-D15B86999F7A}" type="parTrans" cxnId="{E9525926-6D8D-4009-93C4-B3B98024C203}">
      <dgm:prSet/>
      <dgm:spPr/>
      <dgm:t>
        <a:bodyPr/>
        <a:lstStyle/>
        <a:p>
          <a:endParaRPr lang="en-US"/>
        </a:p>
      </dgm:t>
    </dgm:pt>
    <dgm:pt modelId="{3C27C861-C6CB-4792-9296-229AC8DAD85A}" type="sibTrans" cxnId="{E9525926-6D8D-4009-93C4-B3B98024C203}">
      <dgm:prSet/>
      <dgm:spPr/>
      <dgm:t>
        <a:bodyPr/>
        <a:lstStyle/>
        <a:p>
          <a:endParaRPr lang="en-US"/>
        </a:p>
      </dgm:t>
    </dgm:pt>
    <dgm:pt modelId="{E31B5A3F-D4F7-418D-A889-9DEE04F396C3}">
      <dgm:prSet phldrT="[Text]"/>
      <dgm:spPr/>
      <dgm:t>
        <a:bodyPr/>
        <a:lstStyle/>
        <a:p>
          <a:pPr algn="l"/>
          <a:r>
            <a:rPr lang="en-US" dirty="0" smtClean="0"/>
            <a:t>Quality of backtest predicated on quality of strategy.</a:t>
          </a:r>
          <a:endParaRPr lang="en-US" dirty="0"/>
        </a:p>
      </dgm:t>
    </dgm:pt>
    <dgm:pt modelId="{4204E632-20F6-4838-8041-1CD8367A40B2}" type="parTrans" cxnId="{4B4B6E9E-8558-48DD-81E6-3472A5B9559E}">
      <dgm:prSet/>
      <dgm:spPr/>
      <dgm:t>
        <a:bodyPr/>
        <a:lstStyle/>
        <a:p>
          <a:endParaRPr lang="en-US"/>
        </a:p>
      </dgm:t>
    </dgm:pt>
    <dgm:pt modelId="{87322125-4E15-442C-A21E-70C9B26837FC}" type="sibTrans" cxnId="{4B4B6E9E-8558-48DD-81E6-3472A5B9559E}">
      <dgm:prSet/>
      <dgm:spPr/>
      <dgm:t>
        <a:bodyPr/>
        <a:lstStyle/>
        <a:p>
          <a:endParaRPr lang="en-US"/>
        </a:p>
      </dgm:t>
    </dgm:pt>
    <dgm:pt modelId="{859C80AE-3877-4ADF-B345-804D5CA798F9}">
      <dgm:prSet phldrT="[Text]"/>
      <dgm:spPr/>
      <dgm:t>
        <a:bodyPr/>
        <a:lstStyle/>
        <a:p>
          <a:pPr algn="l"/>
          <a:r>
            <a:rPr lang="en-US" dirty="0" smtClean="0"/>
            <a:t>Uses low-abstracted computer programming to implement in most efficient way possible.</a:t>
          </a:r>
          <a:endParaRPr lang="en-US" dirty="0"/>
        </a:p>
      </dgm:t>
    </dgm:pt>
    <dgm:pt modelId="{23A749B9-961E-4094-9669-7BA8BFA96BA6}" type="parTrans" cxnId="{C4574805-5440-43A3-B120-18E9D41B5D13}">
      <dgm:prSet/>
      <dgm:spPr/>
      <dgm:t>
        <a:bodyPr/>
        <a:lstStyle/>
        <a:p>
          <a:endParaRPr lang="en-US"/>
        </a:p>
      </dgm:t>
    </dgm:pt>
    <dgm:pt modelId="{F49CD57B-D704-429B-8689-55D8238CB749}" type="sibTrans" cxnId="{C4574805-5440-43A3-B120-18E9D41B5D13}">
      <dgm:prSet/>
      <dgm:spPr/>
      <dgm:t>
        <a:bodyPr/>
        <a:lstStyle/>
        <a:p>
          <a:endParaRPr lang="en-US"/>
        </a:p>
      </dgm:t>
    </dgm:pt>
    <dgm:pt modelId="{A81F3D1E-D155-4FAB-A877-4C5D149670D9}" type="pres">
      <dgm:prSet presAssocID="{1AE0173D-D20D-487F-9B86-6923DCA12F59}" presName="Name0" presStyleCnt="0">
        <dgm:presLayoutVars>
          <dgm:dir/>
          <dgm:animLvl val="lvl"/>
          <dgm:resizeHandles val="exact"/>
        </dgm:presLayoutVars>
      </dgm:prSet>
      <dgm:spPr/>
      <dgm:t>
        <a:bodyPr/>
        <a:lstStyle/>
        <a:p>
          <a:endParaRPr lang="en-US"/>
        </a:p>
      </dgm:t>
    </dgm:pt>
    <dgm:pt modelId="{92F88B9B-53CA-4C57-8BC5-A3D2D71F0CAE}" type="pres">
      <dgm:prSet presAssocID="{B13DFFCA-C330-4564-97A2-0C52BBBAA259}" presName="composite" presStyleCnt="0"/>
      <dgm:spPr/>
    </dgm:pt>
    <dgm:pt modelId="{44FB9720-F6E4-4C95-8576-5E278E9F274B}" type="pres">
      <dgm:prSet presAssocID="{B13DFFCA-C330-4564-97A2-0C52BBBAA259}" presName="parTx" presStyleLbl="node1" presStyleIdx="0" presStyleCnt="5" custLinFactNeighborY="779">
        <dgm:presLayoutVars>
          <dgm:chMax val="0"/>
          <dgm:chPref val="0"/>
          <dgm:bulletEnabled val="1"/>
        </dgm:presLayoutVars>
      </dgm:prSet>
      <dgm:spPr/>
      <dgm:t>
        <a:bodyPr/>
        <a:lstStyle/>
        <a:p>
          <a:endParaRPr lang="en-US"/>
        </a:p>
      </dgm:t>
    </dgm:pt>
    <dgm:pt modelId="{DF4615BA-A353-4CA0-9F25-DC6573897B37}" type="pres">
      <dgm:prSet presAssocID="{B13DFFCA-C330-4564-97A2-0C52BBBAA259}" presName="desTx" presStyleLbl="revTx" presStyleIdx="0" presStyleCnt="5">
        <dgm:presLayoutVars>
          <dgm:bulletEnabled val="1"/>
        </dgm:presLayoutVars>
      </dgm:prSet>
      <dgm:spPr/>
      <dgm:t>
        <a:bodyPr/>
        <a:lstStyle/>
        <a:p>
          <a:endParaRPr lang="en-US"/>
        </a:p>
      </dgm:t>
    </dgm:pt>
    <dgm:pt modelId="{A9FB86DF-0BF5-4146-869D-77A399BEE397}" type="pres">
      <dgm:prSet presAssocID="{0CE7F0BE-45C2-46CC-8561-20DD1B2BB747}" presName="space" presStyleCnt="0"/>
      <dgm:spPr/>
    </dgm:pt>
    <dgm:pt modelId="{E3A69326-594B-4948-BFDA-88F66E54BAC3}" type="pres">
      <dgm:prSet presAssocID="{5188A253-6C83-410C-BB1C-1E0E1F57B36E}" presName="composite" presStyleCnt="0"/>
      <dgm:spPr/>
    </dgm:pt>
    <dgm:pt modelId="{BCC73692-D8EB-4D16-B442-49ADA2386EC8}" type="pres">
      <dgm:prSet presAssocID="{5188A253-6C83-410C-BB1C-1E0E1F57B36E}" presName="parTx" presStyleLbl="node1" presStyleIdx="1" presStyleCnt="5">
        <dgm:presLayoutVars>
          <dgm:chMax val="0"/>
          <dgm:chPref val="0"/>
          <dgm:bulletEnabled val="1"/>
        </dgm:presLayoutVars>
      </dgm:prSet>
      <dgm:spPr/>
      <dgm:t>
        <a:bodyPr/>
        <a:lstStyle/>
        <a:p>
          <a:endParaRPr lang="en-US"/>
        </a:p>
      </dgm:t>
    </dgm:pt>
    <dgm:pt modelId="{CBA2567C-6E46-4E8F-87F1-31EDC017E536}" type="pres">
      <dgm:prSet presAssocID="{5188A253-6C83-410C-BB1C-1E0E1F57B36E}" presName="desTx" presStyleLbl="revTx" presStyleIdx="1" presStyleCnt="5">
        <dgm:presLayoutVars>
          <dgm:bulletEnabled val="1"/>
        </dgm:presLayoutVars>
      </dgm:prSet>
      <dgm:spPr/>
      <dgm:t>
        <a:bodyPr/>
        <a:lstStyle/>
        <a:p>
          <a:endParaRPr lang="en-US"/>
        </a:p>
      </dgm:t>
    </dgm:pt>
    <dgm:pt modelId="{896B4AB0-7A59-4F75-8E52-AA5F05F3C028}" type="pres">
      <dgm:prSet presAssocID="{FC7686B0-D1EE-4A87-8B58-9BE869398F57}" presName="space" presStyleCnt="0"/>
      <dgm:spPr/>
    </dgm:pt>
    <dgm:pt modelId="{E08B11C3-C525-4710-A471-BA0D2795BDF0}" type="pres">
      <dgm:prSet presAssocID="{0DF76B77-F27B-4372-922F-1B62B23DBDCB}" presName="composite" presStyleCnt="0"/>
      <dgm:spPr/>
    </dgm:pt>
    <dgm:pt modelId="{DE4285E2-8FF9-40E7-BCE8-1DEF88AF9E38}" type="pres">
      <dgm:prSet presAssocID="{0DF76B77-F27B-4372-922F-1B62B23DBDCB}" presName="parTx" presStyleLbl="node1" presStyleIdx="2" presStyleCnt="5">
        <dgm:presLayoutVars>
          <dgm:chMax val="0"/>
          <dgm:chPref val="0"/>
          <dgm:bulletEnabled val="1"/>
        </dgm:presLayoutVars>
      </dgm:prSet>
      <dgm:spPr/>
      <dgm:t>
        <a:bodyPr/>
        <a:lstStyle/>
        <a:p>
          <a:endParaRPr lang="en-US"/>
        </a:p>
      </dgm:t>
    </dgm:pt>
    <dgm:pt modelId="{CEEB51A4-EC62-446C-B7FC-9F4883DB2085}" type="pres">
      <dgm:prSet presAssocID="{0DF76B77-F27B-4372-922F-1B62B23DBDCB}" presName="desTx" presStyleLbl="revTx" presStyleIdx="2" presStyleCnt="5">
        <dgm:presLayoutVars>
          <dgm:bulletEnabled val="1"/>
        </dgm:presLayoutVars>
      </dgm:prSet>
      <dgm:spPr/>
      <dgm:t>
        <a:bodyPr/>
        <a:lstStyle/>
        <a:p>
          <a:endParaRPr lang="en-US"/>
        </a:p>
      </dgm:t>
    </dgm:pt>
    <dgm:pt modelId="{FBC86B05-D0BD-4F66-AE40-9517F1CC1F40}" type="pres">
      <dgm:prSet presAssocID="{6215AE2E-71E4-45CD-AB29-DE31E80F6F32}" presName="space" presStyleCnt="0"/>
      <dgm:spPr/>
    </dgm:pt>
    <dgm:pt modelId="{3EC38B7E-A7CF-4B25-849B-D7CEACFA183E}" type="pres">
      <dgm:prSet presAssocID="{B825F629-5807-473D-86B0-D7800692DEAF}" presName="composite" presStyleCnt="0"/>
      <dgm:spPr/>
    </dgm:pt>
    <dgm:pt modelId="{D2C49B47-6610-4A81-9328-81D72E631BBA}" type="pres">
      <dgm:prSet presAssocID="{B825F629-5807-473D-86B0-D7800692DEAF}" presName="parTx" presStyleLbl="node1" presStyleIdx="3" presStyleCnt="5">
        <dgm:presLayoutVars>
          <dgm:chMax val="0"/>
          <dgm:chPref val="0"/>
          <dgm:bulletEnabled val="1"/>
        </dgm:presLayoutVars>
      </dgm:prSet>
      <dgm:spPr/>
      <dgm:t>
        <a:bodyPr/>
        <a:lstStyle/>
        <a:p>
          <a:endParaRPr lang="en-US"/>
        </a:p>
      </dgm:t>
    </dgm:pt>
    <dgm:pt modelId="{0788BFE1-3072-456D-A926-75D30320B6A9}" type="pres">
      <dgm:prSet presAssocID="{B825F629-5807-473D-86B0-D7800692DEAF}" presName="desTx" presStyleLbl="revTx" presStyleIdx="3" presStyleCnt="5">
        <dgm:presLayoutVars>
          <dgm:bulletEnabled val="1"/>
        </dgm:presLayoutVars>
      </dgm:prSet>
      <dgm:spPr/>
      <dgm:t>
        <a:bodyPr/>
        <a:lstStyle/>
        <a:p>
          <a:endParaRPr lang="en-US"/>
        </a:p>
      </dgm:t>
    </dgm:pt>
    <dgm:pt modelId="{081C92F4-897B-4A76-A819-D0DD15C67B87}" type="pres">
      <dgm:prSet presAssocID="{B15842A0-8581-420E-9F87-4E575EEC6470}" presName="space" presStyleCnt="0"/>
      <dgm:spPr/>
    </dgm:pt>
    <dgm:pt modelId="{324FDC9A-D452-4844-967D-028C5B5DB6A8}" type="pres">
      <dgm:prSet presAssocID="{62919A6E-E2C6-47DF-A202-99A1868D1228}" presName="composite" presStyleCnt="0"/>
      <dgm:spPr/>
    </dgm:pt>
    <dgm:pt modelId="{D33E6717-CB6A-4692-B024-F55BB05879CE}" type="pres">
      <dgm:prSet presAssocID="{62919A6E-E2C6-47DF-A202-99A1868D1228}" presName="parTx" presStyleLbl="node1" presStyleIdx="4" presStyleCnt="5">
        <dgm:presLayoutVars>
          <dgm:chMax val="0"/>
          <dgm:chPref val="0"/>
          <dgm:bulletEnabled val="1"/>
        </dgm:presLayoutVars>
      </dgm:prSet>
      <dgm:spPr/>
      <dgm:t>
        <a:bodyPr/>
        <a:lstStyle/>
        <a:p>
          <a:endParaRPr lang="en-US"/>
        </a:p>
      </dgm:t>
    </dgm:pt>
    <dgm:pt modelId="{9EFE1E2B-A61F-413E-8ECF-314B9587D112}" type="pres">
      <dgm:prSet presAssocID="{62919A6E-E2C6-47DF-A202-99A1868D1228}" presName="desTx" presStyleLbl="revTx" presStyleIdx="4" presStyleCnt="5">
        <dgm:presLayoutVars>
          <dgm:bulletEnabled val="1"/>
        </dgm:presLayoutVars>
      </dgm:prSet>
      <dgm:spPr/>
      <dgm:t>
        <a:bodyPr/>
        <a:lstStyle/>
        <a:p>
          <a:endParaRPr lang="en-US"/>
        </a:p>
      </dgm:t>
    </dgm:pt>
  </dgm:ptLst>
  <dgm:cxnLst>
    <dgm:cxn modelId="{D8AD4821-9E2E-4E20-A569-24DAC23D5317}" type="presOf" srcId="{428BED2F-09C1-42C8-BA4A-32F3D3B7D9F2}" destId="{DF4615BA-A353-4CA0-9F25-DC6573897B37}" srcOrd="0" destOrd="1" presId="urn:microsoft.com/office/officeart/2005/8/layout/chevron1"/>
    <dgm:cxn modelId="{9B15143B-4981-45ED-B337-7478B881B611}" type="presOf" srcId="{859C80AE-3877-4ADF-B345-804D5CA798F9}" destId="{9EFE1E2B-A61F-413E-8ECF-314B9587D112}" srcOrd="0" destOrd="0" presId="urn:microsoft.com/office/officeart/2005/8/layout/chevron1"/>
    <dgm:cxn modelId="{D9578BC8-BBB0-4198-A69C-8B32AADDA459}" type="presOf" srcId="{4BBA97BB-2745-42A0-8EA2-C8076F3AAB28}" destId="{CBA2567C-6E46-4E8F-87F1-31EDC017E536}" srcOrd="0" destOrd="0" presId="urn:microsoft.com/office/officeart/2005/8/layout/chevron1"/>
    <dgm:cxn modelId="{5C77CA9F-2464-400A-ADDD-2245FEF60327}" type="presOf" srcId="{62919A6E-E2C6-47DF-A202-99A1868D1228}" destId="{D33E6717-CB6A-4692-B024-F55BB05879CE}" srcOrd="0" destOrd="0" presId="urn:microsoft.com/office/officeart/2005/8/layout/chevron1"/>
    <dgm:cxn modelId="{DC1128DC-59A5-4835-8F79-CB73BE1CA44F}" type="presOf" srcId="{058AB9F7-5C37-4DDB-B41F-81C3933EFB54}" destId="{CEEB51A4-EC62-446C-B7FC-9F4883DB2085}" srcOrd="0" destOrd="2" presId="urn:microsoft.com/office/officeart/2005/8/layout/chevron1"/>
    <dgm:cxn modelId="{6AF974FD-0C42-471A-8EF6-5706DE283CDA}" type="presOf" srcId="{E31B5A3F-D4F7-418D-A889-9DEE04F396C3}" destId="{0788BFE1-3072-456D-A926-75D30320B6A9}" srcOrd="0" destOrd="1" presId="urn:microsoft.com/office/officeart/2005/8/layout/chevron1"/>
    <dgm:cxn modelId="{C4574805-5440-43A3-B120-18E9D41B5D13}" srcId="{62919A6E-E2C6-47DF-A202-99A1868D1228}" destId="{859C80AE-3877-4ADF-B345-804D5CA798F9}" srcOrd="0" destOrd="0" parTransId="{23A749B9-961E-4094-9669-7BA8BFA96BA6}" sibTransId="{F49CD57B-D704-429B-8689-55D8238CB749}"/>
    <dgm:cxn modelId="{0DE48E27-4521-4929-91FF-A4FA8D09E522}" srcId="{0DF76B77-F27B-4372-922F-1B62B23DBDCB}" destId="{3B981996-E9DB-4944-8551-23100451BAD5}" srcOrd="1" destOrd="0" parTransId="{1036FD4B-8B7A-476E-8B96-7C2E553CD2F2}" sibTransId="{834E2CE8-F5C0-4A24-B974-FC3E4F47A339}"/>
    <dgm:cxn modelId="{372BE170-F644-4DB3-A015-33AA6D5C7902}" type="presOf" srcId="{1411AE6A-1760-46E6-A64B-CEB1AE2C19A7}" destId="{0788BFE1-3072-456D-A926-75D30320B6A9}" srcOrd="0" destOrd="0" presId="urn:microsoft.com/office/officeart/2005/8/layout/chevron1"/>
    <dgm:cxn modelId="{7444E062-2687-4EE0-8100-33FCFCCDA427}" srcId="{1AE0173D-D20D-487F-9B86-6923DCA12F59}" destId="{B13DFFCA-C330-4564-97A2-0C52BBBAA259}" srcOrd="0" destOrd="0" parTransId="{3A4A176B-C4E5-4F32-A287-3AC1270C4111}" sibTransId="{0CE7F0BE-45C2-46CC-8561-20DD1B2BB747}"/>
    <dgm:cxn modelId="{E9525926-6D8D-4009-93C4-B3B98024C203}" srcId="{0DF76B77-F27B-4372-922F-1B62B23DBDCB}" destId="{058AB9F7-5C37-4DDB-B41F-81C3933EFB54}" srcOrd="2" destOrd="0" parTransId="{14023EC0-31C3-4536-BD68-D15B86999F7A}" sibTransId="{3C27C861-C6CB-4792-9296-229AC8DAD85A}"/>
    <dgm:cxn modelId="{C097C2D9-E538-4421-BC1F-60E97355B110}" srcId="{0DF76B77-F27B-4372-922F-1B62B23DBDCB}" destId="{4B4EDDB7-0257-4420-9013-CE15D64BBEDC}" srcOrd="0" destOrd="0" parTransId="{175131FA-E5AA-4CD0-8F2D-C60C3CFCCEDB}" sibTransId="{1DF3A299-4C1D-4ACE-9C36-5FC495AD602B}"/>
    <dgm:cxn modelId="{6ED2576B-A1A5-4966-B6C1-98E2C92C2803}" type="presOf" srcId="{1AE0173D-D20D-487F-9B86-6923DCA12F59}" destId="{A81F3D1E-D155-4FAB-A877-4C5D149670D9}" srcOrd="0" destOrd="0" presId="urn:microsoft.com/office/officeart/2005/8/layout/chevron1"/>
    <dgm:cxn modelId="{D2D06409-9CC7-42FE-BDEE-859221D2CE20}" srcId="{1AE0173D-D20D-487F-9B86-6923DCA12F59}" destId="{B825F629-5807-473D-86B0-D7800692DEAF}" srcOrd="3" destOrd="0" parTransId="{530AA98B-E427-42DD-A475-3601F399F8CC}" sibTransId="{B15842A0-8581-420E-9F87-4E575EEC6470}"/>
    <dgm:cxn modelId="{2A2A0CA6-C13D-4900-83C0-D9DEEF9D90E3}" srcId="{5188A253-6C83-410C-BB1C-1E0E1F57B36E}" destId="{4BBA97BB-2745-42A0-8EA2-C8076F3AAB28}" srcOrd="0" destOrd="0" parTransId="{DF9AFD9A-412F-4F6F-97B6-64756DE29CC9}" sibTransId="{E3DA3634-E6B0-4E7E-8E37-5981EE23C433}"/>
    <dgm:cxn modelId="{F10D31EC-1429-4C6E-99F7-3DBC3B0967D2}" srcId="{1AE0173D-D20D-487F-9B86-6923DCA12F59}" destId="{62919A6E-E2C6-47DF-A202-99A1868D1228}" srcOrd="4" destOrd="0" parTransId="{BF5E3741-5C78-4E95-98D3-3B51FFF6B652}" sibTransId="{F0A560F2-F15A-43B4-B31D-AAC290F0F3DD}"/>
    <dgm:cxn modelId="{8838708B-D363-410F-AA48-2C1E8530A01C}" type="presOf" srcId="{5188A253-6C83-410C-BB1C-1E0E1F57B36E}" destId="{BCC73692-D8EB-4D16-B442-49ADA2386EC8}" srcOrd="0" destOrd="0" presId="urn:microsoft.com/office/officeart/2005/8/layout/chevron1"/>
    <dgm:cxn modelId="{4905826B-382F-45BB-A360-2247196F6CC8}" type="presOf" srcId="{B825F629-5807-473D-86B0-D7800692DEAF}" destId="{D2C49B47-6610-4A81-9328-81D72E631BBA}" srcOrd="0" destOrd="0" presId="urn:microsoft.com/office/officeart/2005/8/layout/chevron1"/>
    <dgm:cxn modelId="{AFE26705-8FE8-4BB4-8A2A-DBFD340A1345}" type="presOf" srcId="{683ED486-2DF7-4978-AC67-D01724AD805B}" destId="{DF4615BA-A353-4CA0-9F25-DC6573897B37}" srcOrd="0" destOrd="0" presId="urn:microsoft.com/office/officeart/2005/8/layout/chevron1"/>
    <dgm:cxn modelId="{F695C40E-FFC2-40B3-BE0B-A66D22BBBA1A}" srcId="{B13DFFCA-C330-4564-97A2-0C52BBBAA259}" destId="{428BED2F-09C1-42C8-BA4A-32F3D3B7D9F2}" srcOrd="1" destOrd="0" parTransId="{CBEB4BE0-A720-45CF-A422-82362B1A18E0}" sibTransId="{9661045C-A430-4240-A662-F8E3610DE416}"/>
    <dgm:cxn modelId="{40026C98-5860-4277-8F81-1053CAB5916B}" type="presOf" srcId="{4B4EDDB7-0257-4420-9013-CE15D64BBEDC}" destId="{CEEB51A4-EC62-446C-B7FC-9F4883DB2085}" srcOrd="0" destOrd="0" presId="urn:microsoft.com/office/officeart/2005/8/layout/chevron1"/>
    <dgm:cxn modelId="{A9A934E3-F1E1-4CD3-A1D2-DDF1F939D7F7}" type="presOf" srcId="{3B981996-E9DB-4944-8551-23100451BAD5}" destId="{CEEB51A4-EC62-446C-B7FC-9F4883DB2085}" srcOrd="0" destOrd="1" presId="urn:microsoft.com/office/officeart/2005/8/layout/chevron1"/>
    <dgm:cxn modelId="{106DA2C5-0B15-4069-92BA-8327CEF0DF34}" type="presOf" srcId="{B13DFFCA-C330-4564-97A2-0C52BBBAA259}" destId="{44FB9720-F6E4-4C95-8576-5E278E9F274B}" srcOrd="0" destOrd="0" presId="urn:microsoft.com/office/officeart/2005/8/layout/chevron1"/>
    <dgm:cxn modelId="{050F8154-17DD-429E-99C3-35813246DFCA}" srcId="{1AE0173D-D20D-487F-9B86-6923DCA12F59}" destId="{0DF76B77-F27B-4372-922F-1B62B23DBDCB}" srcOrd="2" destOrd="0" parTransId="{A6C092DB-5E97-4253-958D-9FDBD9811E38}" sibTransId="{6215AE2E-71E4-45CD-AB29-DE31E80F6F32}"/>
    <dgm:cxn modelId="{210EE215-8697-4CCE-BE72-11F76EE2DF67}" srcId="{B13DFFCA-C330-4564-97A2-0C52BBBAA259}" destId="{B88EC661-1FFF-41A9-ADB9-2E028C907987}" srcOrd="2" destOrd="0" parTransId="{88E99DB1-C6E7-465E-8E2D-F923A815A4E4}" sibTransId="{A2E3DB6A-2E29-407B-ACB6-1DEA82D8B8BF}"/>
    <dgm:cxn modelId="{7B7CED4B-DEA0-4004-BE87-12C71CF15E6D}" type="presOf" srcId="{D9E52DFF-1512-45CA-8C5F-D15F4D84FAF8}" destId="{9EFE1E2B-A61F-413E-8ECF-314B9587D112}" srcOrd="0" destOrd="1" presId="urn:microsoft.com/office/officeart/2005/8/layout/chevron1"/>
    <dgm:cxn modelId="{99D73989-DB52-4B64-839F-F2608304214E}" type="presOf" srcId="{3E9E135D-69E5-49B5-88E0-8D1287644BA2}" destId="{CBA2567C-6E46-4E8F-87F1-31EDC017E536}" srcOrd="0" destOrd="2" presId="urn:microsoft.com/office/officeart/2005/8/layout/chevron1"/>
    <dgm:cxn modelId="{AD8FE9ED-24EB-47B4-8C7E-68C84F8BA210}" srcId="{1AE0173D-D20D-487F-9B86-6923DCA12F59}" destId="{5188A253-6C83-410C-BB1C-1E0E1F57B36E}" srcOrd="1" destOrd="0" parTransId="{9257DCDA-35F9-496B-A10F-F98C321AA954}" sibTransId="{FC7686B0-D1EE-4A87-8B58-9BE869398F57}"/>
    <dgm:cxn modelId="{07AC0370-0D85-4F6C-BB0B-5BDD4E75F2C9}" type="presOf" srcId="{0DF76B77-F27B-4372-922F-1B62B23DBDCB}" destId="{DE4285E2-8FF9-40E7-BCE8-1DEF88AF9E38}" srcOrd="0" destOrd="0" presId="urn:microsoft.com/office/officeart/2005/8/layout/chevron1"/>
    <dgm:cxn modelId="{8E1E8A3D-CD85-4804-8579-D9CC92E036FE}" type="presOf" srcId="{53EEC73A-C83B-4ED4-AB51-B5B4BD3B765D}" destId="{CBA2567C-6E46-4E8F-87F1-31EDC017E536}" srcOrd="0" destOrd="1" presId="urn:microsoft.com/office/officeart/2005/8/layout/chevron1"/>
    <dgm:cxn modelId="{4B4B6E9E-8558-48DD-81E6-3472A5B9559E}" srcId="{B825F629-5807-473D-86B0-D7800692DEAF}" destId="{E31B5A3F-D4F7-418D-A889-9DEE04F396C3}" srcOrd="1" destOrd="0" parTransId="{4204E632-20F6-4838-8041-1CD8367A40B2}" sibTransId="{87322125-4E15-442C-A21E-70C9B26837FC}"/>
    <dgm:cxn modelId="{E16C1510-18D9-4F1A-A1C7-8F2D910FACAB}" srcId="{B13DFFCA-C330-4564-97A2-0C52BBBAA259}" destId="{683ED486-2DF7-4978-AC67-D01724AD805B}" srcOrd="0" destOrd="0" parTransId="{1A63E765-8157-421F-9535-8F0D4FFB7126}" sibTransId="{040E1A43-3021-4729-965D-E428CA3105BC}"/>
    <dgm:cxn modelId="{F4E3B3DD-269B-4F13-A497-6B9F36024DDE}" srcId="{B825F629-5807-473D-86B0-D7800692DEAF}" destId="{1411AE6A-1760-46E6-A64B-CEB1AE2C19A7}" srcOrd="0" destOrd="0" parTransId="{0E5B7346-1A13-4F5E-B550-A31C992DE31C}" sibTransId="{830DFCF6-4B1B-4107-AE81-FCD48D156A95}"/>
    <dgm:cxn modelId="{2E2C0A7F-009B-4962-8F55-B6ACDD1EE484}" srcId="{5188A253-6C83-410C-BB1C-1E0E1F57B36E}" destId="{53EEC73A-C83B-4ED4-AB51-B5B4BD3B765D}" srcOrd="1" destOrd="0" parTransId="{7E15E290-9BCC-459E-A6FD-3AFED0A1811F}" sibTransId="{14B3586A-487A-4913-84E7-F1B3EFBBD999}"/>
    <dgm:cxn modelId="{A94F6709-15BF-43D1-BDEA-636C9B6F2742}" srcId="{5188A253-6C83-410C-BB1C-1E0E1F57B36E}" destId="{3E9E135D-69E5-49B5-88E0-8D1287644BA2}" srcOrd="2" destOrd="0" parTransId="{E5D4E300-E5C6-451C-81E5-5F85064CF0F7}" sibTransId="{E0B62C33-6564-4ACE-999E-43F087258490}"/>
    <dgm:cxn modelId="{F2EAEAB4-E6BE-4340-AD11-7B6B450FEFC5}" type="presOf" srcId="{B88EC661-1FFF-41A9-ADB9-2E028C907987}" destId="{DF4615BA-A353-4CA0-9F25-DC6573897B37}" srcOrd="0" destOrd="2" presId="urn:microsoft.com/office/officeart/2005/8/layout/chevron1"/>
    <dgm:cxn modelId="{79DD01B4-15B1-4A4E-954A-EEDDA2F2AC5B}" srcId="{62919A6E-E2C6-47DF-A202-99A1868D1228}" destId="{D9E52DFF-1512-45CA-8C5F-D15F4D84FAF8}" srcOrd="1" destOrd="0" parTransId="{F98F074E-CD7A-4449-B820-DE9C51067464}" sibTransId="{8D7E8510-89CB-4994-B80F-281DCC299E97}"/>
    <dgm:cxn modelId="{04E557BE-46DF-4C5D-B29B-E7FE0F3C9817}" type="presParOf" srcId="{A81F3D1E-D155-4FAB-A877-4C5D149670D9}" destId="{92F88B9B-53CA-4C57-8BC5-A3D2D71F0CAE}" srcOrd="0" destOrd="0" presId="urn:microsoft.com/office/officeart/2005/8/layout/chevron1"/>
    <dgm:cxn modelId="{9C7C7FDD-3B26-4C15-BB44-7C5676DA4518}" type="presParOf" srcId="{92F88B9B-53CA-4C57-8BC5-A3D2D71F0CAE}" destId="{44FB9720-F6E4-4C95-8576-5E278E9F274B}" srcOrd="0" destOrd="0" presId="urn:microsoft.com/office/officeart/2005/8/layout/chevron1"/>
    <dgm:cxn modelId="{FD88A653-2EE0-4E9D-B034-FE30A58FB1D0}" type="presParOf" srcId="{92F88B9B-53CA-4C57-8BC5-A3D2D71F0CAE}" destId="{DF4615BA-A353-4CA0-9F25-DC6573897B37}" srcOrd="1" destOrd="0" presId="urn:microsoft.com/office/officeart/2005/8/layout/chevron1"/>
    <dgm:cxn modelId="{C7461656-2295-4E93-BBB5-B7C37CF453F4}" type="presParOf" srcId="{A81F3D1E-D155-4FAB-A877-4C5D149670D9}" destId="{A9FB86DF-0BF5-4146-869D-77A399BEE397}" srcOrd="1" destOrd="0" presId="urn:microsoft.com/office/officeart/2005/8/layout/chevron1"/>
    <dgm:cxn modelId="{362D194B-DC34-44E3-8806-EDB6FEA40EE5}" type="presParOf" srcId="{A81F3D1E-D155-4FAB-A877-4C5D149670D9}" destId="{E3A69326-594B-4948-BFDA-88F66E54BAC3}" srcOrd="2" destOrd="0" presId="urn:microsoft.com/office/officeart/2005/8/layout/chevron1"/>
    <dgm:cxn modelId="{FC356AA0-8A79-491D-A1E0-28982E78B16C}" type="presParOf" srcId="{E3A69326-594B-4948-BFDA-88F66E54BAC3}" destId="{BCC73692-D8EB-4D16-B442-49ADA2386EC8}" srcOrd="0" destOrd="0" presId="urn:microsoft.com/office/officeart/2005/8/layout/chevron1"/>
    <dgm:cxn modelId="{B79101D6-FA70-41DA-B7A2-5EDC6F756A3E}" type="presParOf" srcId="{E3A69326-594B-4948-BFDA-88F66E54BAC3}" destId="{CBA2567C-6E46-4E8F-87F1-31EDC017E536}" srcOrd="1" destOrd="0" presId="urn:microsoft.com/office/officeart/2005/8/layout/chevron1"/>
    <dgm:cxn modelId="{B6928D0C-D06B-482F-834F-6E77E295F86A}" type="presParOf" srcId="{A81F3D1E-D155-4FAB-A877-4C5D149670D9}" destId="{896B4AB0-7A59-4F75-8E52-AA5F05F3C028}" srcOrd="3" destOrd="0" presId="urn:microsoft.com/office/officeart/2005/8/layout/chevron1"/>
    <dgm:cxn modelId="{27F90D7E-9BCE-4ECC-A5B3-1DE5F2F4BFB3}" type="presParOf" srcId="{A81F3D1E-D155-4FAB-A877-4C5D149670D9}" destId="{E08B11C3-C525-4710-A471-BA0D2795BDF0}" srcOrd="4" destOrd="0" presId="urn:microsoft.com/office/officeart/2005/8/layout/chevron1"/>
    <dgm:cxn modelId="{10438FCB-19F1-4748-8C5D-255572FD0B0D}" type="presParOf" srcId="{E08B11C3-C525-4710-A471-BA0D2795BDF0}" destId="{DE4285E2-8FF9-40E7-BCE8-1DEF88AF9E38}" srcOrd="0" destOrd="0" presId="urn:microsoft.com/office/officeart/2005/8/layout/chevron1"/>
    <dgm:cxn modelId="{AAF10F55-A4EE-4075-B6E8-6C3001C4E4AE}" type="presParOf" srcId="{E08B11C3-C525-4710-A471-BA0D2795BDF0}" destId="{CEEB51A4-EC62-446C-B7FC-9F4883DB2085}" srcOrd="1" destOrd="0" presId="urn:microsoft.com/office/officeart/2005/8/layout/chevron1"/>
    <dgm:cxn modelId="{F008AEBD-1290-474B-B7AC-078B3F6DEAE6}" type="presParOf" srcId="{A81F3D1E-D155-4FAB-A877-4C5D149670D9}" destId="{FBC86B05-D0BD-4F66-AE40-9517F1CC1F40}" srcOrd="5" destOrd="0" presId="urn:microsoft.com/office/officeart/2005/8/layout/chevron1"/>
    <dgm:cxn modelId="{66CCF136-64DE-4A1A-A45B-772BFEBEB212}" type="presParOf" srcId="{A81F3D1E-D155-4FAB-A877-4C5D149670D9}" destId="{3EC38B7E-A7CF-4B25-849B-D7CEACFA183E}" srcOrd="6" destOrd="0" presId="urn:microsoft.com/office/officeart/2005/8/layout/chevron1"/>
    <dgm:cxn modelId="{DA41D47D-AAAB-46FB-A135-8CD35652EEBB}" type="presParOf" srcId="{3EC38B7E-A7CF-4B25-849B-D7CEACFA183E}" destId="{D2C49B47-6610-4A81-9328-81D72E631BBA}" srcOrd="0" destOrd="0" presId="urn:microsoft.com/office/officeart/2005/8/layout/chevron1"/>
    <dgm:cxn modelId="{6954C1FE-CF6E-45E7-9D00-C9F4A6B7E369}" type="presParOf" srcId="{3EC38B7E-A7CF-4B25-849B-D7CEACFA183E}" destId="{0788BFE1-3072-456D-A926-75D30320B6A9}" srcOrd="1" destOrd="0" presId="urn:microsoft.com/office/officeart/2005/8/layout/chevron1"/>
    <dgm:cxn modelId="{3468FB7C-22EE-438E-BBEA-9F4E48E022DF}" type="presParOf" srcId="{A81F3D1E-D155-4FAB-A877-4C5D149670D9}" destId="{081C92F4-897B-4A76-A819-D0DD15C67B87}" srcOrd="7" destOrd="0" presId="urn:microsoft.com/office/officeart/2005/8/layout/chevron1"/>
    <dgm:cxn modelId="{2BC14E09-BC5B-4582-83B3-F2C0F027D34A}" type="presParOf" srcId="{A81F3D1E-D155-4FAB-A877-4C5D149670D9}" destId="{324FDC9A-D452-4844-967D-028C5B5DB6A8}" srcOrd="8" destOrd="0" presId="urn:microsoft.com/office/officeart/2005/8/layout/chevron1"/>
    <dgm:cxn modelId="{D663D399-C239-413E-9242-FF471C0AE679}" type="presParOf" srcId="{324FDC9A-D452-4844-967D-028C5B5DB6A8}" destId="{D33E6717-CB6A-4692-B024-F55BB05879CE}" srcOrd="0" destOrd="0" presId="urn:microsoft.com/office/officeart/2005/8/layout/chevron1"/>
    <dgm:cxn modelId="{39DDEEE5-FF92-4F00-89CB-FB48D935719D}" type="presParOf" srcId="{324FDC9A-D452-4844-967D-028C5B5DB6A8}" destId="{9EFE1E2B-A61F-413E-8ECF-314B9587D112}"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0A930A1-E5D6-43D3-A9C1-53036BA67323}"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0FDFF79D-43F3-4014-B94D-CEECC4A23C2C}">
      <dgm:prSet phldrT="[Text]"/>
      <dgm:spPr/>
      <dgm:t>
        <a:bodyPr/>
        <a:lstStyle/>
        <a:p>
          <a:r>
            <a:rPr lang="en-US" b="1" dirty="0"/>
            <a:t>DEFAULT RISK</a:t>
          </a:r>
          <a:r>
            <a:rPr lang="en-US" dirty="0"/>
            <a:t/>
          </a:r>
          <a:br>
            <a:rPr lang="en-US" dirty="0"/>
          </a:br>
          <a:r>
            <a:rPr lang="en-US" dirty="0" err="1"/>
            <a:t>H</a:t>
          </a:r>
          <a:r>
            <a:rPr lang="en-US" baseline="-25000" dirty="0" err="1"/>
            <a:t>d</a:t>
          </a:r>
          <a:r>
            <a:rPr lang="en-US" dirty="0"/>
            <a:t> = 39%</a:t>
          </a:r>
        </a:p>
        <a:p>
          <a:r>
            <a:rPr lang="en-US" dirty="0" err="1"/>
            <a:t>H</a:t>
          </a:r>
          <a:r>
            <a:rPr lang="en-US" baseline="-25000" dirty="0" err="1"/>
            <a:t>nd</a:t>
          </a:r>
          <a:r>
            <a:rPr lang="en-US" baseline="-25000" dirty="0"/>
            <a:t> </a:t>
          </a:r>
          <a:r>
            <a:rPr lang="en-US" dirty="0"/>
            <a:t>= 61%</a:t>
          </a:r>
        </a:p>
      </dgm:t>
    </dgm:pt>
    <dgm:pt modelId="{CFF5EE38-2103-4FA4-A4D7-04E760C173F5}" type="parTrans" cxnId="{15662C61-D779-422F-ADF3-C2C251E181A2}">
      <dgm:prSet/>
      <dgm:spPr/>
      <dgm:t>
        <a:bodyPr/>
        <a:lstStyle/>
        <a:p>
          <a:endParaRPr lang="en-US"/>
        </a:p>
      </dgm:t>
    </dgm:pt>
    <dgm:pt modelId="{42629CA2-18AD-43D4-953D-09EF1C577557}" type="sibTrans" cxnId="{15662C61-D779-422F-ADF3-C2C251E181A2}">
      <dgm:prSet/>
      <dgm:spPr/>
      <dgm:t>
        <a:bodyPr/>
        <a:lstStyle/>
        <a:p>
          <a:endParaRPr lang="en-US"/>
        </a:p>
      </dgm:t>
    </dgm:pt>
    <dgm:pt modelId="{9E859B3E-EF3C-4C79-8482-ADB6F3DF2D1C}" type="asst">
      <dgm:prSet phldrT="[Text]"/>
      <dgm:spPr/>
      <dgm:t>
        <a:bodyPr/>
        <a:lstStyle/>
        <a:p>
          <a:r>
            <a:rPr lang="en-US" b="1" dirty="0"/>
            <a:t>DEFAULT</a:t>
          </a:r>
          <a:r>
            <a:rPr lang="en-US" dirty="0"/>
            <a:t/>
          </a:r>
          <a:br>
            <a:rPr lang="en-US" dirty="0"/>
          </a:br>
          <a:r>
            <a:rPr lang="en-US" dirty="0" err="1"/>
            <a:t>H</a:t>
          </a:r>
          <a:r>
            <a:rPr lang="en-US" baseline="-25000" dirty="0" err="1"/>
            <a:t>d</a:t>
          </a:r>
          <a:r>
            <a:rPr lang="en-US" dirty="0"/>
            <a:t> =  100%</a:t>
          </a:r>
          <a:br>
            <a:rPr lang="en-US" dirty="0"/>
          </a:br>
          <a:r>
            <a:rPr lang="en-US" dirty="0" err="1"/>
            <a:t>H</a:t>
          </a:r>
          <a:r>
            <a:rPr lang="en-US" baseline="-25000" dirty="0" err="1"/>
            <a:t>nd</a:t>
          </a:r>
          <a:r>
            <a:rPr lang="en-US" baseline="-25000" dirty="0"/>
            <a:t> </a:t>
          </a:r>
          <a:r>
            <a:rPr lang="en-US" dirty="0"/>
            <a:t>= 0%</a:t>
          </a:r>
        </a:p>
      </dgm:t>
    </dgm:pt>
    <dgm:pt modelId="{60EA4ACB-7DCF-4D49-AC16-66B2D1FFB645}" type="parTrans" cxnId="{E1370C1D-5A81-464C-9CBF-9D52900C0B24}">
      <dgm:prSet/>
      <dgm:spPr/>
      <dgm:t>
        <a:bodyPr/>
        <a:lstStyle/>
        <a:p>
          <a:endParaRPr lang="en-US"/>
        </a:p>
      </dgm:t>
    </dgm:pt>
    <dgm:pt modelId="{37423729-30E7-4ACD-8677-4CCB8F4BCB92}" type="sibTrans" cxnId="{E1370C1D-5A81-464C-9CBF-9D52900C0B24}">
      <dgm:prSet/>
      <dgm:spPr/>
      <dgm:t>
        <a:bodyPr/>
        <a:lstStyle/>
        <a:p>
          <a:endParaRPr lang="en-US"/>
        </a:p>
      </dgm:t>
    </dgm:pt>
    <dgm:pt modelId="{0686CF0A-24F0-4355-9DD8-8D5FB631999E}">
      <dgm:prSet phldrT="[Text]"/>
      <dgm:spPr/>
      <dgm:t>
        <a:bodyPr/>
        <a:lstStyle/>
        <a:p>
          <a:r>
            <a:rPr lang="en-US" b="1" dirty="0"/>
            <a:t>NONDEFAULT</a:t>
          </a:r>
          <a:r>
            <a:rPr lang="en-US" dirty="0"/>
            <a:t/>
          </a:r>
          <a:br>
            <a:rPr lang="en-US" dirty="0"/>
          </a:br>
          <a:r>
            <a:rPr lang="en-US" dirty="0" err="1"/>
            <a:t>H</a:t>
          </a:r>
          <a:r>
            <a:rPr lang="en-US" baseline="-25000" dirty="0" err="1"/>
            <a:t>d</a:t>
          </a:r>
          <a:r>
            <a:rPr lang="en-US" dirty="0"/>
            <a:t> = 9%</a:t>
          </a:r>
        </a:p>
        <a:p>
          <a:r>
            <a:rPr lang="en-US" dirty="0" err="1"/>
            <a:t>H</a:t>
          </a:r>
          <a:r>
            <a:rPr lang="en-US" baseline="-25000" dirty="0" err="1"/>
            <a:t>nd</a:t>
          </a:r>
          <a:r>
            <a:rPr lang="en-US" baseline="-25000" dirty="0"/>
            <a:t> </a:t>
          </a:r>
          <a:r>
            <a:rPr lang="en-US" dirty="0"/>
            <a:t>= 91%</a:t>
          </a:r>
          <a:endParaRPr lang="en-US" b="1" dirty="0"/>
        </a:p>
      </dgm:t>
    </dgm:pt>
    <dgm:pt modelId="{EEAAEFCA-495A-4246-92AC-5CE7D884E676}" type="parTrans" cxnId="{31AC8F1E-13C6-422C-9B14-E501142FA493}">
      <dgm:prSet/>
      <dgm:spPr/>
      <dgm:t>
        <a:bodyPr/>
        <a:lstStyle/>
        <a:p>
          <a:endParaRPr lang="en-US"/>
        </a:p>
      </dgm:t>
    </dgm:pt>
    <dgm:pt modelId="{252951AC-CEF9-4C7B-9DA6-26B494E85E22}" type="sibTrans" cxnId="{31AC8F1E-13C6-422C-9B14-E501142FA493}">
      <dgm:prSet/>
      <dgm:spPr/>
      <dgm:t>
        <a:bodyPr/>
        <a:lstStyle/>
        <a:p>
          <a:endParaRPr lang="en-US"/>
        </a:p>
      </dgm:t>
    </dgm:pt>
    <dgm:pt modelId="{70470A15-65F6-4645-9AD2-4C98CA26131B}">
      <dgm:prSet phldrT="[Text]"/>
      <dgm:spPr/>
      <dgm:t>
        <a:bodyPr/>
        <a:lstStyle/>
        <a:p>
          <a:r>
            <a:rPr lang="en-US" b="1" dirty="0"/>
            <a:t>NONDEFAULT</a:t>
          </a:r>
          <a:r>
            <a:rPr lang="en-US" dirty="0"/>
            <a:t/>
          </a:r>
          <a:br>
            <a:rPr lang="en-US" dirty="0"/>
          </a:br>
          <a:r>
            <a:rPr lang="en-US" dirty="0" err="1"/>
            <a:t>H</a:t>
          </a:r>
          <a:r>
            <a:rPr lang="en-US" baseline="-25000" dirty="0" err="1"/>
            <a:t>d</a:t>
          </a:r>
          <a:r>
            <a:rPr lang="en-US" dirty="0"/>
            <a:t> = 17%</a:t>
          </a:r>
        </a:p>
        <a:p>
          <a:r>
            <a:rPr lang="en-US" dirty="0" err="1"/>
            <a:t>H</a:t>
          </a:r>
          <a:r>
            <a:rPr lang="en-US" baseline="-25000" dirty="0" err="1"/>
            <a:t>nd</a:t>
          </a:r>
          <a:r>
            <a:rPr lang="en-US" baseline="-25000" dirty="0"/>
            <a:t> </a:t>
          </a:r>
          <a:r>
            <a:rPr lang="en-US" dirty="0"/>
            <a:t>= 83%</a:t>
          </a:r>
          <a:endParaRPr lang="en-US" b="1" dirty="0"/>
        </a:p>
      </dgm:t>
    </dgm:pt>
    <dgm:pt modelId="{0BCB8120-758B-4880-AF39-B6C1D1128102}" type="parTrans" cxnId="{8C9073DB-E192-4CB4-820E-21D0382E6972}">
      <dgm:prSet/>
      <dgm:spPr/>
      <dgm:t>
        <a:bodyPr/>
        <a:lstStyle/>
        <a:p>
          <a:endParaRPr lang="en-US"/>
        </a:p>
      </dgm:t>
    </dgm:pt>
    <dgm:pt modelId="{40863276-994A-4DEC-A28C-23127B329868}" type="sibTrans" cxnId="{8C9073DB-E192-4CB4-820E-21D0382E6972}">
      <dgm:prSet/>
      <dgm:spPr/>
      <dgm:t>
        <a:bodyPr/>
        <a:lstStyle/>
        <a:p>
          <a:endParaRPr lang="en-US"/>
        </a:p>
      </dgm:t>
    </dgm:pt>
    <dgm:pt modelId="{7AFE2D6F-8E98-46A2-94A1-BDDEF3F15BA1}">
      <dgm:prSet phldrT="[Text]"/>
      <dgm:spPr/>
      <dgm:t>
        <a:bodyPr/>
        <a:lstStyle/>
        <a:p>
          <a:r>
            <a:rPr lang="en-US" b="1" dirty="0"/>
            <a:t>NONDEFAULT</a:t>
          </a:r>
          <a:r>
            <a:rPr lang="en-US" dirty="0"/>
            <a:t/>
          </a:r>
          <a:br>
            <a:rPr lang="en-US" dirty="0"/>
          </a:br>
          <a:r>
            <a:rPr lang="en-US" dirty="0" err="1"/>
            <a:t>H</a:t>
          </a:r>
          <a:r>
            <a:rPr lang="en-US" baseline="-25000" dirty="0" err="1"/>
            <a:t>d</a:t>
          </a:r>
          <a:r>
            <a:rPr lang="en-US" dirty="0"/>
            <a:t> = 0%</a:t>
          </a:r>
        </a:p>
        <a:p>
          <a:r>
            <a:rPr lang="en-US" dirty="0" err="1"/>
            <a:t>H</a:t>
          </a:r>
          <a:r>
            <a:rPr lang="en-US" baseline="-25000" dirty="0" err="1"/>
            <a:t>nd</a:t>
          </a:r>
          <a:r>
            <a:rPr lang="en-US" baseline="-25000" dirty="0"/>
            <a:t> </a:t>
          </a:r>
          <a:r>
            <a:rPr lang="en-US" dirty="0"/>
            <a:t>= 100%</a:t>
          </a:r>
          <a:endParaRPr lang="en-US" b="1" dirty="0"/>
        </a:p>
      </dgm:t>
    </dgm:pt>
    <dgm:pt modelId="{79E240D0-C67F-46AE-B3C6-5FED526564FD}" type="parTrans" cxnId="{B11370CC-2BFB-4BF9-B47B-7E9AB520BB21}">
      <dgm:prSet/>
      <dgm:spPr/>
      <dgm:t>
        <a:bodyPr/>
        <a:lstStyle/>
        <a:p>
          <a:endParaRPr lang="en-US"/>
        </a:p>
      </dgm:t>
    </dgm:pt>
    <dgm:pt modelId="{011EEE15-2E9F-48A5-881C-BA04ECA32126}" type="sibTrans" cxnId="{B11370CC-2BFB-4BF9-B47B-7E9AB520BB21}">
      <dgm:prSet/>
      <dgm:spPr/>
      <dgm:t>
        <a:bodyPr/>
        <a:lstStyle/>
        <a:p>
          <a:endParaRPr lang="en-US"/>
        </a:p>
      </dgm:t>
    </dgm:pt>
    <dgm:pt modelId="{12462025-10D8-4896-B974-EF1D7C42D6CE}">
      <dgm:prSet phldrT="[Text]"/>
      <dgm:spPr/>
      <dgm:t>
        <a:bodyPr/>
        <a:lstStyle/>
        <a:p>
          <a:r>
            <a:rPr lang="en-US" b="1" dirty="0"/>
            <a:t>NONDEFAULT</a:t>
          </a:r>
          <a:r>
            <a:rPr lang="en-US" dirty="0"/>
            <a:t/>
          </a:r>
          <a:br>
            <a:rPr lang="en-US" dirty="0"/>
          </a:br>
          <a:r>
            <a:rPr lang="en-US" dirty="0" err="1"/>
            <a:t>H</a:t>
          </a:r>
          <a:r>
            <a:rPr lang="en-US" baseline="-25000" dirty="0" err="1"/>
            <a:t>d</a:t>
          </a:r>
          <a:r>
            <a:rPr lang="en-US" dirty="0"/>
            <a:t> = 12%</a:t>
          </a:r>
        </a:p>
        <a:p>
          <a:r>
            <a:rPr lang="en-US" dirty="0" err="1"/>
            <a:t>H</a:t>
          </a:r>
          <a:r>
            <a:rPr lang="en-US" baseline="-25000" dirty="0" err="1"/>
            <a:t>nd</a:t>
          </a:r>
          <a:r>
            <a:rPr lang="en-US" baseline="-25000" dirty="0"/>
            <a:t> </a:t>
          </a:r>
          <a:r>
            <a:rPr lang="en-US" dirty="0"/>
            <a:t>= 88%</a:t>
          </a:r>
          <a:endParaRPr lang="en-US" b="1" dirty="0"/>
        </a:p>
      </dgm:t>
    </dgm:pt>
    <dgm:pt modelId="{386D02A1-4E6E-42CB-8AAA-51ABA1A203D7}" type="parTrans" cxnId="{3BA549CA-43D6-4F07-82C7-A7336BBC224A}">
      <dgm:prSet/>
      <dgm:spPr/>
      <dgm:t>
        <a:bodyPr/>
        <a:lstStyle/>
        <a:p>
          <a:endParaRPr lang="en-US"/>
        </a:p>
      </dgm:t>
    </dgm:pt>
    <dgm:pt modelId="{C709AC84-2A54-4598-AD05-FAA99A3A5044}" type="sibTrans" cxnId="{3BA549CA-43D6-4F07-82C7-A7336BBC224A}">
      <dgm:prSet/>
      <dgm:spPr/>
      <dgm:t>
        <a:bodyPr/>
        <a:lstStyle/>
        <a:p>
          <a:endParaRPr lang="en-US"/>
        </a:p>
      </dgm:t>
    </dgm:pt>
    <dgm:pt modelId="{0952C314-9DD8-4C79-8F56-92F5CC57FEE9}">
      <dgm:prSet phldrT="[Text]"/>
      <dgm:spPr/>
      <dgm:t>
        <a:bodyPr/>
        <a:lstStyle/>
        <a:p>
          <a:r>
            <a:rPr lang="en-US" b="1" dirty="0"/>
            <a:t>DEFAULT</a:t>
          </a:r>
          <a:r>
            <a:rPr lang="en-US" dirty="0"/>
            <a:t/>
          </a:r>
          <a:br>
            <a:rPr lang="en-US" dirty="0"/>
          </a:br>
          <a:r>
            <a:rPr lang="en-US" dirty="0" err="1"/>
            <a:t>H</a:t>
          </a:r>
          <a:r>
            <a:rPr lang="en-US" baseline="-25000" dirty="0" err="1"/>
            <a:t>d</a:t>
          </a:r>
          <a:r>
            <a:rPr lang="en-US" dirty="0"/>
            <a:t> = 25%</a:t>
          </a:r>
        </a:p>
        <a:p>
          <a:r>
            <a:rPr lang="en-US" dirty="0" err="1"/>
            <a:t>H</a:t>
          </a:r>
          <a:r>
            <a:rPr lang="en-US" baseline="-25000" dirty="0" err="1"/>
            <a:t>nd</a:t>
          </a:r>
          <a:r>
            <a:rPr lang="en-US" baseline="-25000" dirty="0"/>
            <a:t> </a:t>
          </a:r>
          <a:r>
            <a:rPr lang="en-US" dirty="0"/>
            <a:t>= 75%</a:t>
          </a:r>
          <a:endParaRPr lang="en-US" b="1" dirty="0"/>
        </a:p>
      </dgm:t>
    </dgm:pt>
    <dgm:pt modelId="{C3834B34-DABA-42D6-956B-08FCB730838C}" type="parTrans" cxnId="{0EDB52B6-93C0-4BB1-92D7-FC07EA0B916B}">
      <dgm:prSet/>
      <dgm:spPr/>
      <dgm:t>
        <a:bodyPr/>
        <a:lstStyle/>
        <a:p>
          <a:endParaRPr lang="en-US"/>
        </a:p>
      </dgm:t>
    </dgm:pt>
    <dgm:pt modelId="{0C0F6104-F2DC-48DF-BBC8-103958338E0E}" type="sibTrans" cxnId="{0EDB52B6-93C0-4BB1-92D7-FC07EA0B916B}">
      <dgm:prSet/>
      <dgm:spPr/>
      <dgm:t>
        <a:bodyPr/>
        <a:lstStyle/>
        <a:p>
          <a:endParaRPr lang="en-US"/>
        </a:p>
      </dgm:t>
    </dgm:pt>
    <dgm:pt modelId="{CA4F12CA-6E62-4A1E-A026-735DE980D603}" type="pres">
      <dgm:prSet presAssocID="{C0A930A1-E5D6-43D3-A9C1-53036BA67323}" presName="hierChild1" presStyleCnt="0">
        <dgm:presLayoutVars>
          <dgm:orgChart val="1"/>
          <dgm:chPref val="1"/>
          <dgm:dir/>
          <dgm:animOne val="branch"/>
          <dgm:animLvl val="lvl"/>
          <dgm:resizeHandles/>
        </dgm:presLayoutVars>
      </dgm:prSet>
      <dgm:spPr/>
      <dgm:t>
        <a:bodyPr/>
        <a:lstStyle/>
        <a:p>
          <a:endParaRPr lang="en-US"/>
        </a:p>
      </dgm:t>
    </dgm:pt>
    <dgm:pt modelId="{5616AC92-CFD1-4108-89FC-547006E98CFC}" type="pres">
      <dgm:prSet presAssocID="{0FDFF79D-43F3-4014-B94D-CEECC4A23C2C}" presName="hierRoot1" presStyleCnt="0">
        <dgm:presLayoutVars>
          <dgm:hierBranch val="init"/>
        </dgm:presLayoutVars>
      </dgm:prSet>
      <dgm:spPr/>
    </dgm:pt>
    <dgm:pt modelId="{A1AAFA72-6972-4A12-9EA1-706526210A9E}" type="pres">
      <dgm:prSet presAssocID="{0FDFF79D-43F3-4014-B94D-CEECC4A23C2C}" presName="rootComposite1" presStyleCnt="0"/>
      <dgm:spPr/>
    </dgm:pt>
    <dgm:pt modelId="{B5C2FD23-872C-465C-B9AB-C72DCC2BE728}" type="pres">
      <dgm:prSet presAssocID="{0FDFF79D-43F3-4014-B94D-CEECC4A23C2C}" presName="rootText1" presStyleLbl="node0" presStyleIdx="0" presStyleCnt="1">
        <dgm:presLayoutVars>
          <dgm:chPref val="3"/>
        </dgm:presLayoutVars>
      </dgm:prSet>
      <dgm:spPr/>
      <dgm:t>
        <a:bodyPr/>
        <a:lstStyle/>
        <a:p>
          <a:endParaRPr lang="en-US"/>
        </a:p>
      </dgm:t>
    </dgm:pt>
    <dgm:pt modelId="{F1637121-9CA3-4B99-AC71-05A80ABAAB86}" type="pres">
      <dgm:prSet presAssocID="{0FDFF79D-43F3-4014-B94D-CEECC4A23C2C}" presName="rootConnector1" presStyleLbl="node1" presStyleIdx="0" presStyleCnt="0"/>
      <dgm:spPr/>
      <dgm:t>
        <a:bodyPr/>
        <a:lstStyle/>
        <a:p>
          <a:endParaRPr lang="en-US"/>
        </a:p>
      </dgm:t>
    </dgm:pt>
    <dgm:pt modelId="{7183D014-26E4-4E6B-8263-6C0E78764C1C}" type="pres">
      <dgm:prSet presAssocID="{0FDFF79D-43F3-4014-B94D-CEECC4A23C2C}" presName="hierChild2" presStyleCnt="0"/>
      <dgm:spPr/>
    </dgm:pt>
    <dgm:pt modelId="{010C5184-0FB9-4266-9CA9-D39B07942C77}" type="pres">
      <dgm:prSet presAssocID="{EEAAEFCA-495A-4246-92AC-5CE7D884E676}" presName="Name64" presStyleLbl="parChTrans1D2" presStyleIdx="0" presStyleCnt="2"/>
      <dgm:spPr/>
      <dgm:t>
        <a:bodyPr/>
        <a:lstStyle/>
        <a:p>
          <a:endParaRPr lang="en-US"/>
        </a:p>
      </dgm:t>
    </dgm:pt>
    <dgm:pt modelId="{87E8432A-F3C8-4103-BF71-7ADB723525F4}" type="pres">
      <dgm:prSet presAssocID="{0686CF0A-24F0-4355-9DD8-8D5FB631999E}" presName="hierRoot2" presStyleCnt="0">
        <dgm:presLayoutVars>
          <dgm:hierBranch val="init"/>
        </dgm:presLayoutVars>
      </dgm:prSet>
      <dgm:spPr/>
    </dgm:pt>
    <dgm:pt modelId="{C46B0DAB-93ED-405C-A603-9D5C6F366B5E}" type="pres">
      <dgm:prSet presAssocID="{0686CF0A-24F0-4355-9DD8-8D5FB631999E}" presName="rootComposite" presStyleCnt="0"/>
      <dgm:spPr/>
    </dgm:pt>
    <dgm:pt modelId="{D1E22215-2F7C-4459-80C8-824C0D868CA4}" type="pres">
      <dgm:prSet presAssocID="{0686CF0A-24F0-4355-9DD8-8D5FB631999E}" presName="rootText" presStyleLbl="node2" presStyleIdx="0" presStyleCnt="1" custLinFactNeighborX="-39296">
        <dgm:presLayoutVars>
          <dgm:chPref val="3"/>
        </dgm:presLayoutVars>
      </dgm:prSet>
      <dgm:spPr/>
      <dgm:t>
        <a:bodyPr/>
        <a:lstStyle/>
        <a:p>
          <a:endParaRPr lang="en-US"/>
        </a:p>
      </dgm:t>
    </dgm:pt>
    <dgm:pt modelId="{B92F08C6-6057-4E1E-8B7E-BFDF138042D2}" type="pres">
      <dgm:prSet presAssocID="{0686CF0A-24F0-4355-9DD8-8D5FB631999E}" presName="rootConnector" presStyleLbl="node2" presStyleIdx="0" presStyleCnt="1"/>
      <dgm:spPr/>
      <dgm:t>
        <a:bodyPr/>
        <a:lstStyle/>
        <a:p>
          <a:endParaRPr lang="en-US"/>
        </a:p>
      </dgm:t>
    </dgm:pt>
    <dgm:pt modelId="{68796782-6134-4903-B35F-E7929E6D8B78}" type="pres">
      <dgm:prSet presAssocID="{0686CF0A-24F0-4355-9DD8-8D5FB631999E}" presName="hierChild4" presStyleCnt="0"/>
      <dgm:spPr/>
    </dgm:pt>
    <dgm:pt modelId="{52D1C827-1B08-4353-BD51-ED6F3A2A125D}" type="pres">
      <dgm:prSet presAssocID="{0BCB8120-758B-4880-AF39-B6C1D1128102}" presName="Name64" presStyleLbl="parChTrans1D3" presStyleIdx="0" presStyleCnt="2"/>
      <dgm:spPr/>
      <dgm:t>
        <a:bodyPr/>
        <a:lstStyle/>
        <a:p>
          <a:endParaRPr lang="en-US"/>
        </a:p>
      </dgm:t>
    </dgm:pt>
    <dgm:pt modelId="{EE03564A-8651-4330-AE57-5551A5D2E0FD}" type="pres">
      <dgm:prSet presAssocID="{70470A15-65F6-4645-9AD2-4C98CA26131B}" presName="hierRoot2" presStyleCnt="0">
        <dgm:presLayoutVars>
          <dgm:hierBranch val="init"/>
        </dgm:presLayoutVars>
      </dgm:prSet>
      <dgm:spPr/>
    </dgm:pt>
    <dgm:pt modelId="{31EA5B51-C7E0-498A-B472-54F8332514E7}" type="pres">
      <dgm:prSet presAssocID="{70470A15-65F6-4645-9AD2-4C98CA26131B}" presName="rootComposite" presStyleCnt="0"/>
      <dgm:spPr/>
    </dgm:pt>
    <dgm:pt modelId="{6929C73D-9350-4CE7-8DF3-A9E84A4D6D65}" type="pres">
      <dgm:prSet presAssocID="{70470A15-65F6-4645-9AD2-4C98CA26131B}" presName="rootText" presStyleLbl="node3" presStyleIdx="0" presStyleCnt="2">
        <dgm:presLayoutVars>
          <dgm:chPref val="3"/>
        </dgm:presLayoutVars>
      </dgm:prSet>
      <dgm:spPr/>
      <dgm:t>
        <a:bodyPr/>
        <a:lstStyle/>
        <a:p>
          <a:endParaRPr lang="en-US"/>
        </a:p>
      </dgm:t>
    </dgm:pt>
    <dgm:pt modelId="{66A6182A-B366-4507-8CB8-3A717FE1A533}" type="pres">
      <dgm:prSet presAssocID="{70470A15-65F6-4645-9AD2-4C98CA26131B}" presName="rootConnector" presStyleLbl="node3" presStyleIdx="0" presStyleCnt="2"/>
      <dgm:spPr/>
      <dgm:t>
        <a:bodyPr/>
        <a:lstStyle/>
        <a:p>
          <a:endParaRPr lang="en-US"/>
        </a:p>
      </dgm:t>
    </dgm:pt>
    <dgm:pt modelId="{44436263-3D63-42E9-B757-7CDCA006080E}" type="pres">
      <dgm:prSet presAssocID="{70470A15-65F6-4645-9AD2-4C98CA26131B}" presName="hierChild4" presStyleCnt="0"/>
      <dgm:spPr/>
    </dgm:pt>
    <dgm:pt modelId="{09EF3EF4-F453-4BF1-AA8D-22D69DB9A024}" type="pres">
      <dgm:prSet presAssocID="{386D02A1-4E6E-42CB-8AAA-51ABA1A203D7}" presName="Name64" presStyleLbl="parChTrans1D4" presStyleIdx="0" presStyleCnt="2"/>
      <dgm:spPr/>
      <dgm:t>
        <a:bodyPr/>
        <a:lstStyle/>
        <a:p>
          <a:endParaRPr lang="en-US"/>
        </a:p>
      </dgm:t>
    </dgm:pt>
    <dgm:pt modelId="{F197A93F-0797-4D76-A2B9-A2FFCC7DB679}" type="pres">
      <dgm:prSet presAssocID="{12462025-10D8-4896-B974-EF1D7C42D6CE}" presName="hierRoot2" presStyleCnt="0">
        <dgm:presLayoutVars>
          <dgm:hierBranch val="init"/>
        </dgm:presLayoutVars>
      </dgm:prSet>
      <dgm:spPr/>
    </dgm:pt>
    <dgm:pt modelId="{ED5F47F9-3244-4131-9202-366CFBC8706A}" type="pres">
      <dgm:prSet presAssocID="{12462025-10D8-4896-B974-EF1D7C42D6CE}" presName="rootComposite" presStyleCnt="0"/>
      <dgm:spPr/>
    </dgm:pt>
    <dgm:pt modelId="{F77B8E00-4CD4-4178-9941-4F6170D53DC9}" type="pres">
      <dgm:prSet presAssocID="{12462025-10D8-4896-B974-EF1D7C42D6CE}" presName="rootText" presStyleLbl="node4" presStyleIdx="0" presStyleCnt="2">
        <dgm:presLayoutVars>
          <dgm:chPref val="3"/>
        </dgm:presLayoutVars>
      </dgm:prSet>
      <dgm:spPr/>
      <dgm:t>
        <a:bodyPr/>
        <a:lstStyle/>
        <a:p>
          <a:endParaRPr lang="en-US"/>
        </a:p>
      </dgm:t>
    </dgm:pt>
    <dgm:pt modelId="{EE5FA652-470C-45F9-87EB-589F0F5F38BC}" type="pres">
      <dgm:prSet presAssocID="{12462025-10D8-4896-B974-EF1D7C42D6CE}" presName="rootConnector" presStyleLbl="node4" presStyleIdx="0" presStyleCnt="2"/>
      <dgm:spPr/>
      <dgm:t>
        <a:bodyPr/>
        <a:lstStyle/>
        <a:p>
          <a:endParaRPr lang="en-US"/>
        </a:p>
      </dgm:t>
    </dgm:pt>
    <dgm:pt modelId="{BA8452FC-E185-4049-8FD3-037AB43D83D7}" type="pres">
      <dgm:prSet presAssocID="{12462025-10D8-4896-B974-EF1D7C42D6CE}" presName="hierChild4" presStyleCnt="0"/>
      <dgm:spPr/>
    </dgm:pt>
    <dgm:pt modelId="{B69C5FCD-5284-40F5-BC71-933AA449B4B5}" type="pres">
      <dgm:prSet presAssocID="{12462025-10D8-4896-B974-EF1D7C42D6CE}" presName="hierChild5" presStyleCnt="0"/>
      <dgm:spPr/>
    </dgm:pt>
    <dgm:pt modelId="{770261E9-A4F4-4C72-B8BD-E972D9EB63F2}" type="pres">
      <dgm:prSet presAssocID="{C3834B34-DABA-42D6-956B-08FCB730838C}" presName="Name64" presStyleLbl="parChTrans1D4" presStyleIdx="1" presStyleCnt="2"/>
      <dgm:spPr/>
      <dgm:t>
        <a:bodyPr/>
        <a:lstStyle/>
        <a:p>
          <a:endParaRPr lang="en-US"/>
        </a:p>
      </dgm:t>
    </dgm:pt>
    <dgm:pt modelId="{F675B8CC-4EA2-4549-B90D-4A15936AA6F9}" type="pres">
      <dgm:prSet presAssocID="{0952C314-9DD8-4C79-8F56-92F5CC57FEE9}" presName="hierRoot2" presStyleCnt="0">
        <dgm:presLayoutVars>
          <dgm:hierBranch val="init"/>
        </dgm:presLayoutVars>
      </dgm:prSet>
      <dgm:spPr/>
    </dgm:pt>
    <dgm:pt modelId="{DAB7A29A-FAE9-4ED7-9824-3F928BEAFBE4}" type="pres">
      <dgm:prSet presAssocID="{0952C314-9DD8-4C79-8F56-92F5CC57FEE9}" presName="rootComposite" presStyleCnt="0"/>
      <dgm:spPr/>
    </dgm:pt>
    <dgm:pt modelId="{B867A405-CF87-4F56-89CB-5F6010D88366}" type="pres">
      <dgm:prSet presAssocID="{0952C314-9DD8-4C79-8F56-92F5CC57FEE9}" presName="rootText" presStyleLbl="node4" presStyleIdx="1" presStyleCnt="2">
        <dgm:presLayoutVars>
          <dgm:chPref val="3"/>
        </dgm:presLayoutVars>
      </dgm:prSet>
      <dgm:spPr/>
      <dgm:t>
        <a:bodyPr/>
        <a:lstStyle/>
        <a:p>
          <a:endParaRPr lang="en-US"/>
        </a:p>
      </dgm:t>
    </dgm:pt>
    <dgm:pt modelId="{3CDC69C2-A0D2-4DF0-A898-84DE1EC73C4B}" type="pres">
      <dgm:prSet presAssocID="{0952C314-9DD8-4C79-8F56-92F5CC57FEE9}" presName="rootConnector" presStyleLbl="node4" presStyleIdx="1" presStyleCnt="2"/>
      <dgm:spPr/>
      <dgm:t>
        <a:bodyPr/>
        <a:lstStyle/>
        <a:p>
          <a:endParaRPr lang="en-US"/>
        </a:p>
      </dgm:t>
    </dgm:pt>
    <dgm:pt modelId="{6441A717-8E28-4EB9-A049-3ED5066C7270}" type="pres">
      <dgm:prSet presAssocID="{0952C314-9DD8-4C79-8F56-92F5CC57FEE9}" presName="hierChild4" presStyleCnt="0"/>
      <dgm:spPr/>
    </dgm:pt>
    <dgm:pt modelId="{F947C438-35C3-4F01-AE5C-E7C0A8207F71}" type="pres">
      <dgm:prSet presAssocID="{0952C314-9DD8-4C79-8F56-92F5CC57FEE9}" presName="hierChild5" presStyleCnt="0"/>
      <dgm:spPr/>
    </dgm:pt>
    <dgm:pt modelId="{3405A723-0655-465B-9861-F124381D1241}" type="pres">
      <dgm:prSet presAssocID="{70470A15-65F6-4645-9AD2-4C98CA26131B}" presName="hierChild5" presStyleCnt="0"/>
      <dgm:spPr/>
    </dgm:pt>
    <dgm:pt modelId="{BBA727D4-3EBB-45BF-B5BF-D16BE708720E}" type="pres">
      <dgm:prSet presAssocID="{79E240D0-C67F-46AE-B3C6-5FED526564FD}" presName="Name64" presStyleLbl="parChTrans1D3" presStyleIdx="1" presStyleCnt="2"/>
      <dgm:spPr/>
      <dgm:t>
        <a:bodyPr/>
        <a:lstStyle/>
        <a:p>
          <a:endParaRPr lang="en-US"/>
        </a:p>
      </dgm:t>
    </dgm:pt>
    <dgm:pt modelId="{97B7A15A-51BD-4486-9D8A-BE0E6DE5BBCE}" type="pres">
      <dgm:prSet presAssocID="{7AFE2D6F-8E98-46A2-94A1-BDDEF3F15BA1}" presName="hierRoot2" presStyleCnt="0">
        <dgm:presLayoutVars>
          <dgm:hierBranch val="init"/>
        </dgm:presLayoutVars>
      </dgm:prSet>
      <dgm:spPr/>
    </dgm:pt>
    <dgm:pt modelId="{14AD4489-E899-4495-803B-8C4E5BA495E1}" type="pres">
      <dgm:prSet presAssocID="{7AFE2D6F-8E98-46A2-94A1-BDDEF3F15BA1}" presName="rootComposite" presStyleCnt="0"/>
      <dgm:spPr/>
    </dgm:pt>
    <dgm:pt modelId="{A7E4E075-53B3-4EBD-9FE9-4D1A95F1F1B9}" type="pres">
      <dgm:prSet presAssocID="{7AFE2D6F-8E98-46A2-94A1-BDDEF3F15BA1}" presName="rootText" presStyleLbl="node3" presStyleIdx="1" presStyleCnt="2">
        <dgm:presLayoutVars>
          <dgm:chPref val="3"/>
        </dgm:presLayoutVars>
      </dgm:prSet>
      <dgm:spPr/>
      <dgm:t>
        <a:bodyPr/>
        <a:lstStyle/>
        <a:p>
          <a:endParaRPr lang="en-US"/>
        </a:p>
      </dgm:t>
    </dgm:pt>
    <dgm:pt modelId="{0664BE1D-88FE-4189-A6E5-2EADEE097189}" type="pres">
      <dgm:prSet presAssocID="{7AFE2D6F-8E98-46A2-94A1-BDDEF3F15BA1}" presName="rootConnector" presStyleLbl="node3" presStyleIdx="1" presStyleCnt="2"/>
      <dgm:spPr/>
      <dgm:t>
        <a:bodyPr/>
        <a:lstStyle/>
        <a:p>
          <a:endParaRPr lang="en-US"/>
        </a:p>
      </dgm:t>
    </dgm:pt>
    <dgm:pt modelId="{03863E93-BD78-4FAF-AFAF-CD11BE1150AD}" type="pres">
      <dgm:prSet presAssocID="{7AFE2D6F-8E98-46A2-94A1-BDDEF3F15BA1}" presName="hierChild4" presStyleCnt="0"/>
      <dgm:spPr/>
    </dgm:pt>
    <dgm:pt modelId="{5D0943BB-ED31-4346-B7EF-7F5E0D3D9744}" type="pres">
      <dgm:prSet presAssocID="{7AFE2D6F-8E98-46A2-94A1-BDDEF3F15BA1}" presName="hierChild5" presStyleCnt="0"/>
      <dgm:spPr/>
    </dgm:pt>
    <dgm:pt modelId="{7D19DC07-A5B8-4453-B65F-2A1B64FF0022}" type="pres">
      <dgm:prSet presAssocID="{0686CF0A-24F0-4355-9DD8-8D5FB631999E}" presName="hierChild5" presStyleCnt="0"/>
      <dgm:spPr/>
    </dgm:pt>
    <dgm:pt modelId="{B778762F-468B-4FE3-9844-882FAC29F6C8}" type="pres">
      <dgm:prSet presAssocID="{0FDFF79D-43F3-4014-B94D-CEECC4A23C2C}" presName="hierChild3" presStyleCnt="0"/>
      <dgm:spPr/>
    </dgm:pt>
    <dgm:pt modelId="{49998CD6-52B7-4CEF-AAA1-A3CB833DFE45}" type="pres">
      <dgm:prSet presAssocID="{60EA4ACB-7DCF-4D49-AC16-66B2D1FFB645}" presName="Name115" presStyleLbl="parChTrans1D2" presStyleIdx="1" presStyleCnt="2"/>
      <dgm:spPr/>
      <dgm:t>
        <a:bodyPr/>
        <a:lstStyle/>
        <a:p>
          <a:endParaRPr lang="en-US"/>
        </a:p>
      </dgm:t>
    </dgm:pt>
    <dgm:pt modelId="{BDD9DA49-251B-4CBE-AA5E-E1FA5CC1051B}" type="pres">
      <dgm:prSet presAssocID="{9E859B3E-EF3C-4C79-8482-ADB6F3DF2D1C}" presName="hierRoot3" presStyleCnt="0">
        <dgm:presLayoutVars>
          <dgm:hierBranch val="init"/>
        </dgm:presLayoutVars>
      </dgm:prSet>
      <dgm:spPr/>
    </dgm:pt>
    <dgm:pt modelId="{43570431-3BB2-473B-B74B-0BBA6B77A0F5}" type="pres">
      <dgm:prSet presAssocID="{9E859B3E-EF3C-4C79-8482-ADB6F3DF2D1C}" presName="rootComposite3" presStyleCnt="0"/>
      <dgm:spPr/>
    </dgm:pt>
    <dgm:pt modelId="{323934DE-33E3-4E0D-8691-B571CC3B41AB}" type="pres">
      <dgm:prSet presAssocID="{9E859B3E-EF3C-4C79-8482-ADB6F3DF2D1C}" presName="rootText3" presStyleLbl="asst1" presStyleIdx="0" presStyleCnt="1" custLinFactNeighborX="20258" custLinFactNeighborY="-98628">
        <dgm:presLayoutVars>
          <dgm:chPref val="3"/>
        </dgm:presLayoutVars>
      </dgm:prSet>
      <dgm:spPr/>
      <dgm:t>
        <a:bodyPr/>
        <a:lstStyle/>
        <a:p>
          <a:endParaRPr lang="en-US"/>
        </a:p>
      </dgm:t>
    </dgm:pt>
    <dgm:pt modelId="{FF0EC771-85FD-492C-84D4-E2F749151D3A}" type="pres">
      <dgm:prSet presAssocID="{9E859B3E-EF3C-4C79-8482-ADB6F3DF2D1C}" presName="rootConnector3" presStyleLbl="asst1" presStyleIdx="0" presStyleCnt="1"/>
      <dgm:spPr/>
      <dgm:t>
        <a:bodyPr/>
        <a:lstStyle/>
        <a:p>
          <a:endParaRPr lang="en-US"/>
        </a:p>
      </dgm:t>
    </dgm:pt>
    <dgm:pt modelId="{0029EC7B-717E-4AAD-94B8-CE72E150D375}" type="pres">
      <dgm:prSet presAssocID="{9E859B3E-EF3C-4C79-8482-ADB6F3DF2D1C}" presName="hierChild6" presStyleCnt="0"/>
      <dgm:spPr/>
    </dgm:pt>
    <dgm:pt modelId="{CAF378CF-627D-48FD-979B-B790CFD5579B}" type="pres">
      <dgm:prSet presAssocID="{9E859B3E-EF3C-4C79-8482-ADB6F3DF2D1C}" presName="hierChild7" presStyleCnt="0"/>
      <dgm:spPr/>
    </dgm:pt>
  </dgm:ptLst>
  <dgm:cxnLst>
    <dgm:cxn modelId="{0EDB52B6-93C0-4BB1-92D7-FC07EA0B916B}" srcId="{70470A15-65F6-4645-9AD2-4C98CA26131B}" destId="{0952C314-9DD8-4C79-8F56-92F5CC57FEE9}" srcOrd="1" destOrd="0" parTransId="{C3834B34-DABA-42D6-956B-08FCB730838C}" sibTransId="{0C0F6104-F2DC-48DF-BBC8-103958338E0E}"/>
    <dgm:cxn modelId="{98B9D00A-7DC7-4379-87C3-F60E784405DA}" type="presOf" srcId="{79E240D0-C67F-46AE-B3C6-5FED526564FD}" destId="{BBA727D4-3EBB-45BF-B5BF-D16BE708720E}" srcOrd="0" destOrd="0" presId="urn:microsoft.com/office/officeart/2009/3/layout/HorizontalOrganizationChart"/>
    <dgm:cxn modelId="{31AC8F1E-13C6-422C-9B14-E501142FA493}" srcId="{0FDFF79D-43F3-4014-B94D-CEECC4A23C2C}" destId="{0686CF0A-24F0-4355-9DD8-8D5FB631999E}" srcOrd="1" destOrd="0" parTransId="{EEAAEFCA-495A-4246-92AC-5CE7D884E676}" sibTransId="{252951AC-CEF9-4C7B-9DA6-26B494E85E22}"/>
    <dgm:cxn modelId="{A447BC2E-4282-4CD0-8CE4-CA3F9D29E3FA}" type="presOf" srcId="{0686CF0A-24F0-4355-9DD8-8D5FB631999E}" destId="{D1E22215-2F7C-4459-80C8-824C0D868CA4}" srcOrd="0" destOrd="0" presId="urn:microsoft.com/office/officeart/2009/3/layout/HorizontalOrganizationChart"/>
    <dgm:cxn modelId="{E1370C1D-5A81-464C-9CBF-9D52900C0B24}" srcId="{0FDFF79D-43F3-4014-B94D-CEECC4A23C2C}" destId="{9E859B3E-EF3C-4C79-8482-ADB6F3DF2D1C}" srcOrd="0" destOrd="0" parTransId="{60EA4ACB-7DCF-4D49-AC16-66B2D1FFB645}" sibTransId="{37423729-30E7-4ACD-8677-4CCB8F4BCB92}"/>
    <dgm:cxn modelId="{D6F08C48-FC6E-4C3C-AEFA-EC9D3DC9006D}" type="presOf" srcId="{0952C314-9DD8-4C79-8F56-92F5CC57FEE9}" destId="{3CDC69C2-A0D2-4DF0-A898-84DE1EC73C4B}" srcOrd="1" destOrd="0" presId="urn:microsoft.com/office/officeart/2009/3/layout/HorizontalOrganizationChart"/>
    <dgm:cxn modelId="{2552C921-1C74-4BA2-A8C4-2A6BCB5D3B82}" type="presOf" srcId="{C3834B34-DABA-42D6-956B-08FCB730838C}" destId="{770261E9-A4F4-4C72-B8BD-E972D9EB63F2}" srcOrd="0" destOrd="0" presId="urn:microsoft.com/office/officeart/2009/3/layout/HorizontalOrganizationChart"/>
    <dgm:cxn modelId="{91EC8CDC-0EB1-4562-81EA-F0FA8CF7B3B3}" type="presOf" srcId="{7AFE2D6F-8E98-46A2-94A1-BDDEF3F15BA1}" destId="{A7E4E075-53B3-4EBD-9FE9-4D1A95F1F1B9}" srcOrd="0" destOrd="0" presId="urn:microsoft.com/office/officeart/2009/3/layout/HorizontalOrganizationChart"/>
    <dgm:cxn modelId="{80726836-0E73-40EA-95F0-30E54B07EA8C}" type="presOf" srcId="{C0A930A1-E5D6-43D3-A9C1-53036BA67323}" destId="{CA4F12CA-6E62-4A1E-A026-735DE980D603}" srcOrd="0" destOrd="0" presId="urn:microsoft.com/office/officeart/2009/3/layout/HorizontalOrganizationChart"/>
    <dgm:cxn modelId="{15662C61-D779-422F-ADF3-C2C251E181A2}" srcId="{C0A930A1-E5D6-43D3-A9C1-53036BA67323}" destId="{0FDFF79D-43F3-4014-B94D-CEECC4A23C2C}" srcOrd="0" destOrd="0" parTransId="{CFF5EE38-2103-4FA4-A4D7-04E760C173F5}" sibTransId="{42629CA2-18AD-43D4-953D-09EF1C577557}"/>
    <dgm:cxn modelId="{D334B4B7-AA12-4166-A3CD-CD8B181E630E}" type="presOf" srcId="{70470A15-65F6-4645-9AD2-4C98CA26131B}" destId="{6929C73D-9350-4CE7-8DF3-A9E84A4D6D65}" srcOrd="0" destOrd="0" presId="urn:microsoft.com/office/officeart/2009/3/layout/HorizontalOrganizationChart"/>
    <dgm:cxn modelId="{851BA204-8105-4EEA-BFEC-EF6BFA9D7A51}" type="presOf" srcId="{0FDFF79D-43F3-4014-B94D-CEECC4A23C2C}" destId="{F1637121-9CA3-4B99-AC71-05A80ABAAB86}" srcOrd="1" destOrd="0" presId="urn:microsoft.com/office/officeart/2009/3/layout/HorizontalOrganizationChart"/>
    <dgm:cxn modelId="{768030C9-EFFC-40E6-861E-19BC7FC6652F}" type="presOf" srcId="{12462025-10D8-4896-B974-EF1D7C42D6CE}" destId="{F77B8E00-4CD4-4178-9941-4F6170D53DC9}" srcOrd="0" destOrd="0" presId="urn:microsoft.com/office/officeart/2009/3/layout/HorizontalOrganizationChart"/>
    <dgm:cxn modelId="{7E924DA3-DEB1-421C-A21F-9A5BD107F5FE}" type="presOf" srcId="{60EA4ACB-7DCF-4D49-AC16-66B2D1FFB645}" destId="{49998CD6-52B7-4CEF-AAA1-A3CB833DFE45}" srcOrd="0" destOrd="0" presId="urn:microsoft.com/office/officeart/2009/3/layout/HorizontalOrganizationChart"/>
    <dgm:cxn modelId="{636B7E91-B41F-4DFF-9410-1C51EFE8FDDE}" type="presOf" srcId="{386D02A1-4E6E-42CB-8AAA-51ABA1A203D7}" destId="{09EF3EF4-F453-4BF1-AA8D-22D69DB9A024}" srcOrd="0" destOrd="0" presId="urn:microsoft.com/office/officeart/2009/3/layout/HorizontalOrganizationChart"/>
    <dgm:cxn modelId="{B96692AF-FE33-4691-AB3F-54246E928B5A}" type="presOf" srcId="{70470A15-65F6-4645-9AD2-4C98CA26131B}" destId="{66A6182A-B366-4507-8CB8-3A717FE1A533}" srcOrd="1" destOrd="0" presId="urn:microsoft.com/office/officeart/2009/3/layout/HorizontalOrganizationChart"/>
    <dgm:cxn modelId="{BE157664-7ABE-42BA-AFAA-97F575C07F5D}" type="presOf" srcId="{0BCB8120-758B-4880-AF39-B6C1D1128102}" destId="{52D1C827-1B08-4353-BD51-ED6F3A2A125D}" srcOrd="0" destOrd="0" presId="urn:microsoft.com/office/officeart/2009/3/layout/HorizontalOrganizationChart"/>
    <dgm:cxn modelId="{47D6A39E-8A25-40ED-8C2E-6A7238D45F7B}" type="presOf" srcId="{12462025-10D8-4896-B974-EF1D7C42D6CE}" destId="{EE5FA652-470C-45F9-87EB-589F0F5F38BC}" srcOrd="1" destOrd="0" presId="urn:microsoft.com/office/officeart/2009/3/layout/HorizontalOrganizationChart"/>
    <dgm:cxn modelId="{D648EB9C-C982-4B0D-AEEA-F2A408556063}" type="presOf" srcId="{9E859B3E-EF3C-4C79-8482-ADB6F3DF2D1C}" destId="{FF0EC771-85FD-492C-84D4-E2F749151D3A}" srcOrd="1" destOrd="0" presId="urn:microsoft.com/office/officeart/2009/3/layout/HorizontalOrganizationChart"/>
    <dgm:cxn modelId="{2DBA10A3-0E85-403B-8F43-9AC11AA5D182}" type="presOf" srcId="{EEAAEFCA-495A-4246-92AC-5CE7D884E676}" destId="{010C5184-0FB9-4266-9CA9-D39B07942C77}" srcOrd="0" destOrd="0" presId="urn:microsoft.com/office/officeart/2009/3/layout/HorizontalOrganizationChart"/>
    <dgm:cxn modelId="{404F4B3E-CE63-4F16-9838-BC7363B2BB5A}" type="presOf" srcId="{0686CF0A-24F0-4355-9DD8-8D5FB631999E}" destId="{B92F08C6-6057-4E1E-8B7E-BFDF138042D2}" srcOrd="1" destOrd="0" presId="urn:microsoft.com/office/officeart/2009/3/layout/HorizontalOrganizationChart"/>
    <dgm:cxn modelId="{8C9073DB-E192-4CB4-820E-21D0382E6972}" srcId="{0686CF0A-24F0-4355-9DD8-8D5FB631999E}" destId="{70470A15-65F6-4645-9AD2-4C98CA26131B}" srcOrd="0" destOrd="0" parTransId="{0BCB8120-758B-4880-AF39-B6C1D1128102}" sibTransId="{40863276-994A-4DEC-A28C-23127B329868}"/>
    <dgm:cxn modelId="{0DCFC7B7-E4CA-4DBA-A09A-BFDCF992F213}" type="presOf" srcId="{0952C314-9DD8-4C79-8F56-92F5CC57FEE9}" destId="{B867A405-CF87-4F56-89CB-5F6010D88366}" srcOrd="0" destOrd="0" presId="urn:microsoft.com/office/officeart/2009/3/layout/HorizontalOrganizationChart"/>
    <dgm:cxn modelId="{B11370CC-2BFB-4BF9-B47B-7E9AB520BB21}" srcId="{0686CF0A-24F0-4355-9DD8-8D5FB631999E}" destId="{7AFE2D6F-8E98-46A2-94A1-BDDEF3F15BA1}" srcOrd="1" destOrd="0" parTransId="{79E240D0-C67F-46AE-B3C6-5FED526564FD}" sibTransId="{011EEE15-2E9F-48A5-881C-BA04ECA32126}"/>
    <dgm:cxn modelId="{54ED5A5B-B4C2-487D-B998-A41C24235FF2}" type="presOf" srcId="{9E859B3E-EF3C-4C79-8482-ADB6F3DF2D1C}" destId="{323934DE-33E3-4E0D-8691-B571CC3B41AB}" srcOrd="0" destOrd="0" presId="urn:microsoft.com/office/officeart/2009/3/layout/HorizontalOrganizationChart"/>
    <dgm:cxn modelId="{81F5ABB6-4AA1-41C9-A915-C2D1CFBE5E39}" type="presOf" srcId="{7AFE2D6F-8E98-46A2-94A1-BDDEF3F15BA1}" destId="{0664BE1D-88FE-4189-A6E5-2EADEE097189}" srcOrd="1" destOrd="0" presId="urn:microsoft.com/office/officeart/2009/3/layout/HorizontalOrganizationChart"/>
    <dgm:cxn modelId="{FD53F4C3-7FA9-4CEF-A855-2F685F2E5C23}" type="presOf" srcId="{0FDFF79D-43F3-4014-B94D-CEECC4A23C2C}" destId="{B5C2FD23-872C-465C-B9AB-C72DCC2BE728}" srcOrd="0" destOrd="0" presId="urn:microsoft.com/office/officeart/2009/3/layout/HorizontalOrganizationChart"/>
    <dgm:cxn modelId="{3BA549CA-43D6-4F07-82C7-A7336BBC224A}" srcId="{70470A15-65F6-4645-9AD2-4C98CA26131B}" destId="{12462025-10D8-4896-B974-EF1D7C42D6CE}" srcOrd="0" destOrd="0" parTransId="{386D02A1-4E6E-42CB-8AAA-51ABA1A203D7}" sibTransId="{C709AC84-2A54-4598-AD05-FAA99A3A5044}"/>
    <dgm:cxn modelId="{EA683E92-35DC-4AE5-AECA-4B1AC8F9E2C0}" type="presParOf" srcId="{CA4F12CA-6E62-4A1E-A026-735DE980D603}" destId="{5616AC92-CFD1-4108-89FC-547006E98CFC}" srcOrd="0" destOrd="0" presId="urn:microsoft.com/office/officeart/2009/3/layout/HorizontalOrganizationChart"/>
    <dgm:cxn modelId="{726D69E6-FA28-4476-AC72-7F1DE6E54B55}" type="presParOf" srcId="{5616AC92-CFD1-4108-89FC-547006E98CFC}" destId="{A1AAFA72-6972-4A12-9EA1-706526210A9E}" srcOrd="0" destOrd="0" presId="urn:microsoft.com/office/officeart/2009/3/layout/HorizontalOrganizationChart"/>
    <dgm:cxn modelId="{96B52960-D8CB-471E-80ED-140E45097A38}" type="presParOf" srcId="{A1AAFA72-6972-4A12-9EA1-706526210A9E}" destId="{B5C2FD23-872C-465C-B9AB-C72DCC2BE728}" srcOrd="0" destOrd="0" presId="urn:microsoft.com/office/officeart/2009/3/layout/HorizontalOrganizationChart"/>
    <dgm:cxn modelId="{BB4C2446-626E-4276-ACA8-B43CD458C096}" type="presParOf" srcId="{A1AAFA72-6972-4A12-9EA1-706526210A9E}" destId="{F1637121-9CA3-4B99-AC71-05A80ABAAB86}" srcOrd="1" destOrd="0" presId="urn:microsoft.com/office/officeart/2009/3/layout/HorizontalOrganizationChart"/>
    <dgm:cxn modelId="{026970F0-C6E5-4051-98A0-DEB9B53C1B1F}" type="presParOf" srcId="{5616AC92-CFD1-4108-89FC-547006E98CFC}" destId="{7183D014-26E4-4E6B-8263-6C0E78764C1C}" srcOrd="1" destOrd="0" presId="urn:microsoft.com/office/officeart/2009/3/layout/HorizontalOrganizationChart"/>
    <dgm:cxn modelId="{177E13F2-1A76-4186-8798-75DCE30F4CB1}" type="presParOf" srcId="{7183D014-26E4-4E6B-8263-6C0E78764C1C}" destId="{010C5184-0FB9-4266-9CA9-D39B07942C77}" srcOrd="0" destOrd="0" presId="urn:microsoft.com/office/officeart/2009/3/layout/HorizontalOrganizationChart"/>
    <dgm:cxn modelId="{11324893-5628-40D9-8053-0DF4A8E237E7}" type="presParOf" srcId="{7183D014-26E4-4E6B-8263-6C0E78764C1C}" destId="{87E8432A-F3C8-4103-BF71-7ADB723525F4}" srcOrd="1" destOrd="0" presId="urn:microsoft.com/office/officeart/2009/3/layout/HorizontalOrganizationChart"/>
    <dgm:cxn modelId="{5D67A592-BFA3-493B-B53F-88F96618224D}" type="presParOf" srcId="{87E8432A-F3C8-4103-BF71-7ADB723525F4}" destId="{C46B0DAB-93ED-405C-A603-9D5C6F366B5E}" srcOrd="0" destOrd="0" presId="urn:microsoft.com/office/officeart/2009/3/layout/HorizontalOrganizationChart"/>
    <dgm:cxn modelId="{CC467ABA-FFAB-4A08-8F68-FB8437952683}" type="presParOf" srcId="{C46B0DAB-93ED-405C-A603-9D5C6F366B5E}" destId="{D1E22215-2F7C-4459-80C8-824C0D868CA4}" srcOrd="0" destOrd="0" presId="urn:microsoft.com/office/officeart/2009/3/layout/HorizontalOrganizationChart"/>
    <dgm:cxn modelId="{BE0E49A7-C4E9-423C-9094-ED8D7000BA7C}" type="presParOf" srcId="{C46B0DAB-93ED-405C-A603-9D5C6F366B5E}" destId="{B92F08C6-6057-4E1E-8B7E-BFDF138042D2}" srcOrd="1" destOrd="0" presId="urn:microsoft.com/office/officeart/2009/3/layout/HorizontalOrganizationChart"/>
    <dgm:cxn modelId="{324C4CEE-92BA-4B0A-8123-062158FE4E5C}" type="presParOf" srcId="{87E8432A-F3C8-4103-BF71-7ADB723525F4}" destId="{68796782-6134-4903-B35F-E7929E6D8B78}" srcOrd="1" destOrd="0" presId="urn:microsoft.com/office/officeart/2009/3/layout/HorizontalOrganizationChart"/>
    <dgm:cxn modelId="{1435550F-ABD3-4EFC-9A8F-F29F135E7DF3}" type="presParOf" srcId="{68796782-6134-4903-B35F-E7929E6D8B78}" destId="{52D1C827-1B08-4353-BD51-ED6F3A2A125D}" srcOrd="0" destOrd="0" presId="urn:microsoft.com/office/officeart/2009/3/layout/HorizontalOrganizationChart"/>
    <dgm:cxn modelId="{51E9FACC-2984-4FFF-8D86-2E2205E46E15}" type="presParOf" srcId="{68796782-6134-4903-B35F-E7929E6D8B78}" destId="{EE03564A-8651-4330-AE57-5551A5D2E0FD}" srcOrd="1" destOrd="0" presId="urn:microsoft.com/office/officeart/2009/3/layout/HorizontalOrganizationChart"/>
    <dgm:cxn modelId="{CFC48DC4-0A62-4758-B5F0-B1FD014DDE7B}" type="presParOf" srcId="{EE03564A-8651-4330-AE57-5551A5D2E0FD}" destId="{31EA5B51-C7E0-498A-B472-54F8332514E7}" srcOrd="0" destOrd="0" presId="urn:microsoft.com/office/officeart/2009/3/layout/HorizontalOrganizationChart"/>
    <dgm:cxn modelId="{B1BFCE76-E43F-4A96-9B5D-048A32DE2FE2}" type="presParOf" srcId="{31EA5B51-C7E0-498A-B472-54F8332514E7}" destId="{6929C73D-9350-4CE7-8DF3-A9E84A4D6D65}" srcOrd="0" destOrd="0" presId="urn:microsoft.com/office/officeart/2009/3/layout/HorizontalOrganizationChart"/>
    <dgm:cxn modelId="{A02EE65F-843A-458E-86BB-E9AE23C62CCD}" type="presParOf" srcId="{31EA5B51-C7E0-498A-B472-54F8332514E7}" destId="{66A6182A-B366-4507-8CB8-3A717FE1A533}" srcOrd="1" destOrd="0" presId="urn:microsoft.com/office/officeart/2009/3/layout/HorizontalOrganizationChart"/>
    <dgm:cxn modelId="{DEEB7DB3-D71E-4E9D-939E-BC9CC2DA91C0}" type="presParOf" srcId="{EE03564A-8651-4330-AE57-5551A5D2E0FD}" destId="{44436263-3D63-42E9-B757-7CDCA006080E}" srcOrd="1" destOrd="0" presId="urn:microsoft.com/office/officeart/2009/3/layout/HorizontalOrganizationChart"/>
    <dgm:cxn modelId="{EE238561-3117-4A36-82E1-93CEDDEE6493}" type="presParOf" srcId="{44436263-3D63-42E9-B757-7CDCA006080E}" destId="{09EF3EF4-F453-4BF1-AA8D-22D69DB9A024}" srcOrd="0" destOrd="0" presId="urn:microsoft.com/office/officeart/2009/3/layout/HorizontalOrganizationChart"/>
    <dgm:cxn modelId="{FA456049-FBE2-449A-80EF-F38D4561DA63}" type="presParOf" srcId="{44436263-3D63-42E9-B757-7CDCA006080E}" destId="{F197A93F-0797-4D76-A2B9-A2FFCC7DB679}" srcOrd="1" destOrd="0" presId="urn:microsoft.com/office/officeart/2009/3/layout/HorizontalOrganizationChart"/>
    <dgm:cxn modelId="{B26D30BE-4FDD-4736-9EBA-FE2F76BC596C}" type="presParOf" srcId="{F197A93F-0797-4D76-A2B9-A2FFCC7DB679}" destId="{ED5F47F9-3244-4131-9202-366CFBC8706A}" srcOrd="0" destOrd="0" presId="urn:microsoft.com/office/officeart/2009/3/layout/HorizontalOrganizationChart"/>
    <dgm:cxn modelId="{E654CFE7-77E7-4801-A7AC-67AF28D9225A}" type="presParOf" srcId="{ED5F47F9-3244-4131-9202-366CFBC8706A}" destId="{F77B8E00-4CD4-4178-9941-4F6170D53DC9}" srcOrd="0" destOrd="0" presId="urn:microsoft.com/office/officeart/2009/3/layout/HorizontalOrganizationChart"/>
    <dgm:cxn modelId="{E9AF6F0C-B194-4809-AC50-FAF6C569704A}" type="presParOf" srcId="{ED5F47F9-3244-4131-9202-366CFBC8706A}" destId="{EE5FA652-470C-45F9-87EB-589F0F5F38BC}" srcOrd="1" destOrd="0" presId="urn:microsoft.com/office/officeart/2009/3/layout/HorizontalOrganizationChart"/>
    <dgm:cxn modelId="{49DEAA5E-36E6-4516-812A-7E16C1BECB49}" type="presParOf" srcId="{F197A93F-0797-4D76-A2B9-A2FFCC7DB679}" destId="{BA8452FC-E185-4049-8FD3-037AB43D83D7}" srcOrd="1" destOrd="0" presId="urn:microsoft.com/office/officeart/2009/3/layout/HorizontalOrganizationChart"/>
    <dgm:cxn modelId="{A35DAD79-BE35-47B7-A0BC-E714719921E7}" type="presParOf" srcId="{F197A93F-0797-4D76-A2B9-A2FFCC7DB679}" destId="{B69C5FCD-5284-40F5-BC71-933AA449B4B5}" srcOrd="2" destOrd="0" presId="urn:microsoft.com/office/officeart/2009/3/layout/HorizontalOrganizationChart"/>
    <dgm:cxn modelId="{EC406424-A93A-4E68-8428-CE638A6478A2}" type="presParOf" srcId="{44436263-3D63-42E9-B757-7CDCA006080E}" destId="{770261E9-A4F4-4C72-B8BD-E972D9EB63F2}" srcOrd="2" destOrd="0" presId="urn:microsoft.com/office/officeart/2009/3/layout/HorizontalOrganizationChart"/>
    <dgm:cxn modelId="{B326D4B0-EE67-4660-9D9E-73D6E7E4544D}" type="presParOf" srcId="{44436263-3D63-42E9-B757-7CDCA006080E}" destId="{F675B8CC-4EA2-4549-B90D-4A15936AA6F9}" srcOrd="3" destOrd="0" presId="urn:microsoft.com/office/officeart/2009/3/layout/HorizontalOrganizationChart"/>
    <dgm:cxn modelId="{BDF51F97-16B8-44BE-A134-617B2C81D4CE}" type="presParOf" srcId="{F675B8CC-4EA2-4549-B90D-4A15936AA6F9}" destId="{DAB7A29A-FAE9-4ED7-9824-3F928BEAFBE4}" srcOrd="0" destOrd="0" presId="urn:microsoft.com/office/officeart/2009/3/layout/HorizontalOrganizationChart"/>
    <dgm:cxn modelId="{ED62DDE8-AFF1-4A16-8440-96DC2962E964}" type="presParOf" srcId="{DAB7A29A-FAE9-4ED7-9824-3F928BEAFBE4}" destId="{B867A405-CF87-4F56-89CB-5F6010D88366}" srcOrd="0" destOrd="0" presId="urn:microsoft.com/office/officeart/2009/3/layout/HorizontalOrganizationChart"/>
    <dgm:cxn modelId="{7E3C99B7-0FE8-4B6A-B637-92D19CA73CA1}" type="presParOf" srcId="{DAB7A29A-FAE9-4ED7-9824-3F928BEAFBE4}" destId="{3CDC69C2-A0D2-4DF0-A898-84DE1EC73C4B}" srcOrd="1" destOrd="0" presId="urn:microsoft.com/office/officeart/2009/3/layout/HorizontalOrganizationChart"/>
    <dgm:cxn modelId="{4FC00E4F-574D-4E09-AC94-E88D83D29708}" type="presParOf" srcId="{F675B8CC-4EA2-4549-B90D-4A15936AA6F9}" destId="{6441A717-8E28-4EB9-A049-3ED5066C7270}" srcOrd="1" destOrd="0" presId="urn:microsoft.com/office/officeart/2009/3/layout/HorizontalOrganizationChart"/>
    <dgm:cxn modelId="{5086556A-1958-47CB-81D9-439BADAF9F35}" type="presParOf" srcId="{F675B8CC-4EA2-4549-B90D-4A15936AA6F9}" destId="{F947C438-35C3-4F01-AE5C-E7C0A8207F71}" srcOrd="2" destOrd="0" presId="urn:microsoft.com/office/officeart/2009/3/layout/HorizontalOrganizationChart"/>
    <dgm:cxn modelId="{19C343C0-A2CF-4136-9851-7DFC272B94EB}" type="presParOf" srcId="{EE03564A-8651-4330-AE57-5551A5D2E0FD}" destId="{3405A723-0655-465B-9861-F124381D1241}" srcOrd="2" destOrd="0" presId="urn:microsoft.com/office/officeart/2009/3/layout/HorizontalOrganizationChart"/>
    <dgm:cxn modelId="{F22DF3A1-3E00-4692-8DB1-1BF69E335B66}" type="presParOf" srcId="{68796782-6134-4903-B35F-E7929E6D8B78}" destId="{BBA727D4-3EBB-45BF-B5BF-D16BE708720E}" srcOrd="2" destOrd="0" presId="urn:microsoft.com/office/officeart/2009/3/layout/HorizontalOrganizationChart"/>
    <dgm:cxn modelId="{77D79830-7B58-43B6-AC26-7F4DB06477F0}" type="presParOf" srcId="{68796782-6134-4903-B35F-E7929E6D8B78}" destId="{97B7A15A-51BD-4486-9D8A-BE0E6DE5BBCE}" srcOrd="3" destOrd="0" presId="urn:microsoft.com/office/officeart/2009/3/layout/HorizontalOrganizationChart"/>
    <dgm:cxn modelId="{27D5E922-5564-4A66-A7C3-104C0BD7FA78}" type="presParOf" srcId="{97B7A15A-51BD-4486-9D8A-BE0E6DE5BBCE}" destId="{14AD4489-E899-4495-803B-8C4E5BA495E1}" srcOrd="0" destOrd="0" presId="urn:microsoft.com/office/officeart/2009/3/layout/HorizontalOrganizationChart"/>
    <dgm:cxn modelId="{0DC4EA11-B38F-43D0-B4E3-1332CFF39818}" type="presParOf" srcId="{14AD4489-E899-4495-803B-8C4E5BA495E1}" destId="{A7E4E075-53B3-4EBD-9FE9-4D1A95F1F1B9}" srcOrd="0" destOrd="0" presId="urn:microsoft.com/office/officeart/2009/3/layout/HorizontalOrganizationChart"/>
    <dgm:cxn modelId="{67395B1F-AB00-4EF6-A652-A8379CF1FEB2}" type="presParOf" srcId="{14AD4489-E899-4495-803B-8C4E5BA495E1}" destId="{0664BE1D-88FE-4189-A6E5-2EADEE097189}" srcOrd="1" destOrd="0" presId="urn:microsoft.com/office/officeart/2009/3/layout/HorizontalOrganizationChart"/>
    <dgm:cxn modelId="{7F3792D4-498E-4278-B958-59EEB6937FB5}" type="presParOf" srcId="{97B7A15A-51BD-4486-9D8A-BE0E6DE5BBCE}" destId="{03863E93-BD78-4FAF-AFAF-CD11BE1150AD}" srcOrd="1" destOrd="0" presId="urn:microsoft.com/office/officeart/2009/3/layout/HorizontalOrganizationChart"/>
    <dgm:cxn modelId="{83B84684-5421-492E-BF62-2ED65A5E8B74}" type="presParOf" srcId="{97B7A15A-51BD-4486-9D8A-BE0E6DE5BBCE}" destId="{5D0943BB-ED31-4346-B7EF-7F5E0D3D9744}" srcOrd="2" destOrd="0" presId="urn:microsoft.com/office/officeart/2009/3/layout/HorizontalOrganizationChart"/>
    <dgm:cxn modelId="{36B63148-8EDA-4CEA-886A-EA6B08B83EF3}" type="presParOf" srcId="{87E8432A-F3C8-4103-BF71-7ADB723525F4}" destId="{7D19DC07-A5B8-4453-B65F-2A1B64FF0022}" srcOrd="2" destOrd="0" presId="urn:microsoft.com/office/officeart/2009/3/layout/HorizontalOrganizationChart"/>
    <dgm:cxn modelId="{81880B2C-E6FE-4960-99FE-0B6CEA7C2C75}" type="presParOf" srcId="{5616AC92-CFD1-4108-89FC-547006E98CFC}" destId="{B778762F-468B-4FE3-9844-882FAC29F6C8}" srcOrd="2" destOrd="0" presId="urn:microsoft.com/office/officeart/2009/3/layout/HorizontalOrganizationChart"/>
    <dgm:cxn modelId="{8F1CA9A2-5A95-49E8-948A-D237E33B712F}" type="presParOf" srcId="{B778762F-468B-4FE3-9844-882FAC29F6C8}" destId="{49998CD6-52B7-4CEF-AAA1-A3CB833DFE45}" srcOrd="0" destOrd="0" presId="urn:microsoft.com/office/officeart/2009/3/layout/HorizontalOrganizationChart"/>
    <dgm:cxn modelId="{FA9FF46E-B0A4-409E-9693-9131373D0792}" type="presParOf" srcId="{B778762F-468B-4FE3-9844-882FAC29F6C8}" destId="{BDD9DA49-251B-4CBE-AA5E-E1FA5CC1051B}" srcOrd="1" destOrd="0" presId="urn:microsoft.com/office/officeart/2009/3/layout/HorizontalOrganizationChart"/>
    <dgm:cxn modelId="{3634231C-1538-4C22-B232-A933F0895E56}" type="presParOf" srcId="{BDD9DA49-251B-4CBE-AA5E-E1FA5CC1051B}" destId="{43570431-3BB2-473B-B74B-0BBA6B77A0F5}" srcOrd="0" destOrd="0" presId="urn:microsoft.com/office/officeart/2009/3/layout/HorizontalOrganizationChart"/>
    <dgm:cxn modelId="{7F3D15FD-A7AC-4508-BB3E-F8511A1BD0FD}" type="presParOf" srcId="{43570431-3BB2-473B-B74B-0BBA6B77A0F5}" destId="{323934DE-33E3-4E0D-8691-B571CC3B41AB}" srcOrd="0" destOrd="0" presId="urn:microsoft.com/office/officeart/2009/3/layout/HorizontalOrganizationChart"/>
    <dgm:cxn modelId="{D50CED6D-F656-4DAE-9559-3284A5CC5EAA}" type="presParOf" srcId="{43570431-3BB2-473B-B74B-0BBA6B77A0F5}" destId="{FF0EC771-85FD-492C-84D4-E2F749151D3A}" srcOrd="1" destOrd="0" presId="urn:microsoft.com/office/officeart/2009/3/layout/HorizontalOrganizationChart"/>
    <dgm:cxn modelId="{38771012-CCF5-4CE5-8C7C-16A31EB05594}" type="presParOf" srcId="{BDD9DA49-251B-4CBE-AA5E-E1FA5CC1051B}" destId="{0029EC7B-717E-4AAD-94B8-CE72E150D375}" srcOrd="1" destOrd="0" presId="urn:microsoft.com/office/officeart/2009/3/layout/HorizontalOrganizationChart"/>
    <dgm:cxn modelId="{E4C9ED2E-ACEF-4087-BBB8-3765E6B2B02F}" type="presParOf" srcId="{BDD9DA49-251B-4CBE-AA5E-E1FA5CC1051B}" destId="{CAF378CF-627D-48FD-979B-B790CFD5579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A0DFD76-59E6-491F-9E64-2369C795D0B9}" type="doc">
      <dgm:prSet loTypeId="urn:microsoft.com/office/officeart/2005/8/layout/process2" loCatId="process" qsTypeId="urn:microsoft.com/office/officeart/2005/8/quickstyle/simple1" qsCatId="simple" csTypeId="urn:microsoft.com/office/officeart/2005/8/colors/accent1_2" csCatId="accent1" phldr="1"/>
      <dgm:spPr/>
    </dgm:pt>
    <dgm:pt modelId="{04F122EB-17A9-45BD-AA26-E51C495D2AA6}">
      <dgm:prSet phldrT="[Text]"/>
      <dgm:spPr/>
      <dgm:t>
        <a:bodyPr/>
        <a:lstStyle/>
        <a:p>
          <a:r>
            <a:rPr lang="en-US" dirty="0" smtClean="0"/>
            <a:t>Specifies probabilistic prior model over unknown function</a:t>
          </a:r>
          <a:endParaRPr lang="en-US" dirty="0"/>
        </a:p>
      </dgm:t>
    </dgm:pt>
    <dgm:pt modelId="{A9668C09-C374-4DEC-9F6A-B6D6DC685638}" type="parTrans" cxnId="{826B8649-778E-43C1-A682-3EE50E70570C}">
      <dgm:prSet/>
      <dgm:spPr/>
      <dgm:t>
        <a:bodyPr/>
        <a:lstStyle/>
        <a:p>
          <a:endParaRPr lang="en-US"/>
        </a:p>
      </dgm:t>
    </dgm:pt>
    <dgm:pt modelId="{814A5930-76B2-457A-8A0A-7D936A111809}" type="sibTrans" cxnId="{826B8649-778E-43C1-A682-3EE50E70570C}">
      <dgm:prSet/>
      <dgm:spPr/>
      <dgm:t>
        <a:bodyPr/>
        <a:lstStyle/>
        <a:p>
          <a:endParaRPr lang="en-US"/>
        </a:p>
      </dgm:t>
    </dgm:pt>
    <dgm:pt modelId="{106E4624-B18A-4841-9C71-A54A1F7B9C47}">
      <dgm:prSet phldrT="[Text]"/>
      <dgm:spPr/>
      <dgm:t>
        <a:bodyPr/>
        <a:lstStyle/>
        <a:p>
          <a:r>
            <a:rPr lang="en-US" dirty="0" smtClean="0"/>
            <a:t>Apply Bayesian inference to compute posterior distribution over </a:t>
          </a:r>
          <a:r>
            <a:rPr lang="en-US" i="1" dirty="0" smtClean="0"/>
            <a:t>f </a:t>
          </a:r>
          <a:r>
            <a:rPr lang="en-US" i="0" dirty="0" smtClean="0"/>
            <a:t> given </a:t>
          </a:r>
          <a:r>
            <a:rPr lang="en-US" i="0" smtClean="0"/>
            <a:t>the previous obserbations</a:t>
          </a:r>
          <a:endParaRPr lang="en-US" i="1" dirty="0"/>
        </a:p>
      </dgm:t>
    </dgm:pt>
    <dgm:pt modelId="{D0F740C9-3613-4660-8042-6E5704692356}" type="parTrans" cxnId="{A9C8BEAD-1495-4BAA-A11F-14350C03759C}">
      <dgm:prSet/>
      <dgm:spPr/>
      <dgm:t>
        <a:bodyPr/>
        <a:lstStyle/>
        <a:p>
          <a:endParaRPr lang="en-US"/>
        </a:p>
      </dgm:t>
    </dgm:pt>
    <dgm:pt modelId="{C343D146-DB42-400E-B428-D281F83E4AF6}" type="sibTrans" cxnId="{A9C8BEAD-1495-4BAA-A11F-14350C03759C}">
      <dgm:prSet/>
      <dgm:spPr/>
      <dgm:t>
        <a:bodyPr/>
        <a:lstStyle/>
        <a:p>
          <a:endParaRPr lang="en-US"/>
        </a:p>
      </dgm:t>
    </dgm:pt>
    <dgm:pt modelId="{9B81D584-E7E6-41FB-B15F-5E6F36545250}">
      <dgm:prSet phldrT="[Text]"/>
      <dgm:spPr/>
      <dgm:t>
        <a:bodyPr/>
        <a:lstStyle/>
        <a:p>
          <a:r>
            <a:rPr lang="en-US" dirty="0" smtClean="0"/>
            <a:t>Use posterior function to construct an acquisition function to decide next query point.</a:t>
          </a:r>
          <a:endParaRPr lang="en-US" dirty="0"/>
        </a:p>
      </dgm:t>
    </dgm:pt>
    <dgm:pt modelId="{6E1A7882-D99E-4669-AD42-2FEF0945215B}" type="parTrans" cxnId="{9C4ABEC3-ED37-4C91-8D63-E2BCD6546C5E}">
      <dgm:prSet/>
      <dgm:spPr/>
      <dgm:t>
        <a:bodyPr/>
        <a:lstStyle/>
        <a:p>
          <a:endParaRPr lang="en-US"/>
        </a:p>
      </dgm:t>
    </dgm:pt>
    <dgm:pt modelId="{C665C503-7371-469C-BAA1-92ADA222693C}" type="sibTrans" cxnId="{9C4ABEC3-ED37-4C91-8D63-E2BCD6546C5E}">
      <dgm:prSet/>
      <dgm:spPr/>
      <dgm:t>
        <a:bodyPr/>
        <a:lstStyle/>
        <a:p>
          <a:endParaRPr lang="en-US"/>
        </a:p>
      </dgm:t>
    </dgm:pt>
    <dgm:pt modelId="{5E9748D5-EFC0-4734-AC0E-2507B137C998}" type="pres">
      <dgm:prSet presAssocID="{4A0DFD76-59E6-491F-9E64-2369C795D0B9}" presName="linearFlow" presStyleCnt="0">
        <dgm:presLayoutVars>
          <dgm:resizeHandles val="exact"/>
        </dgm:presLayoutVars>
      </dgm:prSet>
      <dgm:spPr/>
    </dgm:pt>
    <dgm:pt modelId="{F22B6045-203B-413C-B6F6-D2DBBBFDDC9F}" type="pres">
      <dgm:prSet presAssocID="{04F122EB-17A9-45BD-AA26-E51C495D2AA6}" presName="node" presStyleLbl="node1" presStyleIdx="0" presStyleCnt="3">
        <dgm:presLayoutVars>
          <dgm:bulletEnabled val="1"/>
        </dgm:presLayoutVars>
      </dgm:prSet>
      <dgm:spPr/>
      <dgm:t>
        <a:bodyPr/>
        <a:lstStyle/>
        <a:p>
          <a:endParaRPr lang="en-US"/>
        </a:p>
      </dgm:t>
    </dgm:pt>
    <dgm:pt modelId="{8F5BF067-9599-484A-A343-FEE23CD0184D}" type="pres">
      <dgm:prSet presAssocID="{814A5930-76B2-457A-8A0A-7D936A111809}" presName="sibTrans" presStyleLbl="sibTrans2D1" presStyleIdx="0" presStyleCnt="2"/>
      <dgm:spPr/>
    </dgm:pt>
    <dgm:pt modelId="{8C305C69-FD15-44D1-A2B1-915F926428FA}" type="pres">
      <dgm:prSet presAssocID="{814A5930-76B2-457A-8A0A-7D936A111809}" presName="connectorText" presStyleLbl="sibTrans2D1" presStyleIdx="0" presStyleCnt="2"/>
      <dgm:spPr/>
    </dgm:pt>
    <dgm:pt modelId="{429E3241-09C0-45BF-9B7A-0DE2D4607C51}" type="pres">
      <dgm:prSet presAssocID="{106E4624-B18A-4841-9C71-A54A1F7B9C47}" presName="node" presStyleLbl="node1" presStyleIdx="1" presStyleCnt="3">
        <dgm:presLayoutVars>
          <dgm:bulletEnabled val="1"/>
        </dgm:presLayoutVars>
      </dgm:prSet>
      <dgm:spPr/>
      <dgm:t>
        <a:bodyPr/>
        <a:lstStyle/>
        <a:p>
          <a:endParaRPr lang="en-US"/>
        </a:p>
      </dgm:t>
    </dgm:pt>
    <dgm:pt modelId="{1C94A392-22F0-49CF-AFD8-38A5175A1D0C}" type="pres">
      <dgm:prSet presAssocID="{C343D146-DB42-400E-B428-D281F83E4AF6}" presName="sibTrans" presStyleLbl="sibTrans2D1" presStyleIdx="1" presStyleCnt="2"/>
      <dgm:spPr/>
    </dgm:pt>
    <dgm:pt modelId="{B4556C84-FF65-4D1C-AA93-914492FE5131}" type="pres">
      <dgm:prSet presAssocID="{C343D146-DB42-400E-B428-D281F83E4AF6}" presName="connectorText" presStyleLbl="sibTrans2D1" presStyleIdx="1" presStyleCnt="2"/>
      <dgm:spPr/>
    </dgm:pt>
    <dgm:pt modelId="{F38E7F26-C88F-40C6-A78A-1EA39A6CDAAE}" type="pres">
      <dgm:prSet presAssocID="{9B81D584-E7E6-41FB-B15F-5E6F36545250}" presName="node" presStyleLbl="node1" presStyleIdx="2" presStyleCnt="3">
        <dgm:presLayoutVars>
          <dgm:bulletEnabled val="1"/>
        </dgm:presLayoutVars>
      </dgm:prSet>
      <dgm:spPr/>
      <dgm:t>
        <a:bodyPr/>
        <a:lstStyle/>
        <a:p>
          <a:endParaRPr lang="en-US"/>
        </a:p>
      </dgm:t>
    </dgm:pt>
  </dgm:ptLst>
  <dgm:cxnLst>
    <dgm:cxn modelId="{66EA7BEC-688F-425A-8DF9-D33CFF8D88C3}" type="presOf" srcId="{04F122EB-17A9-45BD-AA26-E51C495D2AA6}" destId="{F22B6045-203B-413C-B6F6-D2DBBBFDDC9F}" srcOrd="0" destOrd="0" presId="urn:microsoft.com/office/officeart/2005/8/layout/process2"/>
    <dgm:cxn modelId="{46D065E4-8EDC-43F2-BDF3-BB6AF2C8EA4C}" type="presOf" srcId="{814A5930-76B2-457A-8A0A-7D936A111809}" destId="{8C305C69-FD15-44D1-A2B1-915F926428FA}" srcOrd="1" destOrd="0" presId="urn:microsoft.com/office/officeart/2005/8/layout/process2"/>
    <dgm:cxn modelId="{1EB70B2C-F0FA-4CC0-956D-9A7648D858E4}" type="presOf" srcId="{9B81D584-E7E6-41FB-B15F-5E6F36545250}" destId="{F38E7F26-C88F-40C6-A78A-1EA39A6CDAAE}" srcOrd="0" destOrd="0" presId="urn:microsoft.com/office/officeart/2005/8/layout/process2"/>
    <dgm:cxn modelId="{C978CDF4-0CF8-4F72-9CA1-A1EF9DF24A05}" type="presOf" srcId="{4A0DFD76-59E6-491F-9E64-2369C795D0B9}" destId="{5E9748D5-EFC0-4734-AC0E-2507B137C998}" srcOrd="0" destOrd="0" presId="urn:microsoft.com/office/officeart/2005/8/layout/process2"/>
    <dgm:cxn modelId="{A2FAD739-951E-49AE-B90A-E84BD34EC640}" type="presOf" srcId="{814A5930-76B2-457A-8A0A-7D936A111809}" destId="{8F5BF067-9599-484A-A343-FEE23CD0184D}" srcOrd="0" destOrd="0" presId="urn:microsoft.com/office/officeart/2005/8/layout/process2"/>
    <dgm:cxn modelId="{A9C8BEAD-1495-4BAA-A11F-14350C03759C}" srcId="{4A0DFD76-59E6-491F-9E64-2369C795D0B9}" destId="{106E4624-B18A-4841-9C71-A54A1F7B9C47}" srcOrd="1" destOrd="0" parTransId="{D0F740C9-3613-4660-8042-6E5704692356}" sibTransId="{C343D146-DB42-400E-B428-D281F83E4AF6}"/>
    <dgm:cxn modelId="{826B8649-778E-43C1-A682-3EE50E70570C}" srcId="{4A0DFD76-59E6-491F-9E64-2369C795D0B9}" destId="{04F122EB-17A9-45BD-AA26-E51C495D2AA6}" srcOrd="0" destOrd="0" parTransId="{A9668C09-C374-4DEC-9F6A-B6D6DC685638}" sibTransId="{814A5930-76B2-457A-8A0A-7D936A111809}"/>
    <dgm:cxn modelId="{9C4ABEC3-ED37-4C91-8D63-E2BCD6546C5E}" srcId="{4A0DFD76-59E6-491F-9E64-2369C795D0B9}" destId="{9B81D584-E7E6-41FB-B15F-5E6F36545250}" srcOrd="2" destOrd="0" parTransId="{6E1A7882-D99E-4669-AD42-2FEF0945215B}" sibTransId="{C665C503-7371-469C-BAA1-92ADA222693C}"/>
    <dgm:cxn modelId="{A16AD9F4-39AA-4324-BB1E-45C54268C6BD}" type="presOf" srcId="{C343D146-DB42-400E-B428-D281F83E4AF6}" destId="{1C94A392-22F0-49CF-AFD8-38A5175A1D0C}" srcOrd="0" destOrd="0" presId="urn:microsoft.com/office/officeart/2005/8/layout/process2"/>
    <dgm:cxn modelId="{95BCFDFA-143B-445E-AA84-AC5810EC1DA6}" type="presOf" srcId="{106E4624-B18A-4841-9C71-A54A1F7B9C47}" destId="{429E3241-09C0-45BF-9B7A-0DE2D4607C51}" srcOrd="0" destOrd="0" presId="urn:microsoft.com/office/officeart/2005/8/layout/process2"/>
    <dgm:cxn modelId="{00CC9297-29EF-43F7-9798-6B1BE1787015}" type="presOf" srcId="{C343D146-DB42-400E-B428-D281F83E4AF6}" destId="{B4556C84-FF65-4D1C-AA93-914492FE5131}" srcOrd="1" destOrd="0" presId="urn:microsoft.com/office/officeart/2005/8/layout/process2"/>
    <dgm:cxn modelId="{04C9113B-3E58-4823-B11C-3E888678341E}" type="presParOf" srcId="{5E9748D5-EFC0-4734-AC0E-2507B137C998}" destId="{F22B6045-203B-413C-B6F6-D2DBBBFDDC9F}" srcOrd="0" destOrd="0" presId="urn:microsoft.com/office/officeart/2005/8/layout/process2"/>
    <dgm:cxn modelId="{B78A47D2-7B46-4425-B76F-F9C914DE9899}" type="presParOf" srcId="{5E9748D5-EFC0-4734-AC0E-2507B137C998}" destId="{8F5BF067-9599-484A-A343-FEE23CD0184D}" srcOrd="1" destOrd="0" presId="urn:microsoft.com/office/officeart/2005/8/layout/process2"/>
    <dgm:cxn modelId="{6320CE31-E90F-4C5C-AFEC-05C6A3558877}" type="presParOf" srcId="{8F5BF067-9599-484A-A343-FEE23CD0184D}" destId="{8C305C69-FD15-44D1-A2B1-915F926428FA}" srcOrd="0" destOrd="0" presId="urn:microsoft.com/office/officeart/2005/8/layout/process2"/>
    <dgm:cxn modelId="{24E6C74C-6F27-4F40-9DDD-F4B94691E852}" type="presParOf" srcId="{5E9748D5-EFC0-4734-AC0E-2507B137C998}" destId="{429E3241-09C0-45BF-9B7A-0DE2D4607C51}" srcOrd="2" destOrd="0" presId="urn:microsoft.com/office/officeart/2005/8/layout/process2"/>
    <dgm:cxn modelId="{0D2473A7-62BE-45F5-9DB7-CE7AF5F1B6C3}" type="presParOf" srcId="{5E9748D5-EFC0-4734-AC0E-2507B137C998}" destId="{1C94A392-22F0-49CF-AFD8-38A5175A1D0C}" srcOrd="3" destOrd="0" presId="urn:microsoft.com/office/officeart/2005/8/layout/process2"/>
    <dgm:cxn modelId="{B6D37DF4-0062-489F-AA0A-EB7FC7AD8BCA}" type="presParOf" srcId="{1C94A392-22F0-49CF-AFD8-38A5175A1D0C}" destId="{B4556C84-FF65-4D1C-AA93-914492FE5131}" srcOrd="0" destOrd="0" presId="urn:microsoft.com/office/officeart/2005/8/layout/process2"/>
    <dgm:cxn modelId="{66D2B6F1-E0FE-4A43-BD58-1BB622261194}" type="presParOf" srcId="{5E9748D5-EFC0-4734-AC0E-2507B137C998}" destId="{F38E7F26-C88F-40C6-A78A-1EA39A6CDAAE}" srcOrd="4"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7EE5B-5ED6-4614-A43B-30915D7BBB9C}">
      <dsp:nvSpPr>
        <dsp:cNvPr id="0" name=""/>
        <dsp:cNvSpPr/>
      </dsp:nvSpPr>
      <dsp:spPr>
        <a:xfrm>
          <a:off x="0" y="0"/>
          <a:ext cx="4024312" cy="4024312"/>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725B53-5E03-484E-8C9B-AF1BCC059AC0}">
      <dsp:nvSpPr>
        <dsp:cNvPr id="0" name=""/>
        <dsp:cNvSpPr/>
      </dsp:nvSpPr>
      <dsp:spPr>
        <a:xfrm>
          <a:off x="2012156" y="0"/>
          <a:ext cx="8808243" cy="40243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Artificial Intelligence</a:t>
          </a:r>
          <a:endParaRPr lang="en-US" sz="3300" kern="1200" dirty="0"/>
        </a:p>
      </dsp:txBody>
      <dsp:txXfrm>
        <a:off x="2012156" y="0"/>
        <a:ext cx="4404121" cy="1207296"/>
      </dsp:txXfrm>
    </dsp:sp>
    <dsp:sp modelId="{546BD443-40EF-4247-839D-6EFEA045D9A7}">
      <dsp:nvSpPr>
        <dsp:cNvPr id="0" name=""/>
        <dsp:cNvSpPr/>
      </dsp:nvSpPr>
      <dsp:spPr>
        <a:xfrm>
          <a:off x="704256" y="1207296"/>
          <a:ext cx="2615800" cy="2615800"/>
        </a:xfrm>
        <a:prstGeom prst="pie">
          <a:avLst>
            <a:gd name="adj1" fmla="val 5400000"/>
            <a:gd name="adj2" fmla="val 16200000"/>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AF411-ACE4-43B7-B574-3D405DDF1D6F}">
      <dsp:nvSpPr>
        <dsp:cNvPr id="0" name=""/>
        <dsp:cNvSpPr/>
      </dsp:nvSpPr>
      <dsp:spPr>
        <a:xfrm>
          <a:off x="2012156" y="1207296"/>
          <a:ext cx="8808243" cy="2615800"/>
        </a:xfrm>
        <a:prstGeom prst="rect">
          <a:avLst/>
        </a:prstGeom>
        <a:solidFill>
          <a:schemeClr val="lt1">
            <a:alpha val="90000"/>
            <a:hueOff val="0"/>
            <a:satOff val="0"/>
            <a:lumOff val="0"/>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Machine learning</a:t>
          </a:r>
          <a:endParaRPr lang="en-US" sz="3300" kern="1200" dirty="0"/>
        </a:p>
      </dsp:txBody>
      <dsp:txXfrm>
        <a:off x="2012156" y="1207296"/>
        <a:ext cx="4404121" cy="1207292"/>
      </dsp:txXfrm>
    </dsp:sp>
    <dsp:sp modelId="{7F9712E1-84DB-40B1-82BE-01022547EE38}">
      <dsp:nvSpPr>
        <dsp:cNvPr id="0" name=""/>
        <dsp:cNvSpPr/>
      </dsp:nvSpPr>
      <dsp:spPr>
        <a:xfrm>
          <a:off x="1408510" y="2414589"/>
          <a:ext cx="1207292" cy="1207292"/>
        </a:xfrm>
        <a:prstGeom prst="pie">
          <a:avLst>
            <a:gd name="adj1" fmla="val 5400000"/>
            <a:gd name="adj2" fmla="val 16200000"/>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AF8B9E-E812-4160-9E98-86B32FA070D6}">
      <dsp:nvSpPr>
        <dsp:cNvPr id="0" name=""/>
        <dsp:cNvSpPr/>
      </dsp:nvSpPr>
      <dsp:spPr>
        <a:xfrm>
          <a:off x="2012156" y="2414589"/>
          <a:ext cx="8808243" cy="1207292"/>
        </a:xfrm>
        <a:prstGeom prst="rect">
          <a:avLst/>
        </a:prstGeom>
        <a:solidFill>
          <a:schemeClr val="lt1">
            <a:alpha val="90000"/>
            <a:hueOff val="0"/>
            <a:satOff val="0"/>
            <a:lumOff val="0"/>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smtClean="0"/>
            <a:t>Deep learning</a:t>
          </a:r>
          <a:endParaRPr lang="en-US" sz="3300" kern="1200" dirty="0"/>
        </a:p>
      </dsp:txBody>
      <dsp:txXfrm>
        <a:off x="2012156" y="2414589"/>
        <a:ext cx="4404121" cy="1207292"/>
      </dsp:txXfrm>
    </dsp:sp>
    <dsp:sp modelId="{A5EBD99E-7A30-4D68-8A13-985F859B8CAA}">
      <dsp:nvSpPr>
        <dsp:cNvPr id="0" name=""/>
        <dsp:cNvSpPr/>
      </dsp:nvSpPr>
      <dsp:spPr>
        <a:xfrm>
          <a:off x="6416278" y="0"/>
          <a:ext cx="4404121" cy="12072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Techniques for computers to mimic human decision making</a:t>
          </a:r>
          <a:endParaRPr lang="en-US" sz="2400" kern="1200" dirty="0"/>
        </a:p>
      </dsp:txBody>
      <dsp:txXfrm>
        <a:off x="6416278" y="0"/>
        <a:ext cx="4404121" cy="1207296"/>
      </dsp:txXfrm>
    </dsp:sp>
    <dsp:sp modelId="{75D46A24-D857-41C5-984D-BF605D6C8A92}">
      <dsp:nvSpPr>
        <dsp:cNvPr id="0" name=""/>
        <dsp:cNvSpPr/>
      </dsp:nvSpPr>
      <dsp:spPr>
        <a:xfrm>
          <a:off x="6416278" y="1207296"/>
          <a:ext cx="4404121" cy="12072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Techniques for computers to learn without being told to do so (e.g. k-means)</a:t>
          </a:r>
          <a:endParaRPr lang="en-US" sz="2400" kern="1200" dirty="0"/>
        </a:p>
      </dsp:txBody>
      <dsp:txXfrm>
        <a:off x="6416278" y="1207296"/>
        <a:ext cx="4404121" cy="1207292"/>
      </dsp:txXfrm>
    </dsp:sp>
    <dsp:sp modelId="{E11ADC1D-30D6-4E23-A2F1-9FCA748BB05A}">
      <dsp:nvSpPr>
        <dsp:cNvPr id="0" name=""/>
        <dsp:cNvSpPr/>
      </dsp:nvSpPr>
      <dsp:spPr>
        <a:xfrm>
          <a:off x="6416278" y="2414589"/>
          <a:ext cx="4404121" cy="1207292"/>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t>Subset of ML making computation of multilayer NNs possible</a:t>
          </a:r>
          <a:endParaRPr lang="en-US" sz="2400" kern="1200" dirty="0"/>
        </a:p>
      </dsp:txBody>
      <dsp:txXfrm>
        <a:off x="6416278" y="2414589"/>
        <a:ext cx="4404121" cy="1207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B9720-F6E4-4C95-8576-5E278E9F274B}">
      <dsp:nvSpPr>
        <dsp:cNvPr id="0" name=""/>
        <dsp:cNvSpPr/>
      </dsp:nvSpPr>
      <dsp:spPr>
        <a:xfrm>
          <a:off x="4125" y="183999"/>
          <a:ext cx="2334823" cy="594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l" defTabSz="488950">
            <a:lnSpc>
              <a:spcPct val="90000"/>
            </a:lnSpc>
            <a:spcBef>
              <a:spcPct val="0"/>
            </a:spcBef>
            <a:spcAft>
              <a:spcPct val="35000"/>
            </a:spcAft>
          </a:pPr>
          <a:r>
            <a:rPr lang="en-US" sz="1100" kern="1200" dirty="0"/>
            <a:t>Data Curator</a:t>
          </a:r>
        </a:p>
      </dsp:txBody>
      <dsp:txXfrm>
        <a:off x="301125" y="183999"/>
        <a:ext cx="1740823" cy="594000"/>
      </dsp:txXfrm>
    </dsp:sp>
    <dsp:sp modelId="{DF4615BA-A353-4CA0-9F25-DC6573897B37}">
      <dsp:nvSpPr>
        <dsp:cNvPr id="0" name=""/>
        <dsp:cNvSpPr/>
      </dsp:nvSpPr>
      <dsp:spPr>
        <a:xfrm>
          <a:off x="4125" y="847622"/>
          <a:ext cx="1867858" cy="318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a:t>Also known as the data engineer. </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Cleans, collects, stores, delivers data.</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Good understanding of context in which data arises (e.g. stock splits, rolling futures, etc.)</a:t>
          </a:r>
        </a:p>
        <a:p>
          <a:pPr marL="57150" lvl="1" indent="-57150" algn="l" defTabSz="488950">
            <a:lnSpc>
              <a:spcPct val="90000"/>
            </a:lnSpc>
            <a:spcBef>
              <a:spcPct val="0"/>
            </a:spcBef>
            <a:spcAft>
              <a:spcPct val="15000"/>
            </a:spcAft>
            <a:buChar char="••"/>
          </a:pPr>
          <a:endParaRPr lang="en-US" sz="1100" kern="1200" dirty="0"/>
        </a:p>
      </dsp:txBody>
      <dsp:txXfrm>
        <a:off x="4125" y="847622"/>
        <a:ext cx="1867858" cy="3187239"/>
      </dsp:txXfrm>
    </dsp:sp>
    <dsp:sp modelId="{BCC73692-D8EB-4D16-B442-49ADA2386EC8}">
      <dsp:nvSpPr>
        <dsp:cNvPr id="0" name=""/>
        <dsp:cNvSpPr/>
      </dsp:nvSpPr>
      <dsp:spPr>
        <a:xfrm>
          <a:off x="2122948" y="179372"/>
          <a:ext cx="2334823" cy="594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l" defTabSz="488950">
            <a:lnSpc>
              <a:spcPct val="90000"/>
            </a:lnSpc>
            <a:spcBef>
              <a:spcPct val="0"/>
            </a:spcBef>
            <a:spcAft>
              <a:spcPct val="35000"/>
            </a:spcAft>
          </a:pPr>
          <a:r>
            <a:rPr lang="en-US" sz="1100" kern="1200" dirty="0"/>
            <a:t>Feature Analyst</a:t>
          </a:r>
        </a:p>
      </dsp:txBody>
      <dsp:txXfrm>
        <a:off x="2419948" y="179372"/>
        <a:ext cx="1740823" cy="594000"/>
      </dsp:txXfrm>
    </dsp:sp>
    <dsp:sp modelId="{CBA2567C-6E46-4E8F-87F1-31EDC017E536}">
      <dsp:nvSpPr>
        <dsp:cNvPr id="0" name=""/>
        <dsp:cNvSpPr/>
      </dsp:nvSpPr>
      <dsp:spPr>
        <a:xfrm>
          <a:off x="2122948" y="847622"/>
          <a:ext cx="1867858" cy="318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a:t>Takes the processed data and develops signals.</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Experts in information theory, signal extraction, visualization, labeling, weighting, etc.</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The “signal librarian” – not developing strategies – looking for things that could be useful…e.g. can easily discover probability of sell-off is greater when limit orders are cancel/replaced with market orders.</a:t>
          </a:r>
        </a:p>
      </dsp:txBody>
      <dsp:txXfrm>
        <a:off x="2122948" y="847622"/>
        <a:ext cx="1867858" cy="3187239"/>
      </dsp:txXfrm>
    </dsp:sp>
    <dsp:sp modelId="{DE4285E2-8FF9-40E7-BCE8-1DEF88AF9E38}">
      <dsp:nvSpPr>
        <dsp:cNvPr id="0" name=""/>
        <dsp:cNvSpPr/>
      </dsp:nvSpPr>
      <dsp:spPr>
        <a:xfrm>
          <a:off x="4241772" y="179372"/>
          <a:ext cx="2334823" cy="594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l" defTabSz="488950">
            <a:lnSpc>
              <a:spcPct val="90000"/>
            </a:lnSpc>
            <a:spcBef>
              <a:spcPct val="0"/>
            </a:spcBef>
            <a:spcAft>
              <a:spcPct val="35000"/>
            </a:spcAft>
          </a:pPr>
          <a:r>
            <a:rPr lang="en-US" sz="1100" kern="1200" dirty="0"/>
            <a:t>Strategist</a:t>
          </a:r>
        </a:p>
      </dsp:txBody>
      <dsp:txXfrm>
        <a:off x="4538772" y="179372"/>
        <a:ext cx="1740823" cy="594000"/>
      </dsp:txXfrm>
    </dsp:sp>
    <dsp:sp modelId="{CEEB51A4-EC62-446C-B7FC-9F4883DB2085}">
      <dsp:nvSpPr>
        <dsp:cNvPr id="0" name=""/>
        <dsp:cNvSpPr/>
      </dsp:nvSpPr>
      <dsp:spPr>
        <a:xfrm>
          <a:off x="4241772" y="847622"/>
          <a:ext cx="1867858" cy="318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a:t>Takes the signals and transforms them into investment algorithms. Takes library of features to formulate hypothesis. </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Team members are data scientists with deep knowledge of markets and economy.</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Theory should identify economic mechanism that causes agent to lose money to the strategy. </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Features developed in black box, strategy in a white box.</a:t>
          </a:r>
        </a:p>
      </dsp:txBody>
      <dsp:txXfrm>
        <a:off x="4241772" y="847622"/>
        <a:ext cx="1867858" cy="3187239"/>
      </dsp:txXfrm>
    </dsp:sp>
    <dsp:sp modelId="{D2C49B47-6610-4A81-9328-81D72E631BBA}">
      <dsp:nvSpPr>
        <dsp:cNvPr id="0" name=""/>
        <dsp:cNvSpPr/>
      </dsp:nvSpPr>
      <dsp:spPr>
        <a:xfrm>
          <a:off x="6360595" y="179372"/>
          <a:ext cx="2334823" cy="594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l" defTabSz="488950">
            <a:lnSpc>
              <a:spcPct val="90000"/>
            </a:lnSpc>
            <a:spcBef>
              <a:spcPct val="0"/>
            </a:spcBef>
            <a:spcAft>
              <a:spcPct val="35000"/>
            </a:spcAft>
          </a:pPr>
          <a:r>
            <a:rPr lang="en-US" sz="1100" kern="1200" dirty="0" err="1"/>
            <a:t>Backtester</a:t>
          </a:r>
          <a:endParaRPr lang="en-US" sz="1100" kern="1200" dirty="0"/>
        </a:p>
      </dsp:txBody>
      <dsp:txXfrm>
        <a:off x="6657595" y="179372"/>
        <a:ext cx="1740823" cy="594000"/>
      </dsp:txXfrm>
    </dsp:sp>
    <dsp:sp modelId="{0788BFE1-3072-456D-A926-75D30320B6A9}">
      <dsp:nvSpPr>
        <dsp:cNvPr id="0" name=""/>
        <dsp:cNvSpPr/>
      </dsp:nvSpPr>
      <dsp:spPr>
        <a:xfrm>
          <a:off x="6360595" y="847622"/>
          <a:ext cx="1867858" cy="318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a:t>Examines the profitability of the strategy.</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Evaluates probability of backtest overfitting, performance, risk, viability of strategy under various scenarios among others. </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Should also cross-examine meta information about how strategy came about in the first place.</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Only management gets to see backtest results.</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Expert in empirical / experimental techniques.</a:t>
          </a:r>
        </a:p>
      </dsp:txBody>
      <dsp:txXfrm>
        <a:off x="6360595" y="847622"/>
        <a:ext cx="1867858" cy="3187239"/>
      </dsp:txXfrm>
    </dsp:sp>
    <dsp:sp modelId="{D33E6717-CB6A-4692-B024-F55BB05879CE}">
      <dsp:nvSpPr>
        <dsp:cNvPr id="0" name=""/>
        <dsp:cNvSpPr/>
      </dsp:nvSpPr>
      <dsp:spPr>
        <a:xfrm>
          <a:off x="8479419" y="179372"/>
          <a:ext cx="2334823" cy="594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lvl="0" algn="l" defTabSz="488950">
            <a:lnSpc>
              <a:spcPct val="90000"/>
            </a:lnSpc>
            <a:spcBef>
              <a:spcPct val="0"/>
            </a:spcBef>
            <a:spcAft>
              <a:spcPct val="35000"/>
            </a:spcAft>
          </a:pPr>
          <a:r>
            <a:rPr lang="en-US" sz="1100" kern="1200" dirty="0"/>
            <a:t>Deployment team</a:t>
          </a:r>
        </a:p>
      </dsp:txBody>
      <dsp:txXfrm>
        <a:off x="8776419" y="179372"/>
        <a:ext cx="1740823" cy="594000"/>
      </dsp:txXfrm>
    </dsp:sp>
    <dsp:sp modelId="{9EFE1E2B-A61F-413E-8ECF-314B9587D112}">
      <dsp:nvSpPr>
        <dsp:cNvPr id="0" name=""/>
        <dsp:cNvSpPr/>
      </dsp:nvSpPr>
      <dsp:spPr>
        <a:xfrm>
          <a:off x="8479419" y="847622"/>
          <a:ext cx="1867858" cy="3187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90000"/>
            </a:lnSpc>
            <a:spcBef>
              <a:spcPct val="0"/>
            </a:spcBef>
            <a:spcAft>
              <a:spcPct val="15000"/>
            </a:spcAft>
            <a:buChar char="••"/>
          </a:pPr>
          <a:r>
            <a:rPr lang="en-US" sz="1100" kern="1200" dirty="0"/>
            <a:t>Software engineers, mathematical programmers, algorithm specialists take the helm here.</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Ensures the thing they deployed is identical to the prototype they received.</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Important to minimize production latency.</a:t>
          </a:r>
        </a:p>
        <a:p>
          <a:pPr marL="57150" lvl="1" indent="-57150" algn="l" defTabSz="488950">
            <a:lnSpc>
              <a:spcPct val="90000"/>
            </a:lnSpc>
            <a:spcBef>
              <a:spcPct val="0"/>
            </a:spcBef>
            <a:spcAft>
              <a:spcPct val="15000"/>
            </a:spcAft>
            <a:buChar char="••"/>
          </a:pPr>
          <a:endParaRPr lang="en-US" sz="1100" kern="1200" dirty="0"/>
        </a:p>
        <a:p>
          <a:pPr marL="57150" lvl="1" indent="-57150" algn="l" defTabSz="488950">
            <a:lnSpc>
              <a:spcPct val="90000"/>
            </a:lnSpc>
            <a:spcBef>
              <a:spcPct val="0"/>
            </a:spcBef>
            <a:spcAft>
              <a:spcPct val="15000"/>
            </a:spcAft>
            <a:buChar char="••"/>
          </a:pPr>
          <a:r>
            <a:rPr lang="en-US" sz="1100" kern="1200" dirty="0"/>
            <a:t>Need to have a good tech stack (automation servers, Hadoop, HPC, etc.)</a:t>
          </a:r>
        </a:p>
      </dsp:txBody>
      <dsp:txXfrm>
        <a:off x="8479419" y="847622"/>
        <a:ext cx="1867858" cy="31872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D142F6-1E14-4B0C-885F-462DB2FB2EB4}">
      <dsp:nvSpPr>
        <dsp:cNvPr id="0" name=""/>
        <dsp:cNvSpPr/>
      </dsp:nvSpPr>
      <dsp:spPr>
        <a:xfrm>
          <a:off x="6026" y="1228312"/>
          <a:ext cx="1777354" cy="1465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Run the strategy on unseen data</a:t>
          </a:r>
        </a:p>
        <a:p>
          <a:pPr marL="57150" lvl="1" indent="-57150" algn="l" defTabSz="488950">
            <a:lnSpc>
              <a:spcPct val="90000"/>
            </a:lnSpc>
            <a:spcBef>
              <a:spcPct val="0"/>
            </a:spcBef>
            <a:spcAft>
              <a:spcPct val="15000"/>
            </a:spcAft>
            <a:buChar char="••"/>
          </a:pPr>
          <a:r>
            <a:rPr lang="en-US" sz="1100" kern="1200" dirty="0"/>
            <a:t>Do the results align with expectation?</a:t>
          </a:r>
        </a:p>
      </dsp:txBody>
      <dsp:txXfrm>
        <a:off x="39761" y="1262047"/>
        <a:ext cx="1709884" cy="1084344"/>
      </dsp:txXfrm>
    </dsp:sp>
    <dsp:sp modelId="{E3A7F1BD-E0FF-4BA1-8865-817CCC4C5718}">
      <dsp:nvSpPr>
        <dsp:cNvPr id="0" name=""/>
        <dsp:cNvSpPr/>
      </dsp:nvSpPr>
      <dsp:spPr>
        <a:xfrm>
          <a:off x="959342" y="1414000"/>
          <a:ext cx="2201563" cy="2201563"/>
        </a:xfrm>
        <a:prstGeom prst="leftCircularArrow">
          <a:avLst>
            <a:gd name="adj1" fmla="val 4243"/>
            <a:gd name="adj2" fmla="val 536043"/>
            <a:gd name="adj3" fmla="val 2311554"/>
            <a:gd name="adj4" fmla="val 9024489"/>
            <a:gd name="adj5" fmla="val 495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FFC44F-1660-4DB7-8EE3-ED0FBA2699B5}">
      <dsp:nvSpPr>
        <dsp:cNvPr id="0" name=""/>
        <dsp:cNvSpPr/>
      </dsp:nvSpPr>
      <dsp:spPr>
        <a:xfrm>
          <a:off x="400993" y="2380127"/>
          <a:ext cx="1579870" cy="62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EMBARGO</a:t>
          </a:r>
        </a:p>
      </dsp:txBody>
      <dsp:txXfrm>
        <a:off x="419394" y="2398528"/>
        <a:ext cx="1543068" cy="591460"/>
      </dsp:txXfrm>
    </dsp:sp>
    <dsp:sp modelId="{92B91B59-845A-4A67-8AE8-EB59E86ABF1D}">
      <dsp:nvSpPr>
        <dsp:cNvPr id="0" name=""/>
        <dsp:cNvSpPr/>
      </dsp:nvSpPr>
      <dsp:spPr>
        <a:xfrm>
          <a:off x="2425734" y="1228312"/>
          <a:ext cx="1777354" cy="1465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Run the strategy on a live system without any real money.</a:t>
          </a:r>
        </a:p>
        <a:p>
          <a:pPr marL="57150" lvl="1" indent="-57150" algn="l" defTabSz="488950">
            <a:lnSpc>
              <a:spcPct val="90000"/>
            </a:lnSpc>
            <a:spcBef>
              <a:spcPct val="0"/>
            </a:spcBef>
            <a:spcAft>
              <a:spcPct val="15000"/>
            </a:spcAft>
            <a:buChar char="••"/>
          </a:pPr>
          <a:r>
            <a:rPr lang="en-US" sz="1100" kern="1200" dirty="0"/>
            <a:t>This way you can test latency, delays, etc.</a:t>
          </a:r>
        </a:p>
      </dsp:txBody>
      <dsp:txXfrm>
        <a:off x="2459469" y="1576178"/>
        <a:ext cx="1709884" cy="1084344"/>
      </dsp:txXfrm>
    </dsp:sp>
    <dsp:sp modelId="{16F65597-6A09-4763-9F93-2323E563CDE0}">
      <dsp:nvSpPr>
        <dsp:cNvPr id="0" name=""/>
        <dsp:cNvSpPr/>
      </dsp:nvSpPr>
      <dsp:spPr>
        <a:xfrm>
          <a:off x="3364239" y="249528"/>
          <a:ext cx="2428669" cy="2428669"/>
        </a:xfrm>
        <a:prstGeom prst="circularArrow">
          <a:avLst>
            <a:gd name="adj1" fmla="val 3847"/>
            <a:gd name="adj2" fmla="val 481266"/>
            <a:gd name="adj3" fmla="val 19343224"/>
            <a:gd name="adj4" fmla="val 12575511"/>
            <a:gd name="adj5" fmla="val 44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3466B6-8C9B-4FBB-B067-BD7825D1C1FF}">
      <dsp:nvSpPr>
        <dsp:cNvPr id="0" name=""/>
        <dsp:cNvSpPr/>
      </dsp:nvSpPr>
      <dsp:spPr>
        <a:xfrm>
          <a:off x="2820702" y="914181"/>
          <a:ext cx="1579870" cy="62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PAPER TRADING</a:t>
          </a:r>
        </a:p>
      </dsp:txBody>
      <dsp:txXfrm>
        <a:off x="2839103" y="932582"/>
        <a:ext cx="1543068" cy="591460"/>
      </dsp:txXfrm>
    </dsp:sp>
    <dsp:sp modelId="{0892BA4B-2B39-4179-B688-3868BD97F5BC}">
      <dsp:nvSpPr>
        <dsp:cNvPr id="0" name=""/>
        <dsp:cNvSpPr/>
      </dsp:nvSpPr>
      <dsp:spPr>
        <a:xfrm>
          <a:off x="4845442" y="1228312"/>
          <a:ext cx="1777354" cy="1465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Deploy using capital</a:t>
          </a:r>
        </a:p>
        <a:p>
          <a:pPr marL="57150" lvl="1" indent="-57150" algn="l" defTabSz="488950">
            <a:lnSpc>
              <a:spcPct val="90000"/>
            </a:lnSpc>
            <a:spcBef>
              <a:spcPct val="0"/>
            </a:spcBef>
            <a:spcAft>
              <a:spcPct val="15000"/>
            </a:spcAft>
            <a:buChar char="••"/>
          </a:pPr>
          <a:r>
            <a:rPr lang="en-US" sz="1100" kern="1200" dirty="0"/>
            <a:t>Does the system behave the same way as in the paper trading? </a:t>
          </a:r>
        </a:p>
      </dsp:txBody>
      <dsp:txXfrm>
        <a:off x="4879177" y="1262047"/>
        <a:ext cx="1709884" cy="1084344"/>
      </dsp:txXfrm>
    </dsp:sp>
    <dsp:sp modelId="{51E0DE82-D127-49D5-904D-EFB2A601F530}">
      <dsp:nvSpPr>
        <dsp:cNvPr id="0" name=""/>
        <dsp:cNvSpPr/>
      </dsp:nvSpPr>
      <dsp:spPr>
        <a:xfrm>
          <a:off x="5798758" y="1414000"/>
          <a:ext cx="2201563" cy="2201563"/>
        </a:xfrm>
        <a:prstGeom prst="leftCircularArrow">
          <a:avLst>
            <a:gd name="adj1" fmla="val 4243"/>
            <a:gd name="adj2" fmla="val 536043"/>
            <a:gd name="adj3" fmla="val 2311554"/>
            <a:gd name="adj4" fmla="val 9024489"/>
            <a:gd name="adj5" fmla="val 495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78ABBE-AA71-485F-84D8-ABC3DB68F870}">
      <dsp:nvSpPr>
        <dsp:cNvPr id="0" name=""/>
        <dsp:cNvSpPr/>
      </dsp:nvSpPr>
      <dsp:spPr>
        <a:xfrm>
          <a:off x="5240410" y="2380127"/>
          <a:ext cx="1579870" cy="62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REAL MONEY</a:t>
          </a:r>
        </a:p>
      </dsp:txBody>
      <dsp:txXfrm>
        <a:off x="5258811" y="2398528"/>
        <a:ext cx="1543068" cy="591460"/>
      </dsp:txXfrm>
    </dsp:sp>
    <dsp:sp modelId="{FA880920-EC31-49B3-8B6A-59681B0EDFD1}">
      <dsp:nvSpPr>
        <dsp:cNvPr id="0" name=""/>
        <dsp:cNvSpPr/>
      </dsp:nvSpPr>
      <dsp:spPr>
        <a:xfrm>
          <a:off x="7265150" y="1228312"/>
          <a:ext cx="1777354" cy="1465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Gradually increase capital allocation.</a:t>
          </a:r>
        </a:p>
        <a:p>
          <a:pPr marL="57150" lvl="1" indent="-57150" algn="l" defTabSz="488950">
            <a:lnSpc>
              <a:spcPct val="90000"/>
            </a:lnSpc>
            <a:spcBef>
              <a:spcPct val="0"/>
            </a:spcBef>
            <a:spcAft>
              <a:spcPct val="15000"/>
            </a:spcAft>
            <a:buChar char="••"/>
          </a:pPr>
          <a:r>
            <a:rPr lang="en-US" sz="1100" kern="1200" dirty="0"/>
            <a:t>As performance decays over time, reduce allocation.</a:t>
          </a:r>
        </a:p>
      </dsp:txBody>
      <dsp:txXfrm>
        <a:off x="7298885" y="1576178"/>
        <a:ext cx="1709884" cy="1084344"/>
      </dsp:txXfrm>
    </dsp:sp>
    <dsp:sp modelId="{3105B1A7-0226-4EF5-8E4A-9A5F162D5E22}">
      <dsp:nvSpPr>
        <dsp:cNvPr id="0" name=""/>
        <dsp:cNvSpPr/>
      </dsp:nvSpPr>
      <dsp:spPr>
        <a:xfrm>
          <a:off x="8203655" y="249528"/>
          <a:ext cx="2428669" cy="2428669"/>
        </a:xfrm>
        <a:prstGeom prst="circularArrow">
          <a:avLst>
            <a:gd name="adj1" fmla="val 3847"/>
            <a:gd name="adj2" fmla="val 481266"/>
            <a:gd name="adj3" fmla="val 19343224"/>
            <a:gd name="adj4" fmla="val 12575511"/>
            <a:gd name="adj5" fmla="val 448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C8675-F559-45B8-BAC7-98AD23F15107}">
      <dsp:nvSpPr>
        <dsp:cNvPr id="0" name=""/>
        <dsp:cNvSpPr/>
      </dsp:nvSpPr>
      <dsp:spPr>
        <a:xfrm>
          <a:off x="7660118" y="914181"/>
          <a:ext cx="1579870" cy="62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ALLOCATION</a:t>
          </a:r>
        </a:p>
      </dsp:txBody>
      <dsp:txXfrm>
        <a:off x="7678519" y="932582"/>
        <a:ext cx="1543068" cy="591460"/>
      </dsp:txXfrm>
    </dsp:sp>
    <dsp:sp modelId="{FC69558F-8D06-485F-8431-6F15E521B4AD}">
      <dsp:nvSpPr>
        <dsp:cNvPr id="0" name=""/>
        <dsp:cNvSpPr/>
      </dsp:nvSpPr>
      <dsp:spPr>
        <a:xfrm>
          <a:off x="9684859" y="1228312"/>
          <a:ext cx="1777354" cy="146594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All good things must come to an end. </a:t>
          </a:r>
        </a:p>
        <a:p>
          <a:pPr marL="57150" lvl="1" indent="-57150" algn="l" defTabSz="488950">
            <a:lnSpc>
              <a:spcPct val="90000"/>
            </a:lnSpc>
            <a:spcBef>
              <a:spcPct val="0"/>
            </a:spcBef>
            <a:spcAft>
              <a:spcPct val="15000"/>
            </a:spcAft>
            <a:buChar char="••"/>
          </a:pPr>
          <a:r>
            <a:rPr lang="en-US" sz="1100" kern="1200" dirty="0"/>
            <a:t>When algo performs below expectations for a sufficient period of time, pull the plug.</a:t>
          </a:r>
        </a:p>
      </dsp:txBody>
      <dsp:txXfrm>
        <a:off x="9718594" y="1262047"/>
        <a:ext cx="1709884" cy="1084344"/>
      </dsp:txXfrm>
    </dsp:sp>
    <dsp:sp modelId="{5CB51F8B-51CB-49EC-B363-012DC1A1844C}">
      <dsp:nvSpPr>
        <dsp:cNvPr id="0" name=""/>
        <dsp:cNvSpPr/>
      </dsp:nvSpPr>
      <dsp:spPr>
        <a:xfrm>
          <a:off x="10079827" y="2380127"/>
          <a:ext cx="1579870" cy="6282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kern="1200" dirty="0"/>
            <a:t>DECOMMISSION</a:t>
          </a:r>
        </a:p>
      </dsp:txBody>
      <dsp:txXfrm>
        <a:off x="10098228" y="2398528"/>
        <a:ext cx="1543068" cy="591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83FF5-CFA9-4F7D-BA12-DDD2BBF8E7E0}">
      <dsp:nvSpPr>
        <dsp:cNvPr id="0" name=""/>
        <dsp:cNvSpPr/>
      </dsp:nvSpPr>
      <dsp:spPr>
        <a:xfrm>
          <a:off x="0" y="148976"/>
          <a:ext cx="3133694" cy="72419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t>Funds utilizing ML/AI in investment process</a:t>
          </a:r>
          <a:endParaRPr lang="en-US" sz="2000" kern="1200" dirty="0"/>
        </a:p>
      </dsp:txBody>
      <dsp:txXfrm>
        <a:off x="0" y="148976"/>
        <a:ext cx="3133694" cy="724198"/>
      </dsp:txXfrm>
    </dsp:sp>
    <dsp:sp modelId="{2FBB7093-E4DD-4D56-AD1F-47EB72EB67B5}">
      <dsp:nvSpPr>
        <dsp:cNvPr id="0" name=""/>
        <dsp:cNvSpPr/>
      </dsp:nvSpPr>
      <dsp:spPr>
        <a:xfrm>
          <a:off x="0" y="903526"/>
          <a:ext cx="3133694" cy="213695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t>Man / AHL: long only 100% systematic</a:t>
          </a:r>
          <a:endParaRPr lang="en-US" sz="2000" kern="1200" dirty="0"/>
        </a:p>
        <a:p>
          <a:pPr marL="228600" lvl="1" indent="-228600" algn="l" defTabSz="889000">
            <a:lnSpc>
              <a:spcPct val="90000"/>
            </a:lnSpc>
            <a:spcBef>
              <a:spcPct val="0"/>
            </a:spcBef>
            <a:spcAft>
              <a:spcPct val="15000"/>
            </a:spcAft>
            <a:buChar char="••"/>
          </a:pPr>
          <a:r>
            <a:rPr lang="en-US" sz="2000" kern="1200" dirty="0" smtClean="0"/>
            <a:t>AQR</a:t>
          </a:r>
          <a:endParaRPr lang="en-US" sz="2000" kern="1200" dirty="0"/>
        </a:p>
        <a:p>
          <a:pPr marL="228600" lvl="1" indent="-228600" algn="l" defTabSz="889000">
            <a:lnSpc>
              <a:spcPct val="90000"/>
            </a:lnSpc>
            <a:spcBef>
              <a:spcPct val="0"/>
            </a:spcBef>
            <a:spcAft>
              <a:spcPct val="15000"/>
            </a:spcAft>
            <a:buChar char="••"/>
          </a:pPr>
          <a:r>
            <a:rPr lang="en-US" sz="2000" kern="1200" dirty="0" smtClean="0"/>
            <a:t>Bridgewater</a:t>
          </a:r>
          <a:endParaRPr lang="en-US" sz="2000" kern="1200" dirty="0"/>
        </a:p>
        <a:p>
          <a:pPr marL="228600" lvl="1" indent="-228600" algn="l" defTabSz="889000">
            <a:lnSpc>
              <a:spcPct val="90000"/>
            </a:lnSpc>
            <a:spcBef>
              <a:spcPct val="0"/>
            </a:spcBef>
            <a:spcAft>
              <a:spcPct val="15000"/>
            </a:spcAft>
            <a:buChar char="••"/>
          </a:pPr>
          <a:r>
            <a:rPr lang="en-US" sz="2000" kern="1200" dirty="0" err="1" smtClean="0"/>
            <a:t>Rentec</a:t>
          </a:r>
          <a:endParaRPr lang="en-US" sz="2000" kern="1200" dirty="0"/>
        </a:p>
        <a:p>
          <a:pPr marL="228600" lvl="1" indent="-228600" algn="l" defTabSz="889000">
            <a:lnSpc>
              <a:spcPct val="90000"/>
            </a:lnSpc>
            <a:spcBef>
              <a:spcPct val="0"/>
            </a:spcBef>
            <a:spcAft>
              <a:spcPct val="15000"/>
            </a:spcAft>
            <a:buChar char="••"/>
          </a:pPr>
          <a:r>
            <a:rPr lang="en-US" sz="2000" kern="1200" smtClean="0"/>
            <a:t>Many more…!</a:t>
          </a:r>
          <a:endParaRPr lang="en-US" sz="2000" kern="1200" dirty="0"/>
        </a:p>
      </dsp:txBody>
      <dsp:txXfrm>
        <a:off x="0" y="903526"/>
        <a:ext cx="3133694" cy="2136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B9720-F6E4-4C95-8576-5E278E9F274B}">
      <dsp:nvSpPr>
        <dsp:cNvPr id="0" name=""/>
        <dsp:cNvSpPr/>
      </dsp:nvSpPr>
      <dsp:spPr>
        <a:xfrm>
          <a:off x="3378" y="311983"/>
          <a:ext cx="2481493" cy="70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l" defTabSz="577850">
            <a:lnSpc>
              <a:spcPct val="90000"/>
            </a:lnSpc>
            <a:spcBef>
              <a:spcPct val="0"/>
            </a:spcBef>
            <a:spcAft>
              <a:spcPct val="35000"/>
            </a:spcAft>
          </a:pPr>
          <a:r>
            <a:rPr lang="en-US" sz="1300" kern="1200" dirty="0"/>
            <a:t>Data Curator</a:t>
          </a:r>
        </a:p>
      </dsp:txBody>
      <dsp:txXfrm>
        <a:off x="354378" y="311983"/>
        <a:ext cx="1779493" cy="702000"/>
      </dsp:txXfrm>
    </dsp:sp>
    <dsp:sp modelId="{DF4615BA-A353-4CA0-9F25-DC6573897B37}">
      <dsp:nvSpPr>
        <dsp:cNvPr id="0" name=""/>
        <dsp:cNvSpPr/>
      </dsp:nvSpPr>
      <dsp:spPr>
        <a:xfrm>
          <a:off x="3378" y="1096264"/>
          <a:ext cx="1985194" cy="155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Uses computer programming to deliver data. </a:t>
          </a:r>
          <a:endParaRPr lang="en-US" sz="1300" kern="1200" dirty="0"/>
        </a:p>
        <a:p>
          <a:pPr marL="114300" lvl="1" indent="-114300" algn="l" defTabSz="577850">
            <a:lnSpc>
              <a:spcPct val="90000"/>
            </a:lnSpc>
            <a:spcBef>
              <a:spcPct val="0"/>
            </a:spcBef>
            <a:spcAft>
              <a:spcPct val="15000"/>
            </a:spcAft>
            <a:buChar char="••"/>
          </a:pPr>
          <a:r>
            <a:rPr lang="en-US" sz="1300" kern="1200" dirty="0" smtClean="0"/>
            <a:t>Machine learning could be involved to understand data</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378" y="1096264"/>
        <a:ext cx="1985194" cy="1555734"/>
      </dsp:txXfrm>
    </dsp:sp>
    <dsp:sp modelId="{BCC73692-D8EB-4D16-B442-49ADA2386EC8}">
      <dsp:nvSpPr>
        <dsp:cNvPr id="0" name=""/>
        <dsp:cNvSpPr/>
      </dsp:nvSpPr>
      <dsp:spPr>
        <a:xfrm>
          <a:off x="2268871" y="306514"/>
          <a:ext cx="2481493" cy="70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l" defTabSz="577850">
            <a:lnSpc>
              <a:spcPct val="90000"/>
            </a:lnSpc>
            <a:spcBef>
              <a:spcPct val="0"/>
            </a:spcBef>
            <a:spcAft>
              <a:spcPct val="35000"/>
            </a:spcAft>
          </a:pPr>
          <a:r>
            <a:rPr lang="en-US" sz="1300" kern="1200" dirty="0"/>
            <a:t>Feature Analyst</a:t>
          </a:r>
        </a:p>
      </dsp:txBody>
      <dsp:txXfrm>
        <a:off x="2619871" y="306514"/>
        <a:ext cx="1779493" cy="702000"/>
      </dsp:txXfrm>
    </dsp:sp>
    <dsp:sp modelId="{CBA2567C-6E46-4E8F-87F1-31EDC017E536}">
      <dsp:nvSpPr>
        <dsp:cNvPr id="0" name=""/>
        <dsp:cNvSpPr/>
      </dsp:nvSpPr>
      <dsp:spPr>
        <a:xfrm>
          <a:off x="2268871" y="1096264"/>
          <a:ext cx="1985194" cy="155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Uses data science and analytics to form signals</a:t>
          </a:r>
          <a:endParaRPr lang="en-US" sz="1300" kern="1200" dirty="0"/>
        </a:p>
        <a:p>
          <a:pPr marL="114300" lvl="1" indent="-114300" algn="l" defTabSz="577850">
            <a:lnSpc>
              <a:spcPct val="90000"/>
            </a:lnSpc>
            <a:spcBef>
              <a:spcPct val="0"/>
            </a:spcBef>
            <a:spcAft>
              <a:spcPct val="15000"/>
            </a:spcAft>
            <a:buChar char="••"/>
          </a:pPr>
          <a:r>
            <a:rPr lang="en-US" sz="1300" kern="1200" dirty="0" smtClean="0"/>
            <a:t>All flavors of AI possible. </a:t>
          </a:r>
          <a:endParaRPr lang="en-US" sz="1300" kern="1200" dirty="0"/>
        </a:p>
        <a:p>
          <a:pPr marL="114300" lvl="1" indent="-114300" algn="l" defTabSz="577850">
            <a:lnSpc>
              <a:spcPct val="90000"/>
            </a:lnSpc>
            <a:spcBef>
              <a:spcPct val="0"/>
            </a:spcBef>
            <a:spcAft>
              <a:spcPct val="15000"/>
            </a:spcAft>
            <a:buChar char="••"/>
          </a:pPr>
          <a:r>
            <a:rPr lang="en-US" sz="1300" kern="1200" dirty="0" smtClean="0"/>
            <a:t>Quality of feature predicated on quality of data.</a:t>
          </a:r>
          <a:endParaRPr lang="en-US" sz="1300" kern="1200" dirty="0"/>
        </a:p>
      </dsp:txBody>
      <dsp:txXfrm>
        <a:off x="2268871" y="1096264"/>
        <a:ext cx="1985194" cy="1555734"/>
      </dsp:txXfrm>
    </dsp:sp>
    <dsp:sp modelId="{DE4285E2-8FF9-40E7-BCE8-1DEF88AF9E38}">
      <dsp:nvSpPr>
        <dsp:cNvPr id="0" name=""/>
        <dsp:cNvSpPr/>
      </dsp:nvSpPr>
      <dsp:spPr>
        <a:xfrm>
          <a:off x="4534364" y="306514"/>
          <a:ext cx="2481493" cy="70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l" defTabSz="577850">
            <a:lnSpc>
              <a:spcPct val="90000"/>
            </a:lnSpc>
            <a:spcBef>
              <a:spcPct val="0"/>
            </a:spcBef>
            <a:spcAft>
              <a:spcPct val="35000"/>
            </a:spcAft>
          </a:pPr>
          <a:r>
            <a:rPr lang="en-US" sz="1300" kern="1200" dirty="0"/>
            <a:t>Strategist</a:t>
          </a:r>
        </a:p>
      </dsp:txBody>
      <dsp:txXfrm>
        <a:off x="4885364" y="306514"/>
        <a:ext cx="1779493" cy="702000"/>
      </dsp:txXfrm>
    </dsp:sp>
    <dsp:sp modelId="{CEEB51A4-EC62-446C-B7FC-9F4883DB2085}">
      <dsp:nvSpPr>
        <dsp:cNvPr id="0" name=""/>
        <dsp:cNvSpPr/>
      </dsp:nvSpPr>
      <dsp:spPr>
        <a:xfrm>
          <a:off x="4534364" y="1096264"/>
          <a:ext cx="1985194" cy="155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Uses data science and analytics to form strategy.</a:t>
          </a:r>
          <a:endParaRPr lang="en-US" sz="1300" kern="1200" dirty="0"/>
        </a:p>
        <a:p>
          <a:pPr marL="114300" lvl="1" indent="-114300" algn="l" defTabSz="577850">
            <a:lnSpc>
              <a:spcPct val="90000"/>
            </a:lnSpc>
            <a:spcBef>
              <a:spcPct val="0"/>
            </a:spcBef>
            <a:spcAft>
              <a:spcPct val="15000"/>
            </a:spcAft>
            <a:buChar char="••"/>
          </a:pPr>
          <a:r>
            <a:rPr lang="en-US" sz="1300" kern="1200" dirty="0" smtClean="0"/>
            <a:t>Strategy generally in white box.</a:t>
          </a:r>
          <a:endParaRPr lang="en-US" sz="1300" kern="1200" dirty="0"/>
        </a:p>
        <a:p>
          <a:pPr marL="114300" lvl="1" indent="-114300" algn="l" defTabSz="577850">
            <a:lnSpc>
              <a:spcPct val="90000"/>
            </a:lnSpc>
            <a:spcBef>
              <a:spcPct val="0"/>
            </a:spcBef>
            <a:spcAft>
              <a:spcPct val="15000"/>
            </a:spcAft>
            <a:buChar char="••"/>
          </a:pPr>
          <a:r>
            <a:rPr lang="en-US" sz="1300" kern="1200" dirty="0" smtClean="0"/>
            <a:t>Quality of strategy is predicated on quality of feature library.</a:t>
          </a:r>
          <a:endParaRPr lang="en-US" sz="1300" kern="1200" dirty="0"/>
        </a:p>
      </dsp:txBody>
      <dsp:txXfrm>
        <a:off x="4534364" y="1096264"/>
        <a:ext cx="1985194" cy="1555734"/>
      </dsp:txXfrm>
    </dsp:sp>
    <dsp:sp modelId="{D2C49B47-6610-4A81-9328-81D72E631BBA}">
      <dsp:nvSpPr>
        <dsp:cNvPr id="0" name=""/>
        <dsp:cNvSpPr/>
      </dsp:nvSpPr>
      <dsp:spPr>
        <a:xfrm>
          <a:off x="6799857" y="306514"/>
          <a:ext cx="2481493" cy="70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l" defTabSz="577850">
            <a:lnSpc>
              <a:spcPct val="90000"/>
            </a:lnSpc>
            <a:spcBef>
              <a:spcPct val="0"/>
            </a:spcBef>
            <a:spcAft>
              <a:spcPct val="35000"/>
            </a:spcAft>
          </a:pPr>
          <a:r>
            <a:rPr lang="en-US" sz="1300" kern="1200" dirty="0" err="1"/>
            <a:t>Backtester</a:t>
          </a:r>
          <a:endParaRPr lang="en-US" sz="1300" kern="1200" dirty="0"/>
        </a:p>
      </dsp:txBody>
      <dsp:txXfrm>
        <a:off x="7150857" y="306514"/>
        <a:ext cx="1779493" cy="702000"/>
      </dsp:txXfrm>
    </dsp:sp>
    <dsp:sp modelId="{0788BFE1-3072-456D-A926-75D30320B6A9}">
      <dsp:nvSpPr>
        <dsp:cNvPr id="0" name=""/>
        <dsp:cNvSpPr/>
      </dsp:nvSpPr>
      <dsp:spPr>
        <a:xfrm>
          <a:off x="6799857" y="1096264"/>
          <a:ext cx="1985194" cy="155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Uses applied mathematics, knowledge of finance to model risk, returns, run simulations, etc.</a:t>
          </a:r>
          <a:endParaRPr lang="en-US" sz="1300" kern="1200" dirty="0"/>
        </a:p>
        <a:p>
          <a:pPr marL="114300" lvl="1" indent="-114300" algn="l" defTabSz="577850">
            <a:lnSpc>
              <a:spcPct val="90000"/>
            </a:lnSpc>
            <a:spcBef>
              <a:spcPct val="0"/>
            </a:spcBef>
            <a:spcAft>
              <a:spcPct val="15000"/>
            </a:spcAft>
            <a:buChar char="••"/>
          </a:pPr>
          <a:r>
            <a:rPr lang="en-US" sz="1300" kern="1200" dirty="0" smtClean="0"/>
            <a:t>Quality of backtest predicated on quality of strategy.</a:t>
          </a:r>
          <a:endParaRPr lang="en-US" sz="1300" kern="1200" dirty="0"/>
        </a:p>
      </dsp:txBody>
      <dsp:txXfrm>
        <a:off x="6799857" y="1096264"/>
        <a:ext cx="1985194" cy="1555734"/>
      </dsp:txXfrm>
    </dsp:sp>
    <dsp:sp modelId="{D33E6717-CB6A-4692-B024-F55BB05879CE}">
      <dsp:nvSpPr>
        <dsp:cNvPr id="0" name=""/>
        <dsp:cNvSpPr/>
      </dsp:nvSpPr>
      <dsp:spPr>
        <a:xfrm>
          <a:off x="9065350" y="306514"/>
          <a:ext cx="2481493" cy="702000"/>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l" defTabSz="577850">
            <a:lnSpc>
              <a:spcPct val="90000"/>
            </a:lnSpc>
            <a:spcBef>
              <a:spcPct val="0"/>
            </a:spcBef>
            <a:spcAft>
              <a:spcPct val="35000"/>
            </a:spcAft>
          </a:pPr>
          <a:r>
            <a:rPr lang="en-US" sz="1300" kern="1200" dirty="0"/>
            <a:t>Deployment team</a:t>
          </a:r>
        </a:p>
      </dsp:txBody>
      <dsp:txXfrm>
        <a:off x="9416350" y="306514"/>
        <a:ext cx="1779493" cy="702000"/>
      </dsp:txXfrm>
    </dsp:sp>
    <dsp:sp modelId="{9EFE1E2B-A61F-413E-8ECF-314B9587D112}">
      <dsp:nvSpPr>
        <dsp:cNvPr id="0" name=""/>
        <dsp:cNvSpPr/>
      </dsp:nvSpPr>
      <dsp:spPr>
        <a:xfrm>
          <a:off x="9065350" y="1096264"/>
          <a:ext cx="1985194" cy="1555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Uses low-abstracted computer programming to implement in most efficient way possible.</a:t>
          </a:r>
          <a:endParaRPr lang="en-US" sz="1300" kern="1200" dirty="0"/>
        </a:p>
        <a:p>
          <a:pPr marL="114300" lvl="1" indent="-114300" algn="l" defTabSz="577850">
            <a:lnSpc>
              <a:spcPct val="90000"/>
            </a:lnSpc>
            <a:spcBef>
              <a:spcPct val="0"/>
            </a:spcBef>
            <a:spcAft>
              <a:spcPct val="15000"/>
            </a:spcAft>
            <a:buChar char="••"/>
          </a:pPr>
          <a:r>
            <a:rPr lang="en-US" sz="1300" kern="1200" dirty="0" smtClean="0"/>
            <a:t>Quality of deployment predicated on quality of deployment team </a:t>
          </a:r>
          <a:r>
            <a:rPr lang="en-US" sz="1300" kern="1200" dirty="0" smtClean="0">
              <a:sym typeface="Wingdings" panose="05000000000000000000" pitchFamily="2" charset="2"/>
            </a:rPr>
            <a:t></a:t>
          </a:r>
          <a:endParaRPr lang="en-US" sz="1300" kern="1200" dirty="0"/>
        </a:p>
      </dsp:txBody>
      <dsp:txXfrm>
        <a:off x="9065350" y="1096264"/>
        <a:ext cx="1985194" cy="15557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998CD6-52B7-4CEF-AAA1-A3CB833DFE45}">
      <dsp:nvSpPr>
        <dsp:cNvPr id="0" name=""/>
        <dsp:cNvSpPr/>
      </dsp:nvSpPr>
      <dsp:spPr>
        <a:xfrm>
          <a:off x="1997883" y="1305483"/>
          <a:ext cx="1794341" cy="722276"/>
        </a:xfrm>
        <a:custGeom>
          <a:avLst/>
          <a:gdLst/>
          <a:ahLst/>
          <a:cxnLst/>
          <a:rect l="0" t="0" r="0" b="0"/>
          <a:pathLst>
            <a:path>
              <a:moveTo>
                <a:pt x="0" y="722276"/>
              </a:moveTo>
              <a:lnTo>
                <a:pt x="1794341" y="722276"/>
              </a:lnTo>
              <a:lnTo>
                <a:pt x="1794341"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727D4-3EBB-45BF-B5BF-D16BE708720E}">
      <dsp:nvSpPr>
        <dsp:cNvPr id="0" name=""/>
        <dsp:cNvSpPr/>
      </dsp:nvSpPr>
      <dsp:spPr>
        <a:xfrm>
          <a:off x="5987908" y="2027760"/>
          <a:ext cx="1178812" cy="427423"/>
        </a:xfrm>
        <a:custGeom>
          <a:avLst/>
          <a:gdLst/>
          <a:ahLst/>
          <a:cxnLst/>
          <a:rect l="0" t="0" r="0" b="0"/>
          <a:pathLst>
            <a:path>
              <a:moveTo>
                <a:pt x="0" y="0"/>
              </a:moveTo>
              <a:lnTo>
                <a:pt x="980011" y="0"/>
              </a:lnTo>
              <a:lnTo>
                <a:pt x="980011" y="427423"/>
              </a:lnTo>
              <a:lnTo>
                <a:pt x="1178812" y="42742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0261E9-A4F4-4C72-B8BD-E972D9EB63F2}">
      <dsp:nvSpPr>
        <dsp:cNvPr id="0" name=""/>
        <dsp:cNvSpPr/>
      </dsp:nvSpPr>
      <dsp:spPr>
        <a:xfrm>
          <a:off x="9154735" y="1600336"/>
          <a:ext cx="397602" cy="427423"/>
        </a:xfrm>
        <a:custGeom>
          <a:avLst/>
          <a:gdLst/>
          <a:ahLst/>
          <a:cxnLst/>
          <a:rect l="0" t="0" r="0" b="0"/>
          <a:pathLst>
            <a:path>
              <a:moveTo>
                <a:pt x="0" y="0"/>
              </a:moveTo>
              <a:lnTo>
                <a:pt x="198801" y="0"/>
              </a:lnTo>
              <a:lnTo>
                <a:pt x="198801" y="427423"/>
              </a:lnTo>
              <a:lnTo>
                <a:pt x="397602" y="427423"/>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F3EF4-F453-4BF1-AA8D-22D69DB9A024}">
      <dsp:nvSpPr>
        <dsp:cNvPr id="0" name=""/>
        <dsp:cNvSpPr/>
      </dsp:nvSpPr>
      <dsp:spPr>
        <a:xfrm>
          <a:off x="9154735" y="1172913"/>
          <a:ext cx="397602" cy="427423"/>
        </a:xfrm>
        <a:custGeom>
          <a:avLst/>
          <a:gdLst/>
          <a:ahLst/>
          <a:cxnLst/>
          <a:rect l="0" t="0" r="0" b="0"/>
          <a:pathLst>
            <a:path>
              <a:moveTo>
                <a:pt x="0" y="427423"/>
              </a:moveTo>
              <a:lnTo>
                <a:pt x="198801" y="427423"/>
              </a:lnTo>
              <a:lnTo>
                <a:pt x="198801" y="0"/>
              </a:lnTo>
              <a:lnTo>
                <a:pt x="39760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1C827-1B08-4353-BD51-ED6F3A2A125D}">
      <dsp:nvSpPr>
        <dsp:cNvPr id="0" name=""/>
        <dsp:cNvSpPr/>
      </dsp:nvSpPr>
      <dsp:spPr>
        <a:xfrm>
          <a:off x="5987908" y="1600336"/>
          <a:ext cx="1178812" cy="427423"/>
        </a:xfrm>
        <a:custGeom>
          <a:avLst/>
          <a:gdLst/>
          <a:ahLst/>
          <a:cxnLst/>
          <a:rect l="0" t="0" r="0" b="0"/>
          <a:pathLst>
            <a:path>
              <a:moveTo>
                <a:pt x="0" y="427423"/>
              </a:moveTo>
              <a:lnTo>
                <a:pt x="980011" y="427423"/>
              </a:lnTo>
              <a:lnTo>
                <a:pt x="980011" y="0"/>
              </a:lnTo>
              <a:lnTo>
                <a:pt x="1178812" y="0"/>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0C5184-0FB9-4266-9CA9-D39B07942C77}">
      <dsp:nvSpPr>
        <dsp:cNvPr id="0" name=""/>
        <dsp:cNvSpPr/>
      </dsp:nvSpPr>
      <dsp:spPr>
        <a:xfrm>
          <a:off x="1997883" y="1982040"/>
          <a:ext cx="2002009" cy="91440"/>
        </a:xfrm>
        <a:custGeom>
          <a:avLst/>
          <a:gdLst/>
          <a:ahLst/>
          <a:cxnLst/>
          <a:rect l="0" t="0" r="0" b="0"/>
          <a:pathLst>
            <a:path>
              <a:moveTo>
                <a:pt x="0" y="45720"/>
              </a:moveTo>
              <a:lnTo>
                <a:pt x="2002009"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2FD23-872C-465C-B9AB-C72DCC2BE728}">
      <dsp:nvSpPr>
        <dsp:cNvPr id="0" name=""/>
        <dsp:cNvSpPr/>
      </dsp:nvSpPr>
      <dsp:spPr>
        <a:xfrm>
          <a:off x="9869" y="1724587"/>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DEFAULT RISK</a:t>
          </a:r>
          <a:r>
            <a:rPr lang="en-US" sz="1200" kern="1200" dirty="0"/>
            <a:t/>
          </a:r>
          <a:br>
            <a:rPr lang="en-US" sz="1200" kern="1200" dirty="0"/>
          </a:br>
          <a:r>
            <a:rPr lang="en-US" sz="1200" kern="1200" dirty="0" err="1"/>
            <a:t>H</a:t>
          </a:r>
          <a:r>
            <a:rPr lang="en-US" sz="1200" kern="1200" baseline="-25000" dirty="0" err="1"/>
            <a:t>d</a:t>
          </a:r>
          <a:r>
            <a:rPr lang="en-US" sz="1200" kern="1200" dirty="0"/>
            <a:t> = 39%</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61%</a:t>
          </a:r>
        </a:p>
      </dsp:txBody>
      <dsp:txXfrm>
        <a:off x="9869" y="1724587"/>
        <a:ext cx="1988014" cy="606344"/>
      </dsp:txXfrm>
    </dsp:sp>
    <dsp:sp modelId="{D1E22215-2F7C-4459-80C8-824C0D868CA4}">
      <dsp:nvSpPr>
        <dsp:cNvPr id="0" name=""/>
        <dsp:cNvSpPr/>
      </dsp:nvSpPr>
      <dsp:spPr>
        <a:xfrm>
          <a:off x="3999893" y="1724587"/>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NONDEFAULT</a:t>
          </a:r>
          <a:r>
            <a:rPr lang="en-US" sz="1200" kern="1200" dirty="0"/>
            <a:t/>
          </a:r>
          <a:br>
            <a:rPr lang="en-US" sz="1200" kern="1200" dirty="0"/>
          </a:br>
          <a:r>
            <a:rPr lang="en-US" sz="1200" kern="1200" dirty="0" err="1"/>
            <a:t>H</a:t>
          </a:r>
          <a:r>
            <a:rPr lang="en-US" sz="1200" kern="1200" baseline="-25000" dirty="0" err="1"/>
            <a:t>d</a:t>
          </a:r>
          <a:r>
            <a:rPr lang="en-US" sz="1200" kern="1200" dirty="0"/>
            <a:t> = 9%</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91%</a:t>
          </a:r>
          <a:endParaRPr lang="en-US" sz="1200" b="1" kern="1200" dirty="0"/>
        </a:p>
      </dsp:txBody>
      <dsp:txXfrm>
        <a:off x="3999893" y="1724587"/>
        <a:ext cx="1988014" cy="606344"/>
      </dsp:txXfrm>
    </dsp:sp>
    <dsp:sp modelId="{6929C73D-9350-4CE7-8DF3-A9E84A4D6D65}">
      <dsp:nvSpPr>
        <dsp:cNvPr id="0" name=""/>
        <dsp:cNvSpPr/>
      </dsp:nvSpPr>
      <dsp:spPr>
        <a:xfrm>
          <a:off x="7166720" y="1297164"/>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NONDEFAULT</a:t>
          </a:r>
          <a:r>
            <a:rPr lang="en-US" sz="1200" kern="1200" dirty="0"/>
            <a:t/>
          </a:r>
          <a:br>
            <a:rPr lang="en-US" sz="1200" kern="1200" dirty="0"/>
          </a:br>
          <a:r>
            <a:rPr lang="en-US" sz="1200" kern="1200" dirty="0" err="1"/>
            <a:t>H</a:t>
          </a:r>
          <a:r>
            <a:rPr lang="en-US" sz="1200" kern="1200" baseline="-25000" dirty="0" err="1"/>
            <a:t>d</a:t>
          </a:r>
          <a:r>
            <a:rPr lang="en-US" sz="1200" kern="1200" dirty="0"/>
            <a:t> = 17%</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83%</a:t>
          </a:r>
          <a:endParaRPr lang="en-US" sz="1200" b="1" kern="1200" dirty="0"/>
        </a:p>
      </dsp:txBody>
      <dsp:txXfrm>
        <a:off x="7166720" y="1297164"/>
        <a:ext cx="1988014" cy="606344"/>
      </dsp:txXfrm>
    </dsp:sp>
    <dsp:sp modelId="{F77B8E00-4CD4-4178-9941-4F6170D53DC9}">
      <dsp:nvSpPr>
        <dsp:cNvPr id="0" name=""/>
        <dsp:cNvSpPr/>
      </dsp:nvSpPr>
      <dsp:spPr>
        <a:xfrm>
          <a:off x="9552338" y="869741"/>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NONDEFAULT</a:t>
          </a:r>
          <a:r>
            <a:rPr lang="en-US" sz="1200" kern="1200" dirty="0"/>
            <a:t/>
          </a:r>
          <a:br>
            <a:rPr lang="en-US" sz="1200" kern="1200" dirty="0"/>
          </a:br>
          <a:r>
            <a:rPr lang="en-US" sz="1200" kern="1200" dirty="0" err="1"/>
            <a:t>H</a:t>
          </a:r>
          <a:r>
            <a:rPr lang="en-US" sz="1200" kern="1200" baseline="-25000" dirty="0" err="1"/>
            <a:t>d</a:t>
          </a:r>
          <a:r>
            <a:rPr lang="en-US" sz="1200" kern="1200" dirty="0"/>
            <a:t> = 12%</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88%</a:t>
          </a:r>
          <a:endParaRPr lang="en-US" sz="1200" b="1" kern="1200" dirty="0"/>
        </a:p>
      </dsp:txBody>
      <dsp:txXfrm>
        <a:off x="9552338" y="869741"/>
        <a:ext cx="1988014" cy="606344"/>
      </dsp:txXfrm>
    </dsp:sp>
    <dsp:sp modelId="{B867A405-CF87-4F56-89CB-5F6010D88366}">
      <dsp:nvSpPr>
        <dsp:cNvPr id="0" name=""/>
        <dsp:cNvSpPr/>
      </dsp:nvSpPr>
      <dsp:spPr>
        <a:xfrm>
          <a:off x="9552338" y="1724587"/>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DEFAULT</a:t>
          </a:r>
          <a:r>
            <a:rPr lang="en-US" sz="1200" kern="1200" dirty="0"/>
            <a:t/>
          </a:r>
          <a:br>
            <a:rPr lang="en-US" sz="1200" kern="1200" dirty="0"/>
          </a:br>
          <a:r>
            <a:rPr lang="en-US" sz="1200" kern="1200" dirty="0" err="1"/>
            <a:t>H</a:t>
          </a:r>
          <a:r>
            <a:rPr lang="en-US" sz="1200" kern="1200" baseline="-25000" dirty="0" err="1"/>
            <a:t>d</a:t>
          </a:r>
          <a:r>
            <a:rPr lang="en-US" sz="1200" kern="1200" dirty="0"/>
            <a:t> = 25%</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75%</a:t>
          </a:r>
          <a:endParaRPr lang="en-US" sz="1200" b="1" kern="1200" dirty="0"/>
        </a:p>
      </dsp:txBody>
      <dsp:txXfrm>
        <a:off x="9552338" y="1724587"/>
        <a:ext cx="1988014" cy="606344"/>
      </dsp:txXfrm>
    </dsp:sp>
    <dsp:sp modelId="{A7E4E075-53B3-4EBD-9FE9-4D1A95F1F1B9}">
      <dsp:nvSpPr>
        <dsp:cNvPr id="0" name=""/>
        <dsp:cNvSpPr/>
      </dsp:nvSpPr>
      <dsp:spPr>
        <a:xfrm>
          <a:off x="7166720" y="2152010"/>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NONDEFAULT</a:t>
          </a:r>
          <a:r>
            <a:rPr lang="en-US" sz="1200" kern="1200" dirty="0"/>
            <a:t/>
          </a:r>
          <a:br>
            <a:rPr lang="en-US" sz="1200" kern="1200" dirty="0"/>
          </a:br>
          <a:r>
            <a:rPr lang="en-US" sz="1200" kern="1200" dirty="0" err="1"/>
            <a:t>H</a:t>
          </a:r>
          <a:r>
            <a:rPr lang="en-US" sz="1200" kern="1200" baseline="-25000" dirty="0" err="1"/>
            <a:t>d</a:t>
          </a:r>
          <a:r>
            <a:rPr lang="en-US" sz="1200" kern="1200" dirty="0"/>
            <a:t> = 0%</a:t>
          </a:r>
        </a:p>
        <a:p>
          <a:pPr lvl="0" algn="ctr" defTabSz="533400">
            <a:lnSpc>
              <a:spcPct val="90000"/>
            </a:lnSpc>
            <a:spcBef>
              <a:spcPct val="0"/>
            </a:spcBef>
            <a:spcAft>
              <a:spcPct val="35000"/>
            </a:spcAft>
          </a:pPr>
          <a:r>
            <a:rPr lang="en-US" sz="1200" kern="1200" dirty="0" err="1"/>
            <a:t>H</a:t>
          </a:r>
          <a:r>
            <a:rPr lang="en-US" sz="1200" kern="1200" baseline="-25000" dirty="0" err="1"/>
            <a:t>nd</a:t>
          </a:r>
          <a:r>
            <a:rPr lang="en-US" sz="1200" kern="1200" baseline="-25000" dirty="0"/>
            <a:t> </a:t>
          </a:r>
          <a:r>
            <a:rPr lang="en-US" sz="1200" kern="1200" dirty="0"/>
            <a:t>= 100%</a:t>
          </a:r>
          <a:endParaRPr lang="en-US" sz="1200" b="1" kern="1200" dirty="0"/>
        </a:p>
      </dsp:txBody>
      <dsp:txXfrm>
        <a:off x="7166720" y="2152010"/>
        <a:ext cx="1988014" cy="606344"/>
      </dsp:txXfrm>
    </dsp:sp>
    <dsp:sp modelId="{323934DE-33E3-4E0D-8691-B571CC3B41AB}">
      <dsp:nvSpPr>
        <dsp:cNvPr id="0" name=""/>
        <dsp:cNvSpPr/>
      </dsp:nvSpPr>
      <dsp:spPr>
        <a:xfrm>
          <a:off x="2798218" y="699139"/>
          <a:ext cx="1988014" cy="6063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a:t>DEFAULT</a:t>
          </a:r>
          <a:r>
            <a:rPr lang="en-US" sz="1200" kern="1200" dirty="0"/>
            <a:t/>
          </a:r>
          <a:br>
            <a:rPr lang="en-US" sz="1200" kern="1200" dirty="0"/>
          </a:br>
          <a:r>
            <a:rPr lang="en-US" sz="1200" kern="1200" dirty="0" err="1"/>
            <a:t>H</a:t>
          </a:r>
          <a:r>
            <a:rPr lang="en-US" sz="1200" kern="1200" baseline="-25000" dirty="0" err="1"/>
            <a:t>d</a:t>
          </a:r>
          <a:r>
            <a:rPr lang="en-US" sz="1200" kern="1200" dirty="0"/>
            <a:t> =  100%</a:t>
          </a:r>
          <a:br>
            <a:rPr lang="en-US" sz="1200" kern="1200" dirty="0"/>
          </a:br>
          <a:r>
            <a:rPr lang="en-US" sz="1200" kern="1200" dirty="0" err="1"/>
            <a:t>H</a:t>
          </a:r>
          <a:r>
            <a:rPr lang="en-US" sz="1200" kern="1200" baseline="-25000" dirty="0" err="1"/>
            <a:t>nd</a:t>
          </a:r>
          <a:r>
            <a:rPr lang="en-US" sz="1200" kern="1200" baseline="-25000" dirty="0"/>
            <a:t> </a:t>
          </a:r>
          <a:r>
            <a:rPr lang="en-US" sz="1200" kern="1200" dirty="0"/>
            <a:t>= 0%</a:t>
          </a:r>
        </a:p>
      </dsp:txBody>
      <dsp:txXfrm>
        <a:off x="2798218" y="699139"/>
        <a:ext cx="1988014" cy="6063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B6045-203B-413C-B6F6-D2DBBBFDDC9F}">
      <dsp:nvSpPr>
        <dsp:cNvPr id="0" name=""/>
        <dsp:cNvSpPr/>
      </dsp:nvSpPr>
      <dsp:spPr>
        <a:xfrm>
          <a:off x="355429" y="0"/>
          <a:ext cx="2601703" cy="1017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Specifies probabilistic prior model over unknown function</a:t>
          </a:r>
          <a:endParaRPr lang="en-US" sz="1500" kern="1200" dirty="0"/>
        </a:p>
      </dsp:txBody>
      <dsp:txXfrm>
        <a:off x="385239" y="29810"/>
        <a:ext cx="2542083" cy="958161"/>
      </dsp:txXfrm>
    </dsp:sp>
    <dsp:sp modelId="{8F5BF067-9599-484A-A343-FEE23CD0184D}">
      <dsp:nvSpPr>
        <dsp:cNvPr id="0" name=""/>
        <dsp:cNvSpPr/>
      </dsp:nvSpPr>
      <dsp:spPr>
        <a:xfrm rot="5400000">
          <a:off x="1465447" y="1043225"/>
          <a:ext cx="381667" cy="4580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1518880" y="1081392"/>
        <a:ext cx="274801" cy="267167"/>
      </dsp:txXfrm>
    </dsp:sp>
    <dsp:sp modelId="{429E3241-09C0-45BF-9B7A-0DE2D4607C51}">
      <dsp:nvSpPr>
        <dsp:cNvPr id="0" name=""/>
        <dsp:cNvSpPr/>
      </dsp:nvSpPr>
      <dsp:spPr>
        <a:xfrm>
          <a:off x="355429" y="1526671"/>
          <a:ext cx="2601703" cy="1017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Apply Bayesian inference to compute posterior distribution over </a:t>
          </a:r>
          <a:r>
            <a:rPr lang="en-US" sz="1500" i="1" kern="1200" dirty="0" smtClean="0"/>
            <a:t>f </a:t>
          </a:r>
          <a:r>
            <a:rPr lang="en-US" sz="1500" i="0" kern="1200" dirty="0" smtClean="0"/>
            <a:t> given </a:t>
          </a:r>
          <a:r>
            <a:rPr lang="en-US" sz="1500" i="0" kern="1200" smtClean="0"/>
            <a:t>the previous obserbations</a:t>
          </a:r>
          <a:endParaRPr lang="en-US" sz="1500" i="1" kern="1200" dirty="0"/>
        </a:p>
      </dsp:txBody>
      <dsp:txXfrm>
        <a:off x="385239" y="1556481"/>
        <a:ext cx="2542083" cy="958161"/>
      </dsp:txXfrm>
    </dsp:sp>
    <dsp:sp modelId="{1C94A392-22F0-49CF-AFD8-38A5175A1D0C}">
      <dsp:nvSpPr>
        <dsp:cNvPr id="0" name=""/>
        <dsp:cNvSpPr/>
      </dsp:nvSpPr>
      <dsp:spPr>
        <a:xfrm rot="5400000">
          <a:off x="1465447" y="2569897"/>
          <a:ext cx="381667" cy="4580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5400000">
        <a:off x="1518880" y="2608064"/>
        <a:ext cx="274801" cy="267167"/>
      </dsp:txXfrm>
    </dsp:sp>
    <dsp:sp modelId="{F38E7F26-C88F-40C6-A78A-1EA39A6CDAAE}">
      <dsp:nvSpPr>
        <dsp:cNvPr id="0" name=""/>
        <dsp:cNvSpPr/>
      </dsp:nvSpPr>
      <dsp:spPr>
        <a:xfrm>
          <a:off x="355429" y="3053343"/>
          <a:ext cx="2601703" cy="10177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Use posterior function to construct an acquisition function to decide next query point.</a:t>
          </a:r>
          <a:endParaRPr lang="en-US" sz="1500" kern="1200" dirty="0"/>
        </a:p>
      </dsp:txBody>
      <dsp:txXfrm>
        <a:off x="385239" y="3083153"/>
        <a:ext cx="2542083" cy="95816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D3CC6-33E4-4E9F-8D56-E36C39785898}" type="datetimeFigureOut">
              <a:rPr lang="en-US" smtClean="0"/>
              <a:t>5/14/2019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C8873-F057-4F77-B0AB-F8DCB20F1AB6}" type="slidenum">
              <a:rPr lang="en-US" smtClean="0"/>
              <a:t>‹#›</a:t>
            </a:fld>
            <a:endParaRPr lang="en-US"/>
          </a:p>
        </p:txBody>
      </p:sp>
    </p:spTree>
    <p:extLst>
      <p:ext uri="{BB962C8B-B14F-4D97-AF65-F5344CB8AC3E}">
        <p14:creationId xmlns:p14="http://schemas.microsoft.com/office/powerpoint/2010/main" val="3992566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5C8873-F057-4F77-B0AB-F8DCB20F1AB6}" type="slidenum">
              <a:rPr lang="en-US" smtClean="0"/>
              <a:t>2</a:t>
            </a:fld>
            <a:endParaRPr lang="en-US"/>
          </a:p>
        </p:txBody>
      </p:sp>
    </p:spTree>
    <p:extLst>
      <p:ext uri="{BB962C8B-B14F-4D97-AF65-F5344CB8AC3E}">
        <p14:creationId xmlns:p14="http://schemas.microsoft.com/office/powerpoint/2010/main" val="15758192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C8873-F057-4F77-B0AB-F8DCB20F1AB6}" type="slidenum">
              <a:rPr lang="en-US" smtClean="0"/>
              <a:t>25</a:t>
            </a:fld>
            <a:endParaRPr lang="en-US"/>
          </a:p>
        </p:txBody>
      </p:sp>
    </p:spTree>
    <p:extLst>
      <p:ext uri="{BB962C8B-B14F-4D97-AF65-F5344CB8AC3E}">
        <p14:creationId xmlns:p14="http://schemas.microsoft.com/office/powerpoint/2010/main" val="22088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C8873-F057-4F77-B0AB-F8DCB20F1AB6}" type="slidenum">
              <a:rPr lang="en-US" smtClean="0"/>
              <a:t>26</a:t>
            </a:fld>
            <a:endParaRPr lang="en-US"/>
          </a:p>
        </p:txBody>
      </p:sp>
    </p:spTree>
    <p:extLst>
      <p:ext uri="{BB962C8B-B14F-4D97-AF65-F5344CB8AC3E}">
        <p14:creationId xmlns:p14="http://schemas.microsoft.com/office/powerpoint/2010/main" val="3875796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C8873-F057-4F77-B0AB-F8DCB20F1AB6}" type="slidenum">
              <a:rPr lang="en-US" smtClean="0"/>
              <a:t>27</a:t>
            </a:fld>
            <a:endParaRPr lang="en-US"/>
          </a:p>
        </p:txBody>
      </p:sp>
    </p:spTree>
    <p:extLst>
      <p:ext uri="{BB962C8B-B14F-4D97-AF65-F5344CB8AC3E}">
        <p14:creationId xmlns:p14="http://schemas.microsoft.com/office/powerpoint/2010/main" val="4167362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5C8873-F057-4F77-B0AB-F8DCB20F1AB6}" type="slidenum">
              <a:rPr lang="en-US" smtClean="0"/>
              <a:t>28</a:t>
            </a:fld>
            <a:endParaRPr lang="en-US"/>
          </a:p>
        </p:txBody>
      </p:sp>
    </p:spTree>
    <p:extLst>
      <p:ext uri="{BB962C8B-B14F-4D97-AF65-F5344CB8AC3E}">
        <p14:creationId xmlns:p14="http://schemas.microsoft.com/office/powerpoint/2010/main" val="2132654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32</a:t>
            </a:fld>
            <a:endParaRPr lang="en-US"/>
          </a:p>
        </p:txBody>
      </p:sp>
    </p:spTree>
    <p:extLst>
      <p:ext uri="{BB962C8B-B14F-4D97-AF65-F5344CB8AC3E}">
        <p14:creationId xmlns:p14="http://schemas.microsoft.com/office/powerpoint/2010/main" val="89888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8</a:t>
            </a:fld>
            <a:endParaRPr lang="en-US"/>
          </a:p>
        </p:txBody>
      </p:sp>
    </p:spTree>
    <p:extLst>
      <p:ext uri="{BB962C8B-B14F-4D97-AF65-F5344CB8AC3E}">
        <p14:creationId xmlns:p14="http://schemas.microsoft.com/office/powerpoint/2010/main" val="271468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5C8873-F057-4F77-B0AB-F8DCB20F1AB6}" type="slidenum">
              <a:rPr lang="en-US" smtClean="0"/>
              <a:t>9</a:t>
            </a:fld>
            <a:endParaRPr lang="en-US"/>
          </a:p>
        </p:txBody>
      </p:sp>
    </p:spTree>
    <p:extLst>
      <p:ext uri="{BB962C8B-B14F-4D97-AF65-F5344CB8AC3E}">
        <p14:creationId xmlns:p14="http://schemas.microsoft.com/office/powerpoint/2010/main" val="429279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5C8873-F057-4F77-B0AB-F8DCB20F1AB6}" type="slidenum">
              <a:rPr lang="en-US" smtClean="0"/>
              <a:t>10</a:t>
            </a:fld>
            <a:endParaRPr lang="en-US"/>
          </a:p>
        </p:txBody>
      </p:sp>
    </p:spTree>
    <p:extLst>
      <p:ext uri="{BB962C8B-B14F-4D97-AF65-F5344CB8AC3E}">
        <p14:creationId xmlns:p14="http://schemas.microsoft.com/office/powerpoint/2010/main" val="429279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12</a:t>
            </a:fld>
            <a:endParaRPr lang="en-US"/>
          </a:p>
        </p:txBody>
      </p:sp>
    </p:spTree>
    <p:extLst>
      <p:ext uri="{BB962C8B-B14F-4D97-AF65-F5344CB8AC3E}">
        <p14:creationId xmlns:p14="http://schemas.microsoft.com/office/powerpoint/2010/main" val="89069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5C8873-F057-4F77-B0AB-F8DCB20F1AB6}" type="slidenum">
              <a:rPr lang="en-US" smtClean="0"/>
              <a:t>15</a:t>
            </a:fld>
            <a:endParaRPr lang="en-US"/>
          </a:p>
        </p:txBody>
      </p:sp>
    </p:spTree>
    <p:extLst>
      <p:ext uri="{BB962C8B-B14F-4D97-AF65-F5344CB8AC3E}">
        <p14:creationId xmlns:p14="http://schemas.microsoft.com/office/powerpoint/2010/main" val="3761699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16</a:t>
            </a:fld>
            <a:endParaRPr lang="en-US"/>
          </a:p>
        </p:txBody>
      </p:sp>
    </p:spTree>
    <p:extLst>
      <p:ext uri="{BB962C8B-B14F-4D97-AF65-F5344CB8AC3E}">
        <p14:creationId xmlns:p14="http://schemas.microsoft.com/office/powerpoint/2010/main" val="156377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17</a:t>
            </a:fld>
            <a:endParaRPr lang="en-US"/>
          </a:p>
        </p:txBody>
      </p:sp>
    </p:spTree>
    <p:extLst>
      <p:ext uri="{BB962C8B-B14F-4D97-AF65-F5344CB8AC3E}">
        <p14:creationId xmlns:p14="http://schemas.microsoft.com/office/powerpoint/2010/main" val="1563775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5C8873-F057-4F77-B0AB-F8DCB20F1AB6}" type="slidenum">
              <a:rPr lang="en-US" smtClean="0"/>
              <a:t>18</a:t>
            </a:fld>
            <a:endParaRPr lang="en-US"/>
          </a:p>
        </p:txBody>
      </p:sp>
    </p:spTree>
    <p:extLst>
      <p:ext uri="{BB962C8B-B14F-4D97-AF65-F5344CB8AC3E}">
        <p14:creationId xmlns:p14="http://schemas.microsoft.com/office/powerpoint/2010/main" val="1563775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5/14/2019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5/14/2019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
        <p:nvSpPr>
          <p:cNvPr id="8" name="fl" descr=" "/>
          <p:cNvSpPr txBox="1"/>
          <p:nvPr/>
        </p:nvSpPr>
        <p:spPr>
          <a:xfrm>
            <a:off x="0" y="6537960"/>
            <a:ext cx="12192000" cy="223138"/>
          </a:xfrm>
          <a:prstGeom prst="rect">
            <a:avLst/>
          </a:prstGeom>
          <a:noFill/>
        </p:spPr>
        <p:txBody>
          <a:bodyPr vert="horz" rtlCol="0">
            <a:spAutoFit/>
          </a:bodyPr>
          <a:lstStyle/>
          <a:p>
            <a:pPr algn="l"/>
            <a:r>
              <a:rPr lang="en-US" sz="850" b="0" i="0" u="none" baseline="0" smtClean="0">
                <a:solidFill>
                  <a:srgbClr val="000000"/>
                </a:solidFill>
                <a:latin typeface="Microsoft Sans Serif"/>
              </a:rPr>
              <a:t> </a:t>
            </a:r>
            <a:endParaRPr lang="en-US" sz="850" b="0" i="0" u="none" baseline="0">
              <a:solidFill>
                <a:srgbClr val="000000"/>
              </a:solidFill>
              <a:latin typeface="Microsoft Sans Serif"/>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upload.wikimedia.org/wikipedia/commons/thumb/6/65/Cognitive_bias_codex_en.svg/1900px-Cognitive_bias_codex_en.svg.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hyperlink" Target="https://arxiv.org/abs/1810.04805" TargetMode="External"/><Relationship Id="rId2" Type="http://schemas.openxmlformats.org/officeDocument/2006/relationships/hyperlink" Target="https://github.com/google-research/bert"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hyperlink" Target="https://papers.nips.cc/paper/4443-algorithms-for-hyper-parameter-optimization.pdf" TargetMode="External"/><Relationship Id="rId2" Type="http://schemas.openxmlformats.org/officeDocument/2006/relationships/hyperlink" Target="http://www.jmlr.org/papers/volume13/bergstra12a/bergstra12a.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hyperlink" Target="https://thuijskens.github.io/images/2016_12_29/bo_2d_new_data.gif" TargetMode="External"/><Relationship Id="rId7" Type="http://schemas.openxmlformats.org/officeDocument/2006/relationships/diagramColors" Target="../diagrams/colors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www.amazon.com/d/1491952962/" TargetMode="External"/><Relationship Id="rId13" Type="http://schemas.openxmlformats.org/officeDocument/2006/relationships/hyperlink" Target="http://datagrid.lbl.gov/backtest/" TargetMode="External"/><Relationship Id="rId3" Type="http://schemas.openxmlformats.org/officeDocument/2006/relationships/hyperlink" Target="https://paperswithcode.com/greatest" TargetMode="External"/><Relationship Id="rId7" Type="http://schemas.openxmlformats.org/officeDocument/2006/relationships/hyperlink" Target="https://www.amazon.com/d/1617294438/" TargetMode="External"/><Relationship Id="rId12" Type="http://schemas.openxmlformats.org/officeDocument/2006/relationships/hyperlink" Target="https://github.com/grananqvist/Awesome-Quant-Machine-Learning-Trading"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 Id="rId6" Type="http://schemas.openxmlformats.org/officeDocument/2006/relationships/hyperlink" Target="https://www.amazon.com/d/1491962291/" TargetMode="External"/><Relationship Id="rId11" Type="http://schemas.openxmlformats.org/officeDocument/2006/relationships/hyperlink" Target="https://blog.aidangomez.ca/2016/04/17/Backpropogating-an-LSTM-A-Numerical-Example/" TargetMode="External"/><Relationship Id="rId5" Type="http://schemas.openxmlformats.org/officeDocument/2006/relationships/hyperlink" Target="https://www.amazon.com/d/1119482089" TargetMode="External"/><Relationship Id="rId10" Type="http://schemas.openxmlformats.org/officeDocument/2006/relationships/hyperlink" Target="https://course.spacy.io/" TargetMode="External"/><Relationship Id="rId4" Type="http://schemas.openxmlformats.org/officeDocument/2006/relationships/hyperlink" Target="https://www.youtube.com/channel/UCWN3xxRkmTPmbKwht9FuE5A" TargetMode="External"/><Relationship Id="rId9" Type="http://schemas.openxmlformats.org/officeDocument/2006/relationships/hyperlink" Target="https://karpathy.github.io/2019/04/25/recip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biorxiv.org/content/biorxiv/early/2018/11/04/461525.full.pdf" TargetMode="External"/><Relationship Id="rId2" Type="http://schemas.openxmlformats.org/officeDocument/2006/relationships/hyperlink" Target="http://news.mit.edu/2019/computer-model-brain-visual-cortex-0502"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tensorflow.org/js/dem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CF54E3-4FB3-460E-8B3B-98DD31F7C408}"/>
              </a:ext>
            </a:extLst>
          </p:cNvPr>
          <p:cNvSpPr>
            <a:spLocks noGrp="1"/>
          </p:cNvSpPr>
          <p:nvPr>
            <p:ph type="ctrTitle"/>
          </p:nvPr>
        </p:nvSpPr>
        <p:spPr/>
        <p:txBody>
          <a:bodyPr/>
          <a:lstStyle/>
          <a:p>
            <a:r>
              <a:rPr lang="en-US" dirty="0"/>
              <a:t>Financial </a:t>
            </a:r>
            <a:br>
              <a:rPr lang="en-US" dirty="0"/>
            </a:br>
            <a:r>
              <a:rPr lang="en-US" dirty="0"/>
              <a:t>machine learning </a:t>
            </a:r>
          </a:p>
        </p:txBody>
      </p:sp>
      <p:sp>
        <p:nvSpPr>
          <p:cNvPr id="3" name="Subtitle 2">
            <a:extLst>
              <a:ext uri="{FF2B5EF4-FFF2-40B4-BE49-F238E27FC236}">
                <a16:creationId xmlns="" xmlns:a16="http://schemas.microsoft.com/office/drawing/2014/main" id="{80939DE2-C21F-49A7-BC02-3D41D97FCCDA}"/>
              </a:ext>
            </a:extLst>
          </p:cNvPr>
          <p:cNvSpPr>
            <a:spLocks noGrp="1"/>
          </p:cNvSpPr>
          <p:nvPr>
            <p:ph type="subTitle" idx="1"/>
          </p:nvPr>
        </p:nvSpPr>
        <p:spPr>
          <a:xfrm>
            <a:off x="1371600" y="3641079"/>
            <a:ext cx="9448800" cy="685800"/>
          </a:xfrm>
        </p:spPr>
        <p:txBody>
          <a:bodyPr/>
          <a:lstStyle/>
          <a:p>
            <a:r>
              <a:rPr lang="en-US" dirty="0"/>
              <a:t>JOEL ALCEDO</a:t>
            </a:r>
          </a:p>
        </p:txBody>
      </p:sp>
    </p:spTree>
    <p:extLst>
      <p:ext uri="{BB962C8B-B14F-4D97-AF65-F5344CB8AC3E}">
        <p14:creationId xmlns:p14="http://schemas.microsoft.com/office/powerpoint/2010/main" val="3981553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smtClean="0"/>
              <a:t>COMMON MISTAKES</a:t>
            </a:r>
            <a:endParaRPr lang="en-US" dirty="0"/>
          </a:p>
        </p:txBody>
      </p:sp>
      <p:sp>
        <p:nvSpPr>
          <p:cNvPr id="5" name="TextBox 4"/>
          <p:cNvSpPr txBox="1"/>
          <p:nvPr/>
        </p:nvSpPr>
        <p:spPr>
          <a:xfrm>
            <a:off x="7886580" y="6415320"/>
            <a:ext cx="3815468" cy="276999"/>
          </a:xfrm>
          <a:prstGeom prst="rect">
            <a:avLst/>
          </a:prstGeom>
          <a:noFill/>
        </p:spPr>
        <p:txBody>
          <a:bodyPr wrap="none" rtlCol="0">
            <a:spAutoFit/>
          </a:bodyPr>
          <a:lstStyle/>
          <a:p>
            <a:pPr algn="r"/>
            <a:r>
              <a:rPr lang="en-US" sz="1200" b="1" i="1" dirty="0" smtClean="0"/>
              <a:t>Source: Advances in Financial Machine Learning</a:t>
            </a:r>
            <a:endParaRPr lang="en-US" dirty="0"/>
          </a:p>
        </p:txBody>
      </p:sp>
      <p:graphicFrame>
        <p:nvGraphicFramePr>
          <p:cNvPr id="9" name="Content Placeholder 3"/>
          <p:cNvGraphicFramePr>
            <a:graphicFrameLocks/>
          </p:cNvGraphicFramePr>
          <p:nvPr>
            <p:extLst>
              <p:ext uri="{D42A27DB-BD31-4B8C-83A1-F6EECF244321}">
                <p14:modId xmlns:p14="http://schemas.microsoft.com/office/powerpoint/2010/main" val="71975701"/>
              </p:ext>
            </p:extLst>
          </p:nvPr>
        </p:nvGraphicFramePr>
        <p:xfrm>
          <a:off x="493486" y="1895663"/>
          <a:ext cx="11208564" cy="3901440"/>
        </p:xfrm>
        <a:graphic>
          <a:graphicData uri="http://schemas.openxmlformats.org/drawingml/2006/table">
            <a:tbl>
              <a:tblPr firstRow="1" bandRow="1">
                <a:tableStyleId>{5C22544A-7EE6-4342-B048-85BDC9FD1C3A}</a:tableStyleId>
              </a:tblPr>
              <a:tblGrid>
                <a:gridCol w="1886857"/>
                <a:gridCol w="2365828"/>
                <a:gridCol w="3062515"/>
                <a:gridCol w="3893364"/>
              </a:tblGrid>
              <a:tr h="333829">
                <a:tc>
                  <a:txBody>
                    <a:bodyPr/>
                    <a:lstStyle/>
                    <a:p>
                      <a:r>
                        <a:rPr lang="en-US" sz="1600" dirty="0" smtClean="0"/>
                        <a:t>Category</a:t>
                      </a:r>
                      <a:endParaRPr lang="en-US" sz="1600" dirty="0"/>
                    </a:p>
                  </a:txBody>
                  <a:tcPr anchor="ctr"/>
                </a:tc>
                <a:tc>
                  <a:txBody>
                    <a:bodyPr/>
                    <a:lstStyle/>
                    <a:p>
                      <a:r>
                        <a:rPr lang="en-US" sz="1600" dirty="0" smtClean="0"/>
                        <a:t>Pitfall</a:t>
                      </a:r>
                      <a:endParaRPr lang="en-US" sz="1600" dirty="0"/>
                    </a:p>
                  </a:txBody>
                  <a:tcPr anchor="ctr"/>
                </a:tc>
                <a:tc>
                  <a:txBody>
                    <a:bodyPr/>
                    <a:lstStyle/>
                    <a:p>
                      <a:r>
                        <a:rPr lang="en-US" sz="1600" dirty="0" smtClean="0"/>
                        <a:t>Description</a:t>
                      </a:r>
                      <a:endParaRPr lang="en-US" sz="1600" dirty="0"/>
                    </a:p>
                  </a:txBody>
                  <a:tcPr anchor="ctr"/>
                </a:tc>
                <a:tc>
                  <a:txBody>
                    <a:bodyPr/>
                    <a:lstStyle/>
                    <a:p>
                      <a:r>
                        <a:rPr lang="en-US" sz="1600" dirty="0" smtClean="0"/>
                        <a:t>Solution</a:t>
                      </a:r>
                      <a:endParaRPr lang="en-US" sz="1600" dirty="0"/>
                    </a:p>
                  </a:txBody>
                  <a:tcPr anchor="ctr"/>
                </a:tc>
              </a:tr>
              <a:tr h="8984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Classification</a:t>
                      </a:r>
                      <a:endParaRPr lang="en-US" sz="1200" dirty="0"/>
                    </a:p>
                  </a:txBody>
                  <a:tcPr anchor="ctr"/>
                </a:tc>
                <a:tc>
                  <a:txBody>
                    <a:bodyPr/>
                    <a:lstStyle/>
                    <a:p>
                      <a:r>
                        <a:rPr lang="en-US" sz="1200" dirty="0" smtClean="0"/>
                        <a:t>Weighting non-IID</a:t>
                      </a:r>
                      <a:r>
                        <a:rPr lang="en-US" sz="1200" baseline="0" dirty="0" smtClean="0"/>
                        <a:t> samples</a:t>
                      </a:r>
                      <a:endParaRPr lang="en-US" sz="1200" dirty="0"/>
                    </a:p>
                  </a:txBody>
                  <a:tcPr anchor="ctr"/>
                </a:tc>
                <a:tc>
                  <a:txBody>
                    <a:bodyPr/>
                    <a:lstStyle/>
                    <a:p>
                      <a:r>
                        <a:rPr lang="en-US" sz="1200" dirty="0" smtClean="0"/>
                        <a:t>Independent</a:t>
                      </a:r>
                      <a:r>
                        <a:rPr lang="en-US" sz="1200" baseline="0" dirty="0" smtClean="0"/>
                        <a:t> and identically distributed data: when each variable has the same probability distribution and are mutually independent. Not usually in finance!</a:t>
                      </a:r>
                      <a:endParaRPr lang="en-US" sz="1200" dirty="0"/>
                    </a:p>
                  </a:txBody>
                  <a:tcPr anchor="ctr"/>
                </a:tc>
                <a:tc>
                  <a:txBody>
                    <a:bodyPr/>
                    <a:lstStyle/>
                    <a:p>
                      <a:r>
                        <a:rPr lang="en-US" sz="1200" dirty="0" smtClean="0"/>
                        <a:t>Determine the common features.</a:t>
                      </a:r>
                      <a:r>
                        <a:rPr lang="en-US" sz="1200" baseline="0" dirty="0" smtClean="0"/>
                        <a:t> </a:t>
                      </a:r>
                      <a:endParaRPr lang="en-US" sz="1200" dirty="0"/>
                    </a:p>
                  </a:txBody>
                  <a:tcPr anchor="ctr"/>
                </a:tc>
              </a:tr>
              <a:tr h="1460137">
                <a:tc>
                  <a:txBody>
                    <a:bodyPr/>
                    <a:lstStyle/>
                    <a:p>
                      <a:r>
                        <a:rPr lang="en-US" sz="1200" dirty="0" smtClean="0"/>
                        <a:t>Evaluation</a:t>
                      </a:r>
                      <a:endParaRPr lang="en-US" sz="1200" dirty="0"/>
                    </a:p>
                  </a:txBody>
                  <a:tcPr anchor="ctr"/>
                </a:tc>
                <a:tc>
                  <a:txBody>
                    <a:bodyPr/>
                    <a:lstStyle/>
                    <a:p>
                      <a:r>
                        <a:rPr lang="en-US" sz="1200" dirty="0" smtClean="0"/>
                        <a:t>Cross validation leakage</a:t>
                      </a:r>
                      <a:endParaRPr lang="en-US" sz="1200" dirty="0"/>
                    </a:p>
                  </a:txBody>
                  <a:tcPr anchor="ctr"/>
                </a:tc>
                <a:tc>
                  <a:txBody>
                    <a:bodyPr/>
                    <a:lstStyle/>
                    <a:p>
                      <a:r>
                        <a:rPr lang="en-US" sz="1200" dirty="0" smtClean="0"/>
                        <a:t>Observations cannot be</a:t>
                      </a:r>
                      <a:r>
                        <a:rPr lang="en-US" sz="1200" baseline="0" dirty="0" smtClean="0"/>
                        <a:t> assumed IID processes. If serial correlation exists, and  your model predicts </a:t>
                      </a:r>
                      <a:r>
                        <a:rPr lang="en-US" sz="1200" baseline="0" dirty="0" err="1" smtClean="0"/>
                        <a:t>Y</a:t>
                      </a:r>
                      <a:r>
                        <a:rPr lang="en-US" sz="1200" baseline="-25000" dirty="0" err="1" smtClean="0"/>
                        <a:t>t</a:t>
                      </a:r>
                      <a:r>
                        <a:rPr lang="en-US" sz="1200" baseline="0" dirty="0" smtClean="0"/>
                        <a:t> based on </a:t>
                      </a:r>
                      <a:r>
                        <a:rPr lang="en-US" sz="1200" baseline="0" dirty="0" err="1" smtClean="0"/>
                        <a:t>X</a:t>
                      </a:r>
                      <a:r>
                        <a:rPr lang="en-US" sz="1200" baseline="-25000" dirty="0" err="1" smtClean="0"/>
                        <a:t>t</a:t>
                      </a:r>
                      <a:r>
                        <a:rPr lang="en-US" sz="1200" baseline="0" dirty="0" smtClean="0"/>
                        <a:t>, the likelihood Y</a:t>
                      </a:r>
                      <a:r>
                        <a:rPr lang="en-US" sz="1200" baseline="-25000" dirty="0" smtClean="0"/>
                        <a:t>t+1 </a:t>
                      </a:r>
                      <a:r>
                        <a:rPr lang="en-US" sz="1200" baseline="0" dirty="0" smtClean="0"/>
                        <a:t>draws a reasonable outcome based on observed X</a:t>
                      </a:r>
                      <a:r>
                        <a:rPr lang="en-US" sz="1200" baseline="-25000" dirty="0" smtClean="0"/>
                        <a:t>t+1 </a:t>
                      </a:r>
                      <a:r>
                        <a:rPr lang="en-US" sz="1200" baseline="0" dirty="0" smtClean="0"/>
                        <a:t>could be high, even if X is not relevant. Could result in misleading CV.</a:t>
                      </a:r>
                      <a:endParaRPr lang="en-US" sz="1200" dirty="0"/>
                    </a:p>
                  </a:txBody>
                  <a:tcPr anchor="ctr"/>
                </a:tc>
                <a:tc>
                  <a:txBody>
                    <a:bodyPr/>
                    <a:lstStyle/>
                    <a:p>
                      <a:r>
                        <a:rPr lang="en-US" sz="1200" dirty="0" smtClean="0"/>
                        <a:t>Of</a:t>
                      </a:r>
                      <a:r>
                        <a:rPr lang="en-US" sz="1200" baseline="0" dirty="0" smtClean="0"/>
                        <a:t> course, use features that are relevant. </a:t>
                      </a:r>
                    </a:p>
                    <a:p>
                      <a:endParaRPr lang="en-US" sz="1200" baseline="0" dirty="0" smtClean="0"/>
                    </a:p>
                    <a:p>
                      <a:r>
                        <a:rPr lang="en-US" sz="1200" baseline="0" dirty="0" smtClean="0"/>
                        <a:t>Beyond this, u</a:t>
                      </a:r>
                      <a:r>
                        <a:rPr lang="en-US" sz="1200" dirty="0" smtClean="0"/>
                        <a:t>tilize</a:t>
                      </a:r>
                      <a:r>
                        <a:rPr lang="en-US" sz="1200" baseline="0" dirty="0" smtClean="0"/>
                        <a:t> “purging” and “embargoing” to prevent leakage in k-fold cross validation.</a:t>
                      </a:r>
                      <a:endParaRPr lang="en-US" sz="1200" dirty="0"/>
                    </a:p>
                  </a:txBody>
                  <a:tcPr anchor="ctr"/>
                </a:tc>
              </a:tr>
              <a:tr h="887147">
                <a:tc>
                  <a:txBody>
                    <a:bodyPr/>
                    <a:lstStyle/>
                    <a:p>
                      <a:r>
                        <a:rPr lang="en-US" sz="1200" dirty="0" smtClean="0"/>
                        <a:t>Evaluation</a:t>
                      </a:r>
                      <a:endParaRPr lang="en-US" sz="1200" dirty="0"/>
                    </a:p>
                  </a:txBody>
                  <a:tcPr anchor="ctr"/>
                </a:tc>
                <a:tc>
                  <a:txBody>
                    <a:bodyPr/>
                    <a:lstStyle/>
                    <a:p>
                      <a:r>
                        <a:rPr lang="en-US" sz="1200" dirty="0" smtClean="0"/>
                        <a:t>Backtest overfitting</a:t>
                      </a:r>
                      <a:endParaRPr lang="en-US" sz="1200" dirty="0"/>
                    </a:p>
                  </a:txBody>
                  <a:tcPr anchor="ctr"/>
                </a:tc>
                <a:tc>
                  <a:txBody>
                    <a:bodyPr/>
                    <a:lstStyle/>
                    <a:p>
                      <a:r>
                        <a:rPr lang="en-US" sz="1200" dirty="0" smtClean="0"/>
                        <a:t>When selection bias leads somebody to select the best result under multiple testing, the backtest</a:t>
                      </a:r>
                      <a:r>
                        <a:rPr lang="en-US" sz="1200" baseline="0" dirty="0" smtClean="0"/>
                        <a:t> is likelier to be a false discovery.</a:t>
                      </a:r>
                      <a:endParaRPr lang="en-US" sz="1200" dirty="0"/>
                    </a:p>
                  </a:txBody>
                  <a:tcPr anchor="ctr"/>
                </a:tc>
                <a:tc>
                  <a:txBody>
                    <a:bodyPr/>
                    <a:lstStyle/>
                    <a:p>
                      <a:r>
                        <a:rPr lang="en-US" sz="1200" dirty="0" smtClean="0"/>
                        <a:t>Deflated Sharpe:</a:t>
                      </a:r>
                      <a:r>
                        <a:rPr lang="en-US" sz="1200" baseline="0" dirty="0" smtClean="0"/>
                        <a:t> what is the probability the Sharpe is significant?  You can compute expected Sharpe ratio using multiple trials of the same strategy. Backtesting is very nuanced subject and should be handled by an expert.</a:t>
                      </a:r>
                      <a:endParaRPr lang="en-US" sz="1200" dirty="0"/>
                    </a:p>
                  </a:txBody>
                  <a:tcPr anchor="ctr"/>
                </a:tc>
              </a:tr>
            </a:tbl>
          </a:graphicData>
        </a:graphic>
      </p:graphicFrame>
    </p:spTree>
    <p:extLst>
      <p:ext uri="{BB962C8B-B14F-4D97-AF65-F5344CB8AC3E}">
        <p14:creationId xmlns:p14="http://schemas.microsoft.com/office/powerpoint/2010/main" val="2023653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02A6B-BD92-4936-903D-C1D12261F111}"/>
              </a:ext>
            </a:extLst>
          </p:cNvPr>
          <p:cNvSpPr>
            <a:spLocks noGrp="1"/>
          </p:cNvSpPr>
          <p:nvPr>
            <p:ph type="title"/>
          </p:nvPr>
        </p:nvSpPr>
        <p:spPr/>
        <p:txBody>
          <a:bodyPr>
            <a:normAutofit/>
          </a:bodyPr>
          <a:lstStyle/>
          <a:p>
            <a:r>
              <a:rPr lang="en-US" dirty="0"/>
              <a:t>Portfolio governance</a:t>
            </a:r>
          </a:p>
        </p:txBody>
      </p:sp>
      <p:graphicFrame>
        <p:nvGraphicFramePr>
          <p:cNvPr id="3" name="Diagram 2">
            <a:extLst>
              <a:ext uri="{FF2B5EF4-FFF2-40B4-BE49-F238E27FC236}">
                <a16:creationId xmlns="" xmlns:a16="http://schemas.microsoft.com/office/drawing/2014/main" id="{507B1DF4-2B90-428D-BBCB-A69589B21682}"/>
              </a:ext>
            </a:extLst>
          </p:cNvPr>
          <p:cNvGraphicFramePr/>
          <p:nvPr>
            <p:extLst>
              <p:ext uri="{D42A27DB-BD31-4B8C-83A1-F6EECF244321}">
                <p14:modId xmlns:p14="http://schemas.microsoft.com/office/powerpoint/2010/main" val="2882992884"/>
              </p:ext>
            </p:extLst>
          </p:nvPr>
        </p:nvGraphicFramePr>
        <p:xfrm>
          <a:off x="263138" y="1991497"/>
          <a:ext cx="11665724" cy="3922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8705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lstStyle/>
          <a:p>
            <a:r>
              <a:rPr lang="en-US" dirty="0" smtClean="0"/>
              <a:t>TYPES OF DATA</a:t>
            </a:r>
            <a:endParaRPr lang="en-US" dirty="0"/>
          </a:p>
        </p:txBody>
      </p:sp>
      <p:sp>
        <p:nvSpPr>
          <p:cNvPr id="9" name="Freeform 8"/>
          <p:cNvSpPr/>
          <p:nvPr/>
        </p:nvSpPr>
        <p:spPr>
          <a:xfrm>
            <a:off x="865654" y="1823460"/>
            <a:ext cx="5251395" cy="2407023"/>
          </a:xfrm>
          <a:custGeom>
            <a:avLst/>
            <a:gdLst>
              <a:gd name="connsiteX0" fmla="*/ 0 w 2668780"/>
              <a:gd name="connsiteY0" fmla="*/ 171428 h 1632644"/>
              <a:gd name="connsiteX1" fmla="*/ 171428 w 2668780"/>
              <a:gd name="connsiteY1" fmla="*/ 0 h 1632644"/>
              <a:gd name="connsiteX2" fmla="*/ 2497352 w 2668780"/>
              <a:gd name="connsiteY2" fmla="*/ 0 h 1632644"/>
              <a:gd name="connsiteX3" fmla="*/ 2668780 w 2668780"/>
              <a:gd name="connsiteY3" fmla="*/ 171428 h 1632644"/>
              <a:gd name="connsiteX4" fmla="*/ 2668780 w 2668780"/>
              <a:gd name="connsiteY4" fmla="*/ 1461216 h 1632644"/>
              <a:gd name="connsiteX5" fmla="*/ 2497352 w 2668780"/>
              <a:gd name="connsiteY5" fmla="*/ 1632644 h 1632644"/>
              <a:gd name="connsiteX6" fmla="*/ 171428 w 2668780"/>
              <a:gd name="connsiteY6" fmla="*/ 1632644 h 1632644"/>
              <a:gd name="connsiteX7" fmla="*/ 0 w 2668780"/>
              <a:gd name="connsiteY7" fmla="*/ 1461216 h 1632644"/>
              <a:gd name="connsiteX8" fmla="*/ 0 w 2668780"/>
              <a:gd name="connsiteY8" fmla="*/ 171428 h 163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80" h="1632644">
                <a:moveTo>
                  <a:pt x="0" y="171428"/>
                </a:moveTo>
                <a:cubicBezTo>
                  <a:pt x="0" y="76751"/>
                  <a:pt x="76751" y="0"/>
                  <a:pt x="171428" y="0"/>
                </a:cubicBezTo>
                <a:lnTo>
                  <a:pt x="2497352" y="0"/>
                </a:lnTo>
                <a:cubicBezTo>
                  <a:pt x="2592029" y="0"/>
                  <a:pt x="2668780" y="76751"/>
                  <a:pt x="2668780" y="171428"/>
                </a:cubicBezTo>
                <a:lnTo>
                  <a:pt x="2668780" y="1461216"/>
                </a:lnTo>
                <a:cubicBezTo>
                  <a:pt x="2668780" y="1555893"/>
                  <a:pt x="2592029" y="1632644"/>
                  <a:pt x="2497352" y="1632644"/>
                </a:cubicBezTo>
                <a:lnTo>
                  <a:pt x="171428" y="1632644"/>
                </a:lnTo>
                <a:cubicBezTo>
                  <a:pt x="76751" y="1632644"/>
                  <a:pt x="0" y="1555893"/>
                  <a:pt x="0" y="1461216"/>
                </a:cubicBezTo>
                <a:lnTo>
                  <a:pt x="0" y="171428"/>
                </a:ln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549" tIns="103549" rIns="103549" bIns="103549" numCol="1" spcCol="1270" anchor="t" anchorCtr="0">
            <a:noAutofit/>
          </a:bodyPr>
          <a:lstStyle/>
          <a:p>
            <a:pPr lvl="0" algn="l" defTabSz="622300">
              <a:lnSpc>
                <a:spcPct val="90000"/>
              </a:lnSpc>
              <a:spcBef>
                <a:spcPct val="0"/>
              </a:spcBef>
              <a:spcAft>
                <a:spcPct val="35000"/>
              </a:spcAft>
            </a:pPr>
            <a:r>
              <a:rPr lang="en-US" sz="2400" b="1" kern="1200" dirty="0" smtClean="0"/>
              <a:t>Fundamental data</a:t>
            </a:r>
            <a:endParaRPr lang="en-US" sz="2400" b="1"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Assets &amp; Liabilities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Sales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Costs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Cash flow</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Macroeconomic</a:t>
            </a:r>
            <a:endParaRPr lang="en-US" kern="1200" dirty="0"/>
          </a:p>
        </p:txBody>
      </p:sp>
      <p:sp>
        <p:nvSpPr>
          <p:cNvPr id="10" name="Freeform 9"/>
          <p:cNvSpPr/>
          <p:nvPr/>
        </p:nvSpPr>
        <p:spPr>
          <a:xfrm>
            <a:off x="6254805" y="1823460"/>
            <a:ext cx="5251395" cy="2407023"/>
          </a:xfrm>
          <a:custGeom>
            <a:avLst/>
            <a:gdLst>
              <a:gd name="connsiteX0" fmla="*/ 0 w 2668780"/>
              <a:gd name="connsiteY0" fmla="*/ 171428 h 1632644"/>
              <a:gd name="connsiteX1" fmla="*/ 171428 w 2668780"/>
              <a:gd name="connsiteY1" fmla="*/ 0 h 1632644"/>
              <a:gd name="connsiteX2" fmla="*/ 2497352 w 2668780"/>
              <a:gd name="connsiteY2" fmla="*/ 0 h 1632644"/>
              <a:gd name="connsiteX3" fmla="*/ 2668780 w 2668780"/>
              <a:gd name="connsiteY3" fmla="*/ 171428 h 1632644"/>
              <a:gd name="connsiteX4" fmla="*/ 2668780 w 2668780"/>
              <a:gd name="connsiteY4" fmla="*/ 1461216 h 1632644"/>
              <a:gd name="connsiteX5" fmla="*/ 2497352 w 2668780"/>
              <a:gd name="connsiteY5" fmla="*/ 1632644 h 1632644"/>
              <a:gd name="connsiteX6" fmla="*/ 171428 w 2668780"/>
              <a:gd name="connsiteY6" fmla="*/ 1632644 h 1632644"/>
              <a:gd name="connsiteX7" fmla="*/ 0 w 2668780"/>
              <a:gd name="connsiteY7" fmla="*/ 1461216 h 1632644"/>
              <a:gd name="connsiteX8" fmla="*/ 0 w 2668780"/>
              <a:gd name="connsiteY8" fmla="*/ 171428 h 163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80" h="1632644">
                <a:moveTo>
                  <a:pt x="0" y="171428"/>
                </a:moveTo>
                <a:cubicBezTo>
                  <a:pt x="0" y="76751"/>
                  <a:pt x="76751" y="0"/>
                  <a:pt x="171428" y="0"/>
                </a:cubicBezTo>
                <a:lnTo>
                  <a:pt x="2497352" y="0"/>
                </a:lnTo>
                <a:cubicBezTo>
                  <a:pt x="2592029" y="0"/>
                  <a:pt x="2668780" y="76751"/>
                  <a:pt x="2668780" y="171428"/>
                </a:cubicBezTo>
                <a:lnTo>
                  <a:pt x="2668780" y="1461216"/>
                </a:lnTo>
                <a:cubicBezTo>
                  <a:pt x="2668780" y="1555893"/>
                  <a:pt x="2592029" y="1632644"/>
                  <a:pt x="2497352" y="1632644"/>
                </a:cubicBezTo>
                <a:lnTo>
                  <a:pt x="171428" y="1632644"/>
                </a:lnTo>
                <a:cubicBezTo>
                  <a:pt x="76751" y="1632644"/>
                  <a:pt x="0" y="1555893"/>
                  <a:pt x="0" y="1461216"/>
                </a:cubicBezTo>
                <a:lnTo>
                  <a:pt x="0" y="171428"/>
                </a:ln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549" tIns="103549" rIns="103549" bIns="103549" numCol="1" spcCol="1270" anchor="t" anchorCtr="0">
            <a:noAutofit/>
          </a:bodyPr>
          <a:lstStyle/>
          <a:p>
            <a:pPr lvl="0" algn="l" defTabSz="622300">
              <a:lnSpc>
                <a:spcPct val="90000"/>
              </a:lnSpc>
              <a:spcBef>
                <a:spcPct val="0"/>
              </a:spcBef>
              <a:spcAft>
                <a:spcPct val="35000"/>
              </a:spcAft>
            </a:pPr>
            <a:r>
              <a:rPr lang="en-US" sz="2400" b="1" kern="1200" dirty="0" smtClean="0"/>
              <a:t>Market data</a:t>
            </a:r>
            <a:endParaRPr lang="en-US" sz="2400" b="1"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Price / yield</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Implied volatilities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Volume</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Dividend / coupons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Open interest</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Quotes / cancellations</a:t>
            </a:r>
            <a:endParaRPr lang="en-US" kern="1200" dirty="0"/>
          </a:p>
        </p:txBody>
      </p:sp>
      <p:sp>
        <p:nvSpPr>
          <p:cNvPr id="11" name="Freeform 10"/>
          <p:cNvSpPr/>
          <p:nvPr/>
        </p:nvSpPr>
        <p:spPr>
          <a:xfrm>
            <a:off x="865654" y="4329235"/>
            <a:ext cx="5251395" cy="2188202"/>
          </a:xfrm>
          <a:custGeom>
            <a:avLst/>
            <a:gdLst>
              <a:gd name="connsiteX0" fmla="*/ 0 w 2668780"/>
              <a:gd name="connsiteY0" fmla="*/ 171428 h 1632644"/>
              <a:gd name="connsiteX1" fmla="*/ 171428 w 2668780"/>
              <a:gd name="connsiteY1" fmla="*/ 0 h 1632644"/>
              <a:gd name="connsiteX2" fmla="*/ 2497352 w 2668780"/>
              <a:gd name="connsiteY2" fmla="*/ 0 h 1632644"/>
              <a:gd name="connsiteX3" fmla="*/ 2668780 w 2668780"/>
              <a:gd name="connsiteY3" fmla="*/ 171428 h 1632644"/>
              <a:gd name="connsiteX4" fmla="*/ 2668780 w 2668780"/>
              <a:gd name="connsiteY4" fmla="*/ 1461216 h 1632644"/>
              <a:gd name="connsiteX5" fmla="*/ 2497352 w 2668780"/>
              <a:gd name="connsiteY5" fmla="*/ 1632644 h 1632644"/>
              <a:gd name="connsiteX6" fmla="*/ 171428 w 2668780"/>
              <a:gd name="connsiteY6" fmla="*/ 1632644 h 1632644"/>
              <a:gd name="connsiteX7" fmla="*/ 0 w 2668780"/>
              <a:gd name="connsiteY7" fmla="*/ 1461216 h 1632644"/>
              <a:gd name="connsiteX8" fmla="*/ 0 w 2668780"/>
              <a:gd name="connsiteY8" fmla="*/ 171428 h 163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80" h="1632644">
                <a:moveTo>
                  <a:pt x="0" y="171428"/>
                </a:moveTo>
                <a:cubicBezTo>
                  <a:pt x="0" y="76751"/>
                  <a:pt x="76751" y="0"/>
                  <a:pt x="171428" y="0"/>
                </a:cubicBezTo>
                <a:lnTo>
                  <a:pt x="2497352" y="0"/>
                </a:lnTo>
                <a:cubicBezTo>
                  <a:pt x="2592029" y="0"/>
                  <a:pt x="2668780" y="76751"/>
                  <a:pt x="2668780" y="171428"/>
                </a:cubicBezTo>
                <a:lnTo>
                  <a:pt x="2668780" y="1461216"/>
                </a:lnTo>
                <a:cubicBezTo>
                  <a:pt x="2668780" y="1555893"/>
                  <a:pt x="2592029" y="1632644"/>
                  <a:pt x="2497352" y="1632644"/>
                </a:cubicBezTo>
                <a:lnTo>
                  <a:pt x="171428" y="1632644"/>
                </a:lnTo>
                <a:cubicBezTo>
                  <a:pt x="76751" y="1632644"/>
                  <a:pt x="0" y="1555893"/>
                  <a:pt x="0" y="1461216"/>
                </a:cubicBezTo>
                <a:lnTo>
                  <a:pt x="0" y="171428"/>
                </a:ln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549" tIns="103549" rIns="103549" bIns="103549" numCol="1" spcCol="1270" anchor="t" anchorCtr="0">
            <a:noAutofit/>
          </a:bodyPr>
          <a:lstStyle/>
          <a:p>
            <a:pPr lvl="0" algn="l" defTabSz="622300">
              <a:lnSpc>
                <a:spcPct val="90000"/>
              </a:lnSpc>
              <a:spcBef>
                <a:spcPct val="0"/>
              </a:spcBef>
              <a:spcAft>
                <a:spcPct val="35000"/>
              </a:spcAft>
            </a:pPr>
            <a:r>
              <a:rPr lang="en-US" sz="2400" b="1" kern="1200" dirty="0" smtClean="0"/>
              <a:t>Analytics</a:t>
            </a:r>
            <a:endParaRPr lang="en-US" sz="2400" b="1"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Credit ratings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Analyst recommendations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Earnings expectations</a:t>
            </a:r>
            <a:endParaRPr lang="en-US" kern="1200" dirty="0"/>
          </a:p>
        </p:txBody>
      </p:sp>
      <p:sp>
        <p:nvSpPr>
          <p:cNvPr id="12" name="Freeform 11"/>
          <p:cNvSpPr/>
          <p:nvPr/>
        </p:nvSpPr>
        <p:spPr>
          <a:xfrm>
            <a:off x="6254805" y="4329235"/>
            <a:ext cx="5251395" cy="2188202"/>
          </a:xfrm>
          <a:custGeom>
            <a:avLst/>
            <a:gdLst>
              <a:gd name="connsiteX0" fmla="*/ 0 w 2668780"/>
              <a:gd name="connsiteY0" fmla="*/ 171428 h 1632644"/>
              <a:gd name="connsiteX1" fmla="*/ 171428 w 2668780"/>
              <a:gd name="connsiteY1" fmla="*/ 0 h 1632644"/>
              <a:gd name="connsiteX2" fmla="*/ 2497352 w 2668780"/>
              <a:gd name="connsiteY2" fmla="*/ 0 h 1632644"/>
              <a:gd name="connsiteX3" fmla="*/ 2668780 w 2668780"/>
              <a:gd name="connsiteY3" fmla="*/ 171428 h 1632644"/>
              <a:gd name="connsiteX4" fmla="*/ 2668780 w 2668780"/>
              <a:gd name="connsiteY4" fmla="*/ 1461216 h 1632644"/>
              <a:gd name="connsiteX5" fmla="*/ 2497352 w 2668780"/>
              <a:gd name="connsiteY5" fmla="*/ 1632644 h 1632644"/>
              <a:gd name="connsiteX6" fmla="*/ 171428 w 2668780"/>
              <a:gd name="connsiteY6" fmla="*/ 1632644 h 1632644"/>
              <a:gd name="connsiteX7" fmla="*/ 0 w 2668780"/>
              <a:gd name="connsiteY7" fmla="*/ 1461216 h 1632644"/>
              <a:gd name="connsiteX8" fmla="*/ 0 w 2668780"/>
              <a:gd name="connsiteY8" fmla="*/ 171428 h 1632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8780" h="1632644">
                <a:moveTo>
                  <a:pt x="0" y="171428"/>
                </a:moveTo>
                <a:cubicBezTo>
                  <a:pt x="0" y="76751"/>
                  <a:pt x="76751" y="0"/>
                  <a:pt x="171428" y="0"/>
                </a:cubicBezTo>
                <a:lnTo>
                  <a:pt x="2497352" y="0"/>
                </a:lnTo>
                <a:cubicBezTo>
                  <a:pt x="2592029" y="0"/>
                  <a:pt x="2668780" y="76751"/>
                  <a:pt x="2668780" y="171428"/>
                </a:cubicBezTo>
                <a:lnTo>
                  <a:pt x="2668780" y="1461216"/>
                </a:lnTo>
                <a:cubicBezTo>
                  <a:pt x="2668780" y="1555893"/>
                  <a:pt x="2592029" y="1632644"/>
                  <a:pt x="2497352" y="1632644"/>
                </a:cubicBezTo>
                <a:lnTo>
                  <a:pt x="171428" y="1632644"/>
                </a:lnTo>
                <a:cubicBezTo>
                  <a:pt x="76751" y="1632644"/>
                  <a:pt x="0" y="1555893"/>
                  <a:pt x="0" y="1461216"/>
                </a:cubicBezTo>
                <a:lnTo>
                  <a:pt x="0" y="171428"/>
                </a:lnTo>
                <a:close/>
              </a:path>
            </a:pathLst>
          </a:custGeom>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3549" tIns="103549" rIns="103549" bIns="103549" numCol="1" spcCol="1270" anchor="t" anchorCtr="0">
            <a:noAutofit/>
          </a:bodyPr>
          <a:lstStyle/>
          <a:p>
            <a:pPr lvl="0" algn="l" defTabSz="622300">
              <a:lnSpc>
                <a:spcPct val="90000"/>
              </a:lnSpc>
              <a:spcBef>
                <a:spcPct val="0"/>
              </a:spcBef>
              <a:spcAft>
                <a:spcPct val="35000"/>
              </a:spcAft>
            </a:pPr>
            <a:r>
              <a:rPr lang="en-US" sz="2400" b="1" kern="1200" dirty="0" smtClean="0"/>
              <a:t>Alternative data</a:t>
            </a:r>
            <a:endParaRPr lang="en-US" sz="2400" b="1"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Sensor-based (e.g. satellites)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Google trends</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Twitter </a:t>
            </a:r>
            <a:endParaRPr lang="en-US" kern="1200" dirty="0"/>
          </a:p>
          <a:p>
            <a:pPr marL="285750" lvl="1" indent="-285750" algn="l" defTabSz="488950">
              <a:lnSpc>
                <a:spcPct val="90000"/>
              </a:lnSpc>
              <a:spcBef>
                <a:spcPct val="0"/>
              </a:spcBef>
              <a:spcAft>
                <a:spcPct val="15000"/>
              </a:spcAft>
              <a:buFont typeface="Wingdings" panose="05000000000000000000" pitchFamily="2" charset="2"/>
              <a:buChar char="§"/>
            </a:pPr>
            <a:r>
              <a:rPr lang="en-US" kern="1200" dirty="0" smtClean="0"/>
              <a:t>Metadata</a:t>
            </a:r>
            <a:endParaRPr lang="en-US" kern="1200" dirty="0"/>
          </a:p>
        </p:txBody>
      </p:sp>
    </p:spTree>
    <p:extLst>
      <p:ext uri="{BB962C8B-B14F-4D97-AF65-F5344CB8AC3E}">
        <p14:creationId xmlns:p14="http://schemas.microsoft.com/office/powerpoint/2010/main" val="4229755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COGNITIVE BIAS CODEX</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upload.wikimedia.org/wikipedia/commons/thumb/6/65/Cognitive_bias_codex_en.svg/1900px-Cognitive_bias_codex_en.svg.png</a:t>
            </a:r>
            <a:endParaRPr lang="en-US" dirty="0" smtClean="0"/>
          </a:p>
          <a:p>
            <a:endParaRPr lang="en-US" dirty="0"/>
          </a:p>
        </p:txBody>
      </p:sp>
    </p:spTree>
    <p:extLst>
      <p:ext uri="{BB962C8B-B14F-4D97-AF65-F5344CB8AC3E}">
        <p14:creationId xmlns:p14="http://schemas.microsoft.com/office/powerpoint/2010/main" val="96781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50C53AF-D099-4884-8B04-4F651F576927}"/>
              </a:ext>
            </a:extLst>
          </p:cNvPr>
          <p:cNvSpPr>
            <a:spLocks noGrp="1"/>
          </p:cNvSpPr>
          <p:nvPr>
            <p:ph type="title"/>
          </p:nvPr>
        </p:nvSpPr>
        <p:spPr/>
        <p:txBody>
          <a:bodyPr/>
          <a:lstStyle/>
          <a:p>
            <a:r>
              <a:rPr lang="en-US" dirty="0"/>
              <a:t>Section 2</a:t>
            </a:r>
          </a:p>
        </p:txBody>
      </p:sp>
      <p:sp>
        <p:nvSpPr>
          <p:cNvPr id="5" name="Text Placeholder 4">
            <a:extLst>
              <a:ext uri="{FF2B5EF4-FFF2-40B4-BE49-F238E27FC236}">
                <a16:creationId xmlns="" xmlns:a16="http://schemas.microsoft.com/office/drawing/2014/main" id="{2A6541CA-6118-47C3-AEB7-494E9AE21BC1}"/>
              </a:ext>
            </a:extLst>
          </p:cNvPr>
          <p:cNvSpPr>
            <a:spLocks noGrp="1"/>
          </p:cNvSpPr>
          <p:nvPr>
            <p:ph type="body" idx="1"/>
          </p:nvPr>
        </p:nvSpPr>
        <p:spPr/>
        <p:txBody>
          <a:bodyPr/>
          <a:lstStyle/>
          <a:p>
            <a:r>
              <a:rPr lang="en-US" dirty="0" smtClean="0"/>
              <a:t>Algorithms</a:t>
            </a:r>
            <a:endParaRPr lang="en-US" dirty="0"/>
          </a:p>
        </p:txBody>
      </p:sp>
    </p:spTree>
    <p:extLst>
      <p:ext uri="{BB962C8B-B14F-4D97-AF65-F5344CB8AC3E}">
        <p14:creationId xmlns:p14="http://schemas.microsoft.com/office/powerpoint/2010/main" val="3750097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DOES IT MATTER WHAT PROGRAMMING LANGUAGE TO USE?</a:t>
            </a:r>
            <a:endParaRPr lang="en-US" dirty="0"/>
          </a:p>
        </p:txBody>
      </p:sp>
      <p:sp>
        <p:nvSpPr>
          <p:cNvPr id="5" name="Content Placeholder 4"/>
          <p:cNvSpPr>
            <a:spLocks noGrp="1"/>
          </p:cNvSpPr>
          <p:nvPr>
            <p:ph idx="1"/>
          </p:nvPr>
        </p:nvSpPr>
        <p:spPr>
          <a:xfrm>
            <a:off x="685800" y="2194560"/>
            <a:ext cx="5064344" cy="4024125"/>
          </a:xfrm>
        </p:spPr>
        <p:txBody>
          <a:bodyPr>
            <a:normAutofit fontScale="70000" lnSpcReduction="20000"/>
          </a:bodyPr>
          <a:lstStyle/>
          <a:p>
            <a:r>
              <a:rPr lang="en-US" dirty="0" smtClean="0"/>
              <a:t>Machine learning and data science in general is highly democratized </a:t>
            </a:r>
          </a:p>
          <a:p>
            <a:r>
              <a:rPr lang="en-US" dirty="0" smtClean="0"/>
              <a:t>Python is where most of the new development in the space happens</a:t>
            </a:r>
          </a:p>
          <a:p>
            <a:r>
              <a:rPr lang="en-US" dirty="0" smtClean="0"/>
              <a:t>R has transformed from a clunky language to a grammatically fluid paradigm</a:t>
            </a:r>
          </a:p>
          <a:p>
            <a:r>
              <a:rPr lang="en-US" dirty="0" smtClean="0"/>
              <a:t>Both are more-or-less equivalent</a:t>
            </a:r>
          </a:p>
          <a:p>
            <a:r>
              <a:rPr lang="en-US" dirty="0" smtClean="0"/>
              <a:t>R &gt; Python with visualization</a:t>
            </a:r>
          </a:p>
          <a:p>
            <a:r>
              <a:rPr lang="en-US" dirty="0" smtClean="0"/>
              <a:t>Python &gt; R with production </a:t>
            </a:r>
            <a:r>
              <a:rPr lang="en-US" dirty="0" smtClean="0"/>
              <a:t>code</a:t>
            </a:r>
            <a:endParaRPr lang="en-US" dirty="0"/>
          </a:p>
          <a:p>
            <a:r>
              <a:rPr lang="en-US" dirty="0" smtClean="0"/>
              <a:t>Best way to learn how an AI algorithm works? Build it from scratch…completely. Then it will be less of a black box.</a:t>
            </a:r>
          </a:p>
          <a:p>
            <a:r>
              <a:rPr lang="en-US" dirty="0" smtClean="0"/>
              <a:t>Depending on the role would predicate what programming language to use (e.g. deployment team should have some expertise with C++, Java, etc.)</a:t>
            </a:r>
          </a:p>
          <a:p>
            <a:r>
              <a:rPr lang="en-US" dirty="0" smtClean="0"/>
              <a:t>Strategists, Feature Analysts, etc., typically come with R, Python, </a:t>
            </a:r>
            <a:r>
              <a:rPr lang="en-US" dirty="0" err="1" smtClean="0"/>
              <a:t>Matlab</a:t>
            </a:r>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144" y="2552537"/>
            <a:ext cx="61150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040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normAutofit fontScale="90000"/>
          </a:bodyPr>
          <a:lstStyle/>
          <a:p>
            <a:r>
              <a:rPr lang="en-US" dirty="0" smtClean="0"/>
              <a:t>AI: MORE HELPFUL IN OPERATIONAL WORK VS. TRADING DECISIONS?</a:t>
            </a:r>
            <a:endParaRPr lang="en-US" dirty="0"/>
          </a:p>
        </p:txBody>
      </p:sp>
      <p:sp>
        <p:nvSpPr>
          <p:cNvPr id="3" name="Content Placeholder 2"/>
          <p:cNvSpPr>
            <a:spLocks noGrp="1"/>
          </p:cNvSpPr>
          <p:nvPr>
            <p:ph idx="1"/>
          </p:nvPr>
        </p:nvSpPr>
        <p:spPr>
          <a:xfrm>
            <a:off x="764630" y="2194560"/>
            <a:ext cx="5510048" cy="4024125"/>
          </a:xfrm>
        </p:spPr>
        <p:txBody>
          <a:bodyPr>
            <a:normAutofit fontScale="92500" lnSpcReduction="10000"/>
          </a:bodyPr>
          <a:lstStyle/>
          <a:p>
            <a:r>
              <a:rPr lang="en-US" dirty="0" smtClean="0"/>
              <a:t>No. Both areas focus on different things </a:t>
            </a:r>
            <a:r>
              <a:rPr lang="en-US" dirty="0" smtClean="0"/>
              <a:t>and implementation looks different as well. </a:t>
            </a:r>
            <a:endParaRPr lang="en-US" dirty="0" smtClean="0"/>
          </a:p>
          <a:p>
            <a:r>
              <a:rPr lang="en-US" dirty="0" smtClean="0"/>
              <a:t>For example, more operational-related work can be formed in pure black box systems. </a:t>
            </a:r>
          </a:p>
          <a:p>
            <a:r>
              <a:rPr lang="en-US" dirty="0" smtClean="0"/>
              <a:t>Within the context of market investing, various elements can be developed in black box systems, but the strategy should be implemented in a white box.</a:t>
            </a:r>
          </a:p>
          <a:p>
            <a:r>
              <a:rPr lang="en-US" dirty="0" smtClean="0"/>
              <a:t>In the financial ML space, setting up the production line as we covered is important.</a:t>
            </a:r>
          </a:p>
        </p:txBody>
      </p:sp>
      <p:graphicFrame>
        <p:nvGraphicFramePr>
          <p:cNvPr id="4" name="Diagram 3"/>
          <p:cNvGraphicFramePr/>
          <p:nvPr>
            <p:extLst>
              <p:ext uri="{D42A27DB-BD31-4B8C-83A1-F6EECF244321}">
                <p14:modId xmlns:p14="http://schemas.microsoft.com/office/powerpoint/2010/main" val="1315501272"/>
              </p:ext>
            </p:extLst>
          </p:nvPr>
        </p:nvGraphicFramePr>
        <p:xfrm>
          <a:off x="8372505" y="2349838"/>
          <a:ext cx="3133695" cy="3112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
          <p:cNvSpPr>
            <a:spLocks noChangeArrowheads="1"/>
          </p:cNvSpPr>
          <p:nvPr/>
        </p:nvSpPr>
        <p:spPr bwMode="auto">
          <a:xfrm>
            <a:off x="2718663" y="5964019"/>
            <a:ext cx="878753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400" b="1" i="1" strike="noStrike" cap="none" normalizeH="0" baseline="0" dirty="0" smtClean="0">
                <a:ln>
                  <a:noFill/>
                </a:ln>
                <a:solidFill>
                  <a:schemeClr val="tx1"/>
                </a:solidFill>
                <a:effectLst/>
                <a:latin typeface="+mj-lt"/>
                <a:cs typeface="Arial" charset="0"/>
              </a:rPr>
              <a:t>“The </a:t>
            </a:r>
            <a:r>
              <a:rPr kumimoji="0" lang="en-US" altLang="en-US" sz="1400" b="1" i="1" strike="noStrike" cap="none" normalizeH="0" baseline="0" dirty="0" smtClean="0">
                <a:ln>
                  <a:noFill/>
                </a:ln>
                <a:solidFill>
                  <a:schemeClr val="tx1"/>
                </a:solidFill>
                <a:effectLst/>
                <a:latin typeface="+mj-lt"/>
                <a:cs typeface="Arial" charset="0"/>
              </a:rPr>
              <a:t>non-linear interactions when you’ve got five or six different types of signals become much harder to explain. That’s where you start relying on machine </a:t>
            </a:r>
            <a:r>
              <a:rPr kumimoji="0" lang="en-US" altLang="en-US" sz="1400" b="1" i="1" strike="noStrike" cap="none" normalizeH="0" baseline="0" dirty="0" smtClean="0">
                <a:ln>
                  <a:noFill/>
                </a:ln>
                <a:solidFill>
                  <a:schemeClr val="tx1"/>
                </a:solidFill>
                <a:effectLst/>
                <a:latin typeface="+mj-lt"/>
                <a:cs typeface="Arial" charset="0"/>
              </a:rPr>
              <a:t>learning”</a:t>
            </a:r>
            <a:endParaRPr kumimoji="0" lang="en-US" altLang="en-US" sz="1400" b="1" i="1" strike="noStrike" cap="none" normalizeH="0" baseline="0" dirty="0" smtClean="0">
              <a:ln>
                <a:noFill/>
              </a:ln>
              <a:solidFill>
                <a:schemeClr val="tx1"/>
              </a:solidFill>
              <a:effectLst/>
              <a:latin typeface="+mj-lt"/>
              <a:cs typeface="Arial"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400" b="0" i="1" strike="noStrike" cap="none" normalizeH="0" baseline="0" dirty="0" smtClean="0">
                <a:ln>
                  <a:noFill/>
                </a:ln>
                <a:solidFill>
                  <a:schemeClr val="tx1"/>
                </a:solidFill>
                <a:effectLst/>
                <a:latin typeface="+mj-lt"/>
                <a:cs typeface="Arial" charset="0"/>
              </a:rPr>
              <a:t>Matthew </a:t>
            </a:r>
            <a:r>
              <a:rPr kumimoji="0" lang="en-US" altLang="en-US" sz="1400" b="0" i="1" strike="noStrike" cap="none" normalizeH="0" baseline="0" dirty="0" err="1" smtClean="0">
                <a:ln>
                  <a:noFill/>
                </a:ln>
                <a:solidFill>
                  <a:schemeClr val="tx1"/>
                </a:solidFill>
                <a:effectLst/>
                <a:latin typeface="+mj-lt"/>
                <a:cs typeface="Arial" charset="0"/>
              </a:rPr>
              <a:t>Sargaison</a:t>
            </a:r>
            <a:r>
              <a:rPr kumimoji="0" lang="en-US" altLang="en-US" sz="1400" b="0" i="1" strike="noStrike" cap="none" normalizeH="0" baseline="0" dirty="0" smtClean="0">
                <a:ln>
                  <a:noFill/>
                </a:ln>
                <a:solidFill>
                  <a:schemeClr val="tx1"/>
                </a:solidFill>
                <a:effectLst/>
                <a:latin typeface="+mj-lt"/>
                <a:cs typeface="Arial" charset="0"/>
              </a:rPr>
              <a:t>, Man AHL </a:t>
            </a:r>
          </a:p>
        </p:txBody>
      </p:sp>
    </p:spTree>
    <p:extLst>
      <p:ext uri="{BB962C8B-B14F-4D97-AF65-F5344CB8AC3E}">
        <p14:creationId xmlns:p14="http://schemas.microsoft.com/office/powerpoint/2010/main" val="22003838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1293028"/>
          </a:xfrm>
        </p:spPr>
        <p:txBody>
          <a:bodyPr>
            <a:normAutofit fontScale="90000"/>
          </a:bodyPr>
          <a:lstStyle/>
          <a:p>
            <a:r>
              <a:rPr lang="en-US" dirty="0" smtClean="0"/>
              <a:t>AI: MORE HELPFUL IN OPERATIONAL WORK VS. TRADING DECISIONS?</a:t>
            </a:r>
            <a:endParaRPr lang="en-US" dirty="0"/>
          </a:p>
        </p:txBody>
      </p:sp>
      <p:sp>
        <p:nvSpPr>
          <p:cNvPr id="8" name="Content Placeholder 7"/>
          <p:cNvSpPr>
            <a:spLocks noGrp="1"/>
          </p:cNvSpPr>
          <p:nvPr>
            <p:ph idx="1"/>
          </p:nvPr>
        </p:nvSpPr>
        <p:spPr>
          <a:xfrm>
            <a:off x="685800" y="2194560"/>
            <a:ext cx="4311869" cy="4024125"/>
          </a:xfrm>
        </p:spPr>
        <p:txBody>
          <a:bodyPr>
            <a:normAutofit lnSpcReduction="10000"/>
          </a:bodyPr>
          <a:lstStyle/>
          <a:p>
            <a:r>
              <a:rPr lang="en-US" dirty="0" smtClean="0"/>
              <a:t>BUT…</a:t>
            </a:r>
          </a:p>
          <a:p>
            <a:r>
              <a:rPr lang="en-US" dirty="0" smtClean="0"/>
              <a:t>Most hedge funds who are interested in utilizing AI strategies will do it wrong. </a:t>
            </a:r>
          </a:p>
          <a:p>
            <a:r>
              <a:rPr lang="en-US" dirty="0" smtClean="0"/>
              <a:t>Common pitfalls we discussed earlier. </a:t>
            </a:r>
          </a:p>
          <a:p>
            <a:r>
              <a:rPr lang="en-US" dirty="0" smtClean="0"/>
              <a:t>Making sure the right infrastructure is set up, industrialized and robust enough (from the data to the hardware) is mission critical.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256" y="2398181"/>
            <a:ext cx="6717300" cy="331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Arrow Connector 9"/>
          <p:cNvCxnSpPr/>
          <p:nvPr/>
        </p:nvCxnSpPr>
        <p:spPr>
          <a:xfrm flipH="1" flipV="1">
            <a:off x="8038900" y="3721908"/>
            <a:ext cx="229001" cy="36668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91400" y="3295650"/>
            <a:ext cx="1255472" cy="369332"/>
          </a:xfrm>
          <a:prstGeom prst="rect">
            <a:avLst/>
          </a:prstGeom>
          <a:noFill/>
        </p:spPr>
        <p:txBody>
          <a:bodyPr wrap="none" rtlCol="0">
            <a:spAutoFit/>
          </a:bodyPr>
          <a:lstStyle/>
          <a:p>
            <a:r>
              <a:rPr lang="en-US" dirty="0" smtClean="0"/>
              <a:t>SPX Index</a:t>
            </a:r>
            <a:endParaRPr lang="en-US" dirty="0"/>
          </a:p>
        </p:txBody>
      </p:sp>
      <p:sp>
        <p:nvSpPr>
          <p:cNvPr id="14" name="TextBox 13"/>
          <p:cNvSpPr txBox="1"/>
          <p:nvPr/>
        </p:nvSpPr>
        <p:spPr>
          <a:xfrm>
            <a:off x="8737114" y="4316312"/>
            <a:ext cx="2324749" cy="646331"/>
          </a:xfrm>
          <a:prstGeom prst="rect">
            <a:avLst/>
          </a:prstGeom>
          <a:noFill/>
        </p:spPr>
        <p:txBody>
          <a:bodyPr wrap="square" rtlCol="0">
            <a:spAutoFit/>
          </a:bodyPr>
          <a:lstStyle/>
          <a:p>
            <a:r>
              <a:rPr lang="en-US" dirty="0" err="1"/>
              <a:t>Eurekahedge</a:t>
            </a:r>
            <a:r>
              <a:rPr lang="en-US" dirty="0"/>
              <a:t> AI Hedge Fund </a:t>
            </a:r>
            <a:r>
              <a:rPr lang="en-US" dirty="0" smtClean="0"/>
              <a:t>Index</a:t>
            </a:r>
            <a:endParaRPr lang="en-US" dirty="0"/>
          </a:p>
        </p:txBody>
      </p:sp>
      <p:cxnSp>
        <p:nvCxnSpPr>
          <p:cNvPr id="16" name="Straight Arrow Connector 15"/>
          <p:cNvCxnSpPr>
            <a:endCxn id="14" idx="1"/>
          </p:cNvCxnSpPr>
          <p:nvPr/>
        </p:nvCxnSpPr>
        <p:spPr>
          <a:xfrm>
            <a:off x="8378125" y="4524703"/>
            <a:ext cx="358989" cy="1147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0853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AI: </a:t>
            </a:r>
            <a:r>
              <a:rPr lang="en-US" dirty="0" smtClean="0"/>
              <a:t>When should we use vs. when should we not use?</a:t>
            </a:r>
            <a:endParaRPr lang="en-US" dirty="0"/>
          </a:p>
        </p:txBody>
      </p:sp>
      <p:sp>
        <p:nvSpPr>
          <p:cNvPr id="8" name="Content Placeholder 7"/>
          <p:cNvSpPr>
            <a:spLocks noGrp="1"/>
          </p:cNvSpPr>
          <p:nvPr>
            <p:ph idx="1"/>
          </p:nvPr>
        </p:nvSpPr>
        <p:spPr>
          <a:xfrm>
            <a:off x="685800" y="2194561"/>
            <a:ext cx="10820400" cy="1431508"/>
          </a:xfrm>
        </p:spPr>
        <p:txBody>
          <a:bodyPr>
            <a:normAutofit fontScale="92500" lnSpcReduction="20000"/>
          </a:bodyPr>
          <a:lstStyle/>
          <a:p>
            <a:r>
              <a:rPr lang="en-US" dirty="0" smtClean="0"/>
              <a:t>100% systematic is possible. </a:t>
            </a:r>
          </a:p>
          <a:p>
            <a:r>
              <a:rPr lang="en-US" dirty="0" smtClean="0"/>
              <a:t>But there is a gradient of supervision involved…</a:t>
            </a:r>
          </a:p>
          <a:p>
            <a:r>
              <a:rPr lang="en-US" dirty="0" smtClean="0"/>
              <a:t>Machine learning is not a panacea, proceed with caution</a:t>
            </a:r>
          </a:p>
          <a:p>
            <a:r>
              <a:rPr lang="en-US" dirty="0" smtClean="0"/>
              <a:t>If we go back to the meta strategy…</a:t>
            </a:r>
          </a:p>
        </p:txBody>
      </p:sp>
      <p:graphicFrame>
        <p:nvGraphicFramePr>
          <p:cNvPr id="9" name="Diagram 8">
            <a:extLst>
              <a:ext uri="{FF2B5EF4-FFF2-40B4-BE49-F238E27FC236}">
                <a16:creationId xmlns="" xmlns:a16="http://schemas.microsoft.com/office/drawing/2014/main" id="{BE936D21-EC1D-48B8-A7BF-2D38FEC1A960}"/>
              </a:ext>
            </a:extLst>
          </p:cNvPr>
          <p:cNvGraphicFramePr/>
          <p:nvPr>
            <p:extLst>
              <p:ext uri="{D42A27DB-BD31-4B8C-83A1-F6EECF244321}">
                <p14:modId xmlns:p14="http://schemas.microsoft.com/office/powerpoint/2010/main" val="3994911364"/>
              </p:ext>
            </p:extLst>
          </p:nvPr>
        </p:nvGraphicFramePr>
        <p:xfrm>
          <a:off x="320889" y="3704958"/>
          <a:ext cx="11550222" cy="2958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02373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E9C3E810-8754-4B0A-A267-A449D673579B}"/>
              </a:ext>
            </a:extLst>
          </p:cNvPr>
          <p:cNvPicPr>
            <a:picLocks noChangeAspect="1"/>
          </p:cNvPicPr>
          <p:nvPr/>
        </p:nvPicPr>
        <p:blipFill rotWithShape="1">
          <a:blip r:embed="rId2"/>
          <a:srcRect l="16198" r="17230"/>
          <a:stretch/>
        </p:blipFill>
        <p:spPr>
          <a:xfrm>
            <a:off x="1744970" y="110071"/>
            <a:ext cx="8702061" cy="6637859"/>
          </a:xfrm>
          <a:prstGeom prst="rect">
            <a:avLst/>
          </a:prstGeom>
        </p:spPr>
      </p:pic>
    </p:spTree>
    <p:extLst>
      <p:ext uri="{BB962C8B-B14F-4D97-AF65-F5344CB8AC3E}">
        <p14:creationId xmlns:p14="http://schemas.microsoft.com/office/powerpoint/2010/main" val="31461712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ANYTHING…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6492124"/>
              </p:ext>
            </p:extLst>
          </p:nvPr>
        </p:nvGraphicFramePr>
        <p:xfrm>
          <a:off x="685800" y="2193925"/>
          <a:ext cx="10820400" cy="4024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826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E77DCEF-1D41-4B09-85C5-3CED13176D59}"/>
              </a:ext>
            </a:extLst>
          </p:cNvPr>
          <p:cNvPicPr>
            <a:picLocks noChangeAspect="1"/>
          </p:cNvPicPr>
          <p:nvPr/>
        </p:nvPicPr>
        <p:blipFill rotWithShape="1">
          <a:blip r:embed="rId2"/>
          <a:srcRect l="435" t="-1" r="189" b="1337"/>
          <a:stretch/>
        </p:blipFill>
        <p:spPr>
          <a:xfrm>
            <a:off x="1272052" y="322637"/>
            <a:ext cx="9647897" cy="6212727"/>
          </a:xfrm>
          <a:prstGeom prst="rect">
            <a:avLst/>
          </a:prstGeom>
        </p:spPr>
      </p:pic>
    </p:spTree>
    <p:extLst>
      <p:ext uri="{BB962C8B-B14F-4D97-AF65-F5344CB8AC3E}">
        <p14:creationId xmlns:p14="http://schemas.microsoft.com/office/powerpoint/2010/main" val="2153861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EBC80D4-155B-437F-BE68-2877EBAEB382}"/>
              </a:ext>
            </a:extLst>
          </p:cNvPr>
          <p:cNvSpPr>
            <a:spLocks noGrp="1"/>
          </p:cNvSpPr>
          <p:nvPr>
            <p:ph type="title"/>
          </p:nvPr>
        </p:nvSpPr>
        <p:spPr/>
        <p:txBody>
          <a:bodyPr/>
          <a:lstStyle/>
          <a:p>
            <a:r>
              <a:rPr lang="en-US" dirty="0"/>
              <a:t>MACHINE LEARNING +</a:t>
            </a:r>
            <a:br>
              <a:rPr lang="en-US" dirty="0"/>
            </a:br>
            <a:r>
              <a:rPr lang="en-US" dirty="0"/>
              <a:t>CREDIT RISK MODELING</a:t>
            </a:r>
          </a:p>
        </p:txBody>
      </p:sp>
      <p:sp>
        <p:nvSpPr>
          <p:cNvPr id="5" name="Content Placeholder 4">
            <a:extLst>
              <a:ext uri="{FF2B5EF4-FFF2-40B4-BE49-F238E27FC236}">
                <a16:creationId xmlns="" xmlns:a16="http://schemas.microsoft.com/office/drawing/2014/main" id="{8A9358F0-6CCF-4E7A-85B1-02E379CC28B2}"/>
              </a:ext>
            </a:extLst>
          </p:cNvPr>
          <p:cNvSpPr>
            <a:spLocks noGrp="1"/>
          </p:cNvSpPr>
          <p:nvPr>
            <p:ph idx="1"/>
          </p:nvPr>
        </p:nvSpPr>
        <p:spPr>
          <a:xfrm>
            <a:off x="685800" y="2194560"/>
            <a:ext cx="10820400" cy="4432788"/>
          </a:xfrm>
        </p:spPr>
        <p:txBody>
          <a:bodyPr>
            <a:normAutofit/>
          </a:bodyPr>
          <a:lstStyle/>
          <a:p>
            <a:r>
              <a:rPr lang="en-US" dirty="0"/>
              <a:t>ML is commonly used for determining risk of default by Moody’s, S&amp;P, et al.</a:t>
            </a:r>
          </a:p>
          <a:p>
            <a:r>
              <a:rPr lang="en-US" dirty="0"/>
              <a:t>With sufficient data, random forest + boosting* algorithms are common</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200" i="1" dirty="0"/>
              <a:t/>
            </a:r>
            <a:br>
              <a:rPr lang="en-US" sz="1200" i="1" dirty="0"/>
            </a:br>
            <a:r>
              <a:rPr lang="en-US" sz="1200" i="1" dirty="0"/>
              <a:t>*boosting: basically a tree-based </a:t>
            </a:r>
            <a:r>
              <a:rPr lang="en-US" sz="1200" i="1" dirty="0" err="1"/>
              <a:t>algo</a:t>
            </a:r>
            <a:r>
              <a:rPr lang="en-US" sz="1200" i="1" dirty="0"/>
              <a:t> where the trees are weight based on their importance</a:t>
            </a:r>
          </a:p>
          <a:p>
            <a:pPr marL="0" indent="0">
              <a:buNone/>
            </a:pPr>
            <a:endParaRPr lang="en-US" dirty="0"/>
          </a:p>
        </p:txBody>
      </p:sp>
      <p:graphicFrame>
        <p:nvGraphicFramePr>
          <p:cNvPr id="6" name="Diagram 5">
            <a:extLst>
              <a:ext uri="{FF2B5EF4-FFF2-40B4-BE49-F238E27FC236}">
                <a16:creationId xmlns="" xmlns:a16="http://schemas.microsoft.com/office/drawing/2014/main" id="{835808E4-F2C4-44C8-B6F8-564F0C59481C}"/>
              </a:ext>
            </a:extLst>
          </p:cNvPr>
          <p:cNvGraphicFramePr/>
          <p:nvPr>
            <p:extLst>
              <p:ext uri="{D42A27DB-BD31-4B8C-83A1-F6EECF244321}">
                <p14:modId xmlns:p14="http://schemas.microsoft.com/office/powerpoint/2010/main" val="1394322357"/>
              </p:ext>
            </p:extLst>
          </p:nvPr>
        </p:nvGraphicFramePr>
        <p:xfrm>
          <a:off x="320889" y="2999251"/>
          <a:ext cx="11550222" cy="3628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 xmlns:a16="http://schemas.microsoft.com/office/drawing/2014/main" id="{9CD115D1-09A5-4203-94C3-D01E2A76E718}"/>
              </a:ext>
            </a:extLst>
          </p:cNvPr>
          <p:cNvSpPr txBox="1"/>
          <p:nvPr/>
        </p:nvSpPr>
        <p:spPr>
          <a:xfrm>
            <a:off x="3137290" y="3436779"/>
            <a:ext cx="1907894" cy="246221"/>
          </a:xfrm>
          <a:prstGeom prst="rect">
            <a:avLst/>
          </a:prstGeom>
          <a:noFill/>
        </p:spPr>
        <p:txBody>
          <a:bodyPr wrap="none" rtlCol="0">
            <a:spAutoFit/>
          </a:bodyPr>
          <a:lstStyle/>
          <a:p>
            <a:pPr algn="ctr"/>
            <a:r>
              <a:rPr lang="en-US" sz="1000" dirty="0"/>
              <a:t>EBITDA/Interest Expense  &lt; 2</a:t>
            </a:r>
          </a:p>
        </p:txBody>
      </p:sp>
      <p:sp>
        <p:nvSpPr>
          <p:cNvPr id="8" name="TextBox 7">
            <a:extLst>
              <a:ext uri="{FF2B5EF4-FFF2-40B4-BE49-F238E27FC236}">
                <a16:creationId xmlns="" xmlns:a16="http://schemas.microsoft.com/office/drawing/2014/main" id="{999EB03F-C259-4459-B3C3-01FEA8D4A74E}"/>
              </a:ext>
            </a:extLst>
          </p:cNvPr>
          <p:cNvSpPr txBox="1"/>
          <p:nvPr/>
        </p:nvSpPr>
        <p:spPr>
          <a:xfrm>
            <a:off x="4331089" y="5359400"/>
            <a:ext cx="1907895" cy="246221"/>
          </a:xfrm>
          <a:prstGeom prst="rect">
            <a:avLst/>
          </a:prstGeom>
          <a:noFill/>
        </p:spPr>
        <p:txBody>
          <a:bodyPr wrap="none" rtlCol="0">
            <a:spAutoFit/>
          </a:bodyPr>
          <a:lstStyle/>
          <a:p>
            <a:pPr algn="ctr"/>
            <a:r>
              <a:rPr lang="en-US" sz="1000" dirty="0"/>
              <a:t>EBITDA/Interest Expense  &gt; 2</a:t>
            </a:r>
          </a:p>
        </p:txBody>
      </p:sp>
      <p:sp>
        <p:nvSpPr>
          <p:cNvPr id="9" name="TextBox 8">
            <a:extLst>
              <a:ext uri="{FF2B5EF4-FFF2-40B4-BE49-F238E27FC236}">
                <a16:creationId xmlns="" xmlns:a16="http://schemas.microsoft.com/office/drawing/2014/main" id="{4941C6FE-63EE-4591-AD97-FB841F7328D6}"/>
              </a:ext>
            </a:extLst>
          </p:cNvPr>
          <p:cNvSpPr txBox="1"/>
          <p:nvPr/>
        </p:nvSpPr>
        <p:spPr>
          <a:xfrm>
            <a:off x="7945429" y="5816600"/>
            <a:ext cx="1334020" cy="246221"/>
          </a:xfrm>
          <a:prstGeom prst="rect">
            <a:avLst/>
          </a:prstGeom>
          <a:noFill/>
        </p:spPr>
        <p:txBody>
          <a:bodyPr wrap="none" rtlCol="0">
            <a:spAutoFit/>
          </a:bodyPr>
          <a:lstStyle/>
          <a:p>
            <a:pPr algn="ctr"/>
            <a:r>
              <a:rPr lang="en-US" sz="1000" dirty="0"/>
              <a:t>Total assets &gt; 25bn</a:t>
            </a:r>
          </a:p>
        </p:txBody>
      </p:sp>
      <p:sp>
        <p:nvSpPr>
          <p:cNvPr id="10" name="TextBox 9">
            <a:extLst>
              <a:ext uri="{FF2B5EF4-FFF2-40B4-BE49-F238E27FC236}">
                <a16:creationId xmlns="" xmlns:a16="http://schemas.microsoft.com/office/drawing/2014/main" id="{2FBB7EE6-B9F2-4220-9F33-C6C5512760A1}"/>
              </a:ext>
            </a:extLst>
          </p:cNvPr>
          <p:cNvSpPr txBox="1"/>
          <p:nvPr/>
        </p:nvSpPr>
        <p:spPr>
          <a:xfrm>
            <a:off x="7865971" y="4013200"/>
            <a:ext cx="1334020" cy="246221"/>
          </a:xfrm>
          <a:prstGeom prst="rect">
            <a:avLst/>
          </a:prstGeom>
          <a:noFill/>
        </p:spPr>
        <p:txBody>
          <a:bodyPr wrap="none" rtlCol="0">
            <a:spAutoFit/>
          </a:bodyPr>
          <a:lstStyle/>
          <a:p>
            <a:pPr algn="ctr"/>
            <a:r>
              <a:rPr lang="en-US" sz="1000" dirty="0"/>
              <a:t>Total assets &lt; 25bn</a:t>
            </a:r>
          </a:p>
        </p:txBody>
      </p:sp>
      <p:sp>
        <p:nvSpPr>
          <p:cNvPr id="11" name="TextBox 10">
            <a:extLst>
              <a:ext uri="{FF2B5EF4-FFF2-40B4-BE49-F238E27FC236}">
                <a16:creationId xmlns="" xmlns:a16="http://schemas.microsoft.com/office/drawing/2014/main" id="{0A8E79A9-6491-433E-BC09-833EEA7AFB1D}"/>
              </a:ext>
            </a:extLst>
          </p:cNvPr>
          <p:cNvSpPr txBox="1"/>
          <p:nvPr/>
        </p:nvSpPr>
        <p:spPr>
          <a:xfrm>
            <a:off x="10126262" y="3619500"/>
            <a:ext cx="1563249" cy="246221"/>
          </a:xfrm>
          <a:prstGeom prst="rect">
            <a:avLst/>
          </a:prstGeom>
          <a:noFill/>
        </p:spPr>
        <p:txBody>
          <a:bodyPr wrap="none" rtlCol="0">
            <a:spAutoFit/>
          </a:bodyPr>
          <a:lstStyle/>
          <a:p>
            <a:pPr algn="ctr"/>
            <a:r>
              <a:rPr lang="en-US" sz="1000" dirty="0"/>
              <a:t>Liabilities/Sales &lt;= 0.35</a:t>
            </a:r>
          </a:p>
        </p:txBody>
      </p:sp>
      <p:sp>
        <p:nvSpPr>
          <p:cNvPr id="12" name="TextBox 11">
            <a:extLst>
              <a:ext uri="{FF2B5EF4-FFF2-40B4-BE49-F238E27FC236}">
                <a16:creationId xmlns="" xmlns:a16="http://schemas.microsoft.com/office/drawing/2014/main" id="{C3D214BB-BDAC-4A31-A77F-865591B1F968}"/>
              </a:ext>
            </a:extLst>
          </p:cNvPr>
          <p:cNvSpPr txBox="1"/>
          <p:nvPr/>
        </p:nvSpPr>
        <p:spPr>
          <a:xfrm>
            <a:off x="10164734" y="5359400"/>
            <a:ext cx="1486304" cy="246221"/>
          </a:xfrm>
          <a:prstGeom prst="rect">
            <a:avLst/>
          </a:prstGeom>
          <a:noFill/>
        </p:spPr>
        <p:txBody>
          <a:bodyPr wrap="none" rtlCol="0">
            <a:spAutoFit/>
          </a:bodyPr>
          <a:lstStyle/>
          <a:p>
            <a:pPr algn="ctr"/>
            <a:r>
              <a:rPr lang="en-US" sz="1000" dirty="0"/>
              <a:t>Liabilities/Sales &gt; 0.35</a:t>
            </a:r>
          </a:p>
        </p:txBody>
      </p:sp>
    </p:spTree>
    <p:extLst>
      <p:ext uri="{BB962C8B-B14F-4D97-AF65-F5344CB8AC3E}">
        <p14:creationId xmlns:p14="http://schemas.microsoft.com/office/powerpoint/2010/main" val="28954170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p:txBody>
          <a:bodyPr/>
          <a:lstStyle/>
          <a:p>
            <a:r>
              <a:rPr lang="en-US" dirty="0"/>
              <a:t>LSTM NETWORKS</a:t>
            </a:r>
            <a:br>
              <a:rPr lang="en-US" dirty="0"/>
            </a:br>
            <a:r>
              <a:rPr lang="en-US" dirty="0"/>
              <a:t>HOW THEY WORK 1/7</a:t>
            </a:r>
          </a:p>
        </p:txBody>
      </p:sp>
      <p:sp>
        <p:nvSpPr>
          <p:cNvPr id="14" name="Content Placeholder 13">
            <a:extLst>
              <a:ext uri="{FF2B5EF4-FFF2-40B4-BE49-F238E27FC236}">
                <a16:creationId xmlns="" xmlns:a16="http://schemas.microsoft.com/office/drawing/2014/main" id="{2D0B8B24-67AA-40D1-8988-6DBC5FC4B2F9}"/>
              </a:ext>
            </a:extLst>
          </p:cNvPr>
          <p:cNvSpPr>
            <a:spLocks noGrp="1"/>
          </p:cNvSpPr>
          <p:nvPr>
            <p:ph idx="1"/>
          </p:nvPr>
        </p:nvSpPr>
        <p:spPr>
          <a:xfrm>
            <a:off x="673100" y="2207260"/>
            <a:ext cx="11125200" cy="4371340"/>
          </a:xfrm>
        </p:spPr>
        <p:txBody>
          <a:bodyPr>
            <a:normAutofit/>
          </a:bodyPr>
          <a:lstStyle/>
          <a:p>
            <a:r>
              <a:rPr lang="en-US" dirty="0"/>
              <a:t>Before understanding what an LSTM is, we need to understand what a feedforward NN is and a RNN is. Let’s do a quick refresh. </a:t>
            </a:r>
          </a:p>
          <a:p>
            <a:r>
              <a:rPr lang="en-US" dirty="0">
                <a:sym typeface="Wingdings" panose="05000000000000000000" pitchFamily="2" charset="2"/>
              </a:rPr>
              <a:t>Feedforward networks: </a:t>
            </a:r>
            <a:r>
              <a:rPr lang="en-US" dirty="0"/>
              <a:t>Input * Weight + Add Bias </a:t>
            </a:r>
            <a:r>
              <a:rPr lang="en-US" dirty="0">
                <a:sym typeface="Wingdings" panose="05000000000000000000" pitchFamily="2" charset="2"/>
              </a:rPr>
              <a:t> </a:t>
            </a:r>
            <a:r>
              <a:rPr lang="en-US" dirty="0"/>
              <a:t>Activate </a:t>
            </a:r>
            <a:r>
              <a:rPr lang="en-US" dirty="0">
                <a:sym typeface="Wingdings" panose="05000000000000000000" pitchFamily="2" charset="2"/>
              </a:rPr>
              <a:t> Feed forward</a:t>
            </a:r>
          </a:p>
          <a:p>
            <a:r>
              <a:rPr lang="en-US" dirty="0">
                <a:sym typeface="Wingdings" panose="05000000000000000000" pitchFamily="2" charset="2"/>
              </a:rPr>
              <a:t>Neural nets = universal function approximators.</a:t>
            </a: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pPr marL="457200" lvl="1" indent="0">
              <a:buNone/>
            </a:pPr>
            <a:endParaRPr lang="en-US" i="1" dirty="0"/>
          </a:p>
          <a:p>
            <a:pPr marL="0" indent="0">
              <a:buNone/>
            </a:pPr>
            <a:endParaRPr lang="en-US" dirty="0"/>
          </a:p>
          <a:p>
            <a:endParaRPr lang="en-US" dirty="0"/>
          </a:p>
        </p:txBody>
      </p:sp>
      <p:grpSp>
        <p:nvGrpSpPr>
          <p:cNvPr id="90" name="Group 89">
            <a:extLst>
              <a:ext uri="{FF2B5EF4-FFF2-40B4-BE49-F238E27FC236}">
                <a16:creationId xmlns="" xmlns:a16="http://schemas.microsoft.com/office/drawing/2014/main" id="{74B3FBBA-43BD-4E6A-A654-F4B099917D40}"/>
              </a:ext>
            </a:extLst>
          </p:cNvPr>
          <p:cNvGrpSpPr/>
          <p:nvPr/>
        </p:nvGrpSpPr>
        <p:grpSpPr>
          <a:xfrm>
            <a:off x="162403" y="4025900"/>
            <a:ext cx="10569099" cy="1961563"/>
            <a:chOff x="365603" y="4025900"/>
            <a:chExt cx="10569099" cy="1961563"/>
          </a:xfrm>
        </p:grpSpPr>
        <p:sp>
          <p:nvSpPr>
            <p:cNvPr id="3" name="Oval 2">
              <a:extLst>
                <a:ext uri="{FF2B5EF4-FFF2-40B4-BE49-F238E27FC236}">
                  <a16:creationId xmlns="" xmlns:a16="http://schemas.microsoft.com/office/drawing/2014/main" id="{6512D2D8-FB36-430E-9E55-1335B134BE4C}"/>
                </a:ext>
              </a:extLst>
            </p:cNvPr>
            <p:cNvSpPr/>
            <p:nvPr/>
          </p:nvSpPr>
          <p:spPr>
            <a:xfrm>
              <a:off x="365603" y="4780016"/>
              <a:ext cx="890138" cy="8388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a:t>
              </a:r>
            </a:p>
          </p:txBody>
        </p:sp>
        <p:cxnSp>
          <p:nvCxnSpPr>
            <p:cNvPr id="19" name="Straight Arrow Connector 18">
              <a:extLst>
                <a:ext uri="{FF2B5EF4-FFF2-40B4-BE49-F238E27FC236}">
                  <a16:creationId xmlns="" xmlns:a16="http://schemas.microsoft.com/office/drawing/2014/main" id="{798ED592-1FCB-44CE-B9E3-59B21AFAC3B6}"/>
                </a:ext>
              </a:extLst>
            </p:cNvPr>
            <p:cNvCxnSpPr>
              <a:cxnSpLocks/>
              <a:stCxn id="3" idx="6"/>
              <a:endCxn id="4" idx="1"/>
            </p:cNvCxnSpPr>
            <p:nvPr/>
          </p:nvCxnSpPr>
          <p:spPr>
            <a:xfrm flipV="1">
              <a:off x="1255741" y="5199463"/>
              <a:ext cx="331090"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51" name="Group 50">
              <a:extLst>
                <a:ext uri="{FF2B5EF4-FFF2-40B4-BE49-F238E27FC236}">
                  <a16:creationId xmlns="" xmlns:a16="http://schemas.microsoft.com/office/drawing/2014/main" id="{808B4B0F-8CD8-4B5B-9540-FC33E1E3D0FE}"/>
                </a:ext>
              </a:extLst>
            </p:cNvPr>
            <p:cNvGrpSpPr/>
            <p:nvPr/>
          </p:nvGrpSpPr>
          <p:grpSpPr>
            <a:xfrm>
              <a:off x="1586830" y="4025900"/>
              <a:ext cx="2130325" cy="1961563"/>
              <a:chOff x="2157726" y="3644900"/>
              <a:chExt cx="2542538" cy="1961563"/>
            </a:xfrm>
          </p:grpSpPr>
          <p:sp>
            <p:nvSpPr>
              <p:cNvPr id="4" name="Rectangle 3">
                <a:extLst>
                  <a:ext uri="{FF2B5EF4-FFF2-40B4-BE49-F238E27FC236}">
                    <a16:creationId xmlns="" xmlns:a16="http://schemas.microsoft.com/office/drawing/2014/main" id="{F461DB7D-FBF5-4E41-AE30-32380899044B}"/>
                  </a:ext>
                </a:extLst>
              </p:cNvPr>
              <p:cNvSpPr/>
              <p:nvPr/>
            </p:nvSpPr>
            <p:spPr>
              <a:xfrm>
                <a:off x="2157727" y="4030463"/>
                <a:ext cx="2542537" cy="157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 xmlns:a16="http://schemas.microsoft.com/office/drawing/2014/main" id="{E9158B58-AA10-42B9-86B3-81BCC26655D2}"/>
                  </a:ext>
                </a:extLst>
              </p:cNvPr>
              <p:cNvSpPr txBox="1"/>
              <p:nvPr/>
            </p:nvSpPr>
            <p:spPr>
              <a:xfrm>
                <a:off x="2157726" y="3644900"/>
                <a:ext cx="1800490" cy="369332"/>
              </a:xfrm>
              <a:prstGeom prst="rect">
                <a:avLst/>
              </a:prstGeom>
              <a:noFill/>
            </p:spPr>
            <p:txBody>
              <a:bodyPr wrap="none" rtlCol="0">
                <a:spAutoFit/>
              </a:bodyPr>
              <a:lstStyle/>
              <a:p>
                <a:r>
                  <a:rPr lang="en-US" dirty="0"/>
                  <a:t>Hidden layer 1</a:t>
                </a:r>
              </a:p>
            </p:txBody>
          </p:sp>
          <p:sp>
            <p:nvSpPr>
              <p:cNvPr id="7" name="Rectangle 6">
                <a:extLst>
                  <a:ext uri="{FF2B5EF4-FFF2-40B4-BE49-F238E27FC236}">
                    <a16:creationId xmlns="" xmlns:a16="http://schemas.microsoft.com/office/drawing/2014/main" id="{CD2B2C64-C828-4318-A86B-4CAB15CF27B2}"/>
                  </a:ext>
                </a:extLst>
              </p:cNvPr>
              <p:cNvSpPr/>
              <p:nvPr/>
            </p:nvSpPr>
            <p:spPr>
              <a:xfrm>
                <a:off x="2387596" y="4196678"/>
                <a:ext cx="426122" cy="426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9" name="Rectangle 8">
                <a:extLst>
                  <a:ext uri="{FF2B5EF4-FFF2-40B4-BE49-F238E27FC236}">
                    <a16:creationId xmlns="" xmlns:a16="http://schemas.microsoft.com/office/drawing/2014/main" id="{E2D9EA3E-9352-4B48-9D5C-208357423F96}"/>
                  </a:ext>
                </a:extLst>
              </p:cNvPr>
              <p:cNvSpPr/>
              <p:nvPr/>
            </p:nvSpPr>
            <p:spPr>
              <a:xfrm>
                <a:off x="2387596" y="4977770"/>
                <a:ext cx="426122" cy="4261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8" name="Rectangle 7">
                <a:extLst>
                  <a:ext uri="{FF2B5EF4-FFF2-40B4-BE49-F238E27FC236}">
                    <a16:creationId xmlns="" xmlns:a16="http://schemas.microsoft.com/office/drawing/2014/main" id="{8A5FF1E6-8E8C-42AC-B788-D4FD0A8D3060}"/>
                  </a:ext>
                </a:extLst>
              </p:cNvPr>
              <p:cNvSpPr/>
              <p:nvPr/>
            </p:nvSpPr>
            <p:spPr>
              <a:xfrm>
                <a:off x="3181777" y="4196678"/>
                <a:ext cx="1148991" cy="1207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 xmlns:a16="http://schemas.microsoft.com/office/drawing/2014/main" id="{9A08A433-C49A-49ED-87E2-A95C14374858}"/>
                  </a:ext>
                </a:extLst>
              </p:cNvPr>
              <p:cNvCxnSpPr/>
              <p:nvPr/>
            </p:nvCxnSpPr>
            <p:spPr>
              <a:xfrm>
                <a:off x="3746494" y="4394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FB128F1D-4256-45D4-8B78-CA71FB870AED}"/>
                  </a:ext>
                </a:extLst>
              </p:cNvPr>
              <p:cNvCxnSpPr/>
              <p:nvPr/>
            </p:nvCxnSpPr>
            <p:spPr>
              <a:xfrm>
                <a:off x="3352795" y="4775200"/>
                <a:ext cx="825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 xmlns:a16="http://schemas.microsoft.com/office/drawing/2014/main" id="{3761AD9E-6D56-4A9A-B76B-2B64AEE4CDCC}"/>
                  </a:ext>
                </a:extLst>
              </p:cNvPr>
              <p:cNvCxnSpPr/>
              <p:nvPr/>
            </p:nvCxnSpPr>
            <p:spPr>
              <a:xfrm flipV="1">
                <a:off x="3352795" y="4394200"/>
                <a:ext cx="825499" cy="762000"/>
              </a:xfrm>
              <a:prstGeom prst="curvedConnector3">
                <a:avLst>
                  <a:gd name="adj1" fmla="val 48462"/>
                </a:avLst>
              </a:prstGeom>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 xmlns:a16="http://schemas.microsoft.com/office/drawing/2014/main" id="{E2CE1562-0BEF-4681-8720-57ED973CC1B9}"/>
                  </a:ext>
                </a:extLst>
              </p:cNvPr>
              <p:cNvSpPr/>
              <p:nvPr/>
            </p:nvSpPr>
            <p:spPr>
              <a:xfrm>
                <a:off x="2827458" y="4688336"/>
                <a:ext cx="246287" cy="223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cxnSp>
            <p:nvCxnSpPr>
              <p:cNvPr id="23" name="Connector: Curved 22">
                <a:extLst>
                  <a:ext uri="{FF2B5EF4-FFF2-40B4-BE49-F238E27FC236}">
                    <a16:creationId xmlns="" xmlns:a16="http://schemas.microsoft.com/office/drawing/2014/main" id="{97A1067B-2F29-4D48-8A75-C98D04F8A5E2}"/>
                  </a:ext>
                </a:extLst>
              </p:cNvPr>
              <p:cNvCxnSpPr>
                <a:stCxn id="7" idx="3"/>
                <a:endCxn id="21" idx="0"/>
              </p:cNvCxnSpPr>
              <p:nvPr/>
            </p:nvCxnSpPr>
            <p:spPr>
              <a:xfrm>
                <a:off x="2813718" y="4409739"/>
                <a:ext cx="136883" cy="27859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 xmlns:a16="http://schemas.microsoft.com/office/drawing/2014/main" id="{D8EC00D1-2BC4-4C6B-802C-31EB62040FBC}"/>
                  </a:ext>
                </a:extLst>
              </p:cNvPr>
              <p:cNvCxnSpPr>
                <a:cxnSpLocks/>
                <a:stCxn id="21" idx="4"/>
                <a:endCxn id="9" idx="3"/>
              </p:cNvCxnSpPr>
              <p:nvPr/>
            </p:nvCxnSpPr>
            <p:spPr>
              <a:xfrm rot="5400000">
                <a:off x="2742860" y="4983090"/>
                <a:ext cx="278598" cy="13688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28" name="Straight Connector 27">
                <a:extLst>
                  <a:ext uri="{FF2B5EF4-FFF2-40B4-BE49-F238E27FC236}">
                    <a16:creationId xmlns="" xmlns:a16="http://schemas.microsoft.com/office/drawing/2014/main" id="{0C30C23B-E62A-4A04-8D5E-FAF36F180B84}"/>
                  </a:ext>
                </a:extLst>
              </p:cNvPr>
              <p:cNvCxnSpPr>
                <a:stCxn id="21" idx="6"/>
                <a:endCxn id="8" idx="1"/>
              </p:cNvCxnSpPr>
              <p:nvPr/>
            </p:nvCxnSpPr>
            <p:spPr>
              <a:xfrm>
                <a:off x="3073744" y="4800285"/>
                <a:ext cx="10803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33" name="Straight Arrow Connector 32">
                <a:extLst>
                  <a:ext uri="{FF2B5EF4-FFF2-40B4-BE49-F238E27FC236}">
                    <a16:creationId xmlns="" xmlns:a16="http://schemas.microsoft.com/office/drawing/2014/main" id="{7945BC87-BE18-4BA3-9FFC-C69A683E5391}"/>
                  </a:ext>
                </a:extLst>
              </p:cNvPr>
              <p:cNvCxnSpPr>
                <a:stCxn id="8" idx="3"/>
              </p:cNvCxnSpPr>
              <p:nvPr/>
            </p:nvCxnSpPr>
            <p:spPr>
              <a:xfrm flipV="1">
                <a:off x="4330768" y="4800284"/>
                <a:ext cx="369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 xmlns:a16="http://schemas.microsoft.com/office/drawing/2014/main" id="{6375020E-A995-4905-ABDF-6766B8A96B8A}"/>
                  </a:ext>
                </a:extLst>
              </p:cNvPr>
              <p:cNvCxnSpPr/>
              <p:nvPr/>
            </p:nvCxnSpPr>
            <p:spPr>
              <a:xfrm flipV="1">
                <a:off x="2157730" y="4394200"/>
                <a:ext cx="229870" cy="424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 xmlns:a16="http://schemas.microsoft.com/office/drawing/2014/main" id="{4DDF4F75-95DD-4923-8540-544E0850F66B}"/>
                </a:ext>
              </a:extLst>
            </p:cNvPr>
            <p:cNvGrpSpPr/>
            <p:nvPr/>
          </p:nvGrpSpPr>
          <p:grpSpPr>
            <a:xfrm>
              <a:off x="4087461" y="4025900"/>
              <a:ext cx="2130324" cy="1961563"/>
              <a:chOff x="5142223" y="3644900"/>
              <a:chExt cx="2542536" cy="1961563"/>
            </a:xfrm>
          </p:grpSpPr>
          <p:sp>
            <p:nvSpPr>
              <p:cNvPr id="36" name="Rectangle 35">
                <a:extLst>
                  <a:ext uri="{FF2B5EF4-FFF2-40B4-BE49-F238E27FC236}">
                    <a16:creationId xmlns="" xmlns:a16="http://schemas.microsoft.com/office/drawing/2014/main" id="{DA2AD694-1927-40EF-95A7-13C4E56767C2}"/>
                  </a:ext>
                </a:extLst>
              </p:cNvPr>
              <p:cNvSpPr/>
              <p:nvPr/>
            </p:nvSpPr>
            <p:spPr>
              <a:xfrm>
                <a:off x="5142223" y="4030463"/>
                <a:ext cx="2542536" cy="157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 xmlns:a16="http://schemas.microsoft.com/office/drawing/2014/main" id="{671EE5BA-46AF-41F1-A897-C7CC2F451DE7}"/>
                  </a:ext>
                </a:extLst>
              </p:cNvPr>
              <p:cNvSpPr txBox="1"/>
              <p:nvPr/>
            </p:nvSpPr>
            <p:spPr>
              <a:xfrm>
                <a:off x="5142223" y="3644900"/>
                <a:ext cx="1800490" cy="369332"/>
              </a:xfrm>
              <a:prstGeom prst="rect">
                <a:avLst/>
              </a:prstGeom>
              <a:noFill/>
            </p:spPr>
            <p:txBody>
              <a:bodyPr wrap="none" rtlCol="0">
                <a:spAutoFit/>
              </a:bodyPr>
              <a:lstStyle/>
              <a:p>
                <a:r>
                  <a:rPr lang="en-US" dirty="0"/>
                  <a:t>Hidden layer 2</a:t>
                </a:r>
              </a:p>
            </p:txBody>
          </p:sp>
          <p:sp>
            <p:nvSpPr>
              <p:cNvPr id="38" name="Rectangle 37">
                <a:extLst>
                  <a:ext uri="{FF2B5EF4-FFF2-40B4-BE49-F238E27FC236}">
                    <a16:creationId xmlns="" xmlns:a16="http://schemas.microsoft.com/office/drawing/2014/main" id="{FCB9E766-FE70-499A-BD5E-7D0EF007F76E}"/>
                  </a:ext>
                </a:extLst>
              </p:cNvPr>
              <p:cNvSpPr/>
              <p:nvPr/>
            </p:nvSpPr>
            <p:spPr>
              <a:xfrm>
                <a:off x="5372093" y="4196678"/>
                <a:ext cx="426122" cy="426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39" name="Rectangle 38">
                <a:extLst>
                  <a:ext uri="{FF2B5EF4-FFF2-40B4-BE49-F238E27FC236}">
                    <a16:creationId xmlns="" xmlns:a16="http://schemas.microsoft.com/office/drawing/2014/main" id="{DAA9D439-8991-4C84-A5BA-15F21F2DB012}"/>
                  </a:ext>
                </a:extLst>
              </p:cNvPr>
              <p:cNvSpPr/>
              <p:nvPr/>
            </p:nvSpPr>
            <p:spPr>
              <a:xfrm>
                <a:off x="5372093" y="4977770"/>
                <a:ext cx="426122" cy="4261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40" name="Rectangle 39">
                <a:extLst>
                  <a:ext uri="{FF2B5EF4-FFF2-40B4-BE49-F238E27FC236}">
                    <a16:creationId xmlns="" xmlns:a16="http://schemas.microsoft.com/office/drawing/2014/main" id="{5B8486F6-1E61-41D0-9010-876823064CA7}"/>
                  </a:ext>
                </a:extLst>
              </p:cNvPr>
              <p:cNvSpPr/>
              <p:nvPr/>
            </p:nvSpPr>
            <p:spPr>
              <a:xfrm>
                <a:off x="6166273" y="4196678"/>
                <a:ext cx="1148991" cy="1207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 xmlns:a16="http://schemas.microsoft.com/office/drawing/2014/main" id="{FCD0C7A1-31B7-42D7-879B-B89B0002A06F}"/>
                  </a:ext>
                </a:extLst>
              </p:cNvPr>
              <p:cNvCxnSpPr/>
              <p:nvPr/>
            </p:nvCxnSpPr>
            <p:spPr>
              <a:xfrm>
                <a:off x="6730990" y="4394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21385489-89CF-4DC4-88EC-0A2F0DBE3967}"/>
                  </a:ext>
                </a:extLst>
              </p:cNvPr>
              <p:cNvCxnSpPr/>
              <p:nvPr/>
            </p:nvCxnSpPr>
            <p:spPr>
              <a:xfrm>
                <a:off x="6337291" y="4775200"/>
                <a:ext cx="825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 xmlns:a16="http://schemas.microsoft.com/office/drawing/2014/main" id="{53B505E5-2052-4612-B22F-9E907CE11A04}"/>
                  </a:ext>
                </a:extLst>
              </p:cNvPr>
              <p:cNvCxnSpPr/>
              <p:nvPr/>
            </p:nvCxnSpPr>
            <p:spPr>
              <a:xfrm flipV="1">
                <a:off x="6337291" y="4394200"/>
                <a:ext cx="825499" cy="762000"/>
              </a:xfrm>
              <a:prstGeom prst="curvedConnector3">
                <a:avLst>
                  <a:gd name="adj1" fmla="val 48462"/>
                </a:avLst>
              </a:prstGeom>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 xmlns:a16="http://schemas.microsoft.com/office/drawing/2014/main" id="{81313653-DBAC-4B2A-8905-C76407CA51DF}"/>
                  </a:ext>
                </a:extLst>
              </p:cNvPr>
              <p:cNvSpPr/>
              <p:nvPr/>
            </p:nvSpPr>
            <p:spPr>
              <a:xfrm>
                <a:off x="5811954" y="4688336"/>
                <a:ext cx="246287" cy="223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cxnSp>
            <p:nvCxnSpPr>
              <p:cNvPr id="45" name="Connector: Curved 44">
                <a:extLst>
                  <a:ext uri="{FF2B5EF4-FFF2-40B4-BE49-F238E27FC236}">
                    <a16:creationId xmlns="" xmlns:a16="http://schemas.microsoft.com/office/drawing/2014/main" id="{4A07879E-7FB2-4C54-B824-AC7DA1C37F21}"/>
                  </a:ext>
                </a:extLst>
              </p:cNvPr>
              <p:cNvCxnSpPr>
                <a:stCxn id="38" idx="3"/>
                <a:endCxn id="44" idx="0"/>
              </p:cNvCxnSpPr>
              <p:nvPr/>
            </p:nvCxnSpPr>
            <p:spPr>
              <a:xfrm>
                <a:off x="5798214" y="4409739"/>
                <a:ext cx="136883" cy="27859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 xmlns:a16="http://schemas.microsoft.com/office/drawing/2014/main" id="{2164AB80-4B32-4A21-AE39-290F990A74D8}"/>
                  </a:ext>
                </a:extLst>
              </p:cNvPr>
              <p:cNvCxnSpPr>
                <a:cxnSpLocks/>
                <a:stCxn id="44" idx="4"/>
                <a:endCxn id="39" idx="3"/>
              </p:cNvCxnSpPr>
              <p:nvPr/>
            </p:nvCxnSpPr>
            <p:spPr>
              <a:xfrm rot="5400000">
                <a:off x="5727356" y="4983090"/>
                <a:ext cx="278598" cy="13688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47" name="Straight Connector 46">
                <a:extLst>
                  <a:ext uri="{FF2B5EF4-FFF2-40B4-BE49-F238E27FC236}">
                    <a16:creationId xmlns="" xmlns:a16="http://schemas.microsoft.com/office/drawing/2014/main" id="{5CF2D666-2C9C-47C6-BA6E-4E1FEE779C23}"/>
                  </a:ext>
                </a:extLst>
              </p:cNvPr>
              <p:cNvCxnSpPr>
                <a:stCxn id="44" idx="6"/>
                <a:endCxn id="40" idx="1"/>
              </p:cNvCxnSpPr>
              <p:nvPr/>
            </p:nvCxnSpPr>
            <p:spPr>
              <a:xfrm>
                <a:off x="6058240" y="4800285"/>
                <a:ext cx="10803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8" name="Straight Arrow Connector 47">
                <a:extLst>
                  <a:ext uri="{FF2B5EF4-FFF2-40B4-BE49-F238E27FC236}">
                    <a16:creationId xmlns="" xmlns:a16="http://schemas.microsoft.com/office/drawing/2014/main" id="{F240F481-5776-4F4E-8CF5-EFBFD0596BE8}"/>
                  </a:ext>
                </a:extLst>
              </p:cNvPr>
              <p:cNvCxnSpPr>
                <a:stCxn id="40" idx="3"/>
              </p:cNvCxnSpPr>
              <p:nvPr/>
            </p:nvCxnSpPr>
            <p:spPr>
              <a:xfrm flipV="1">
                <a:off x="7315264" y="4800284"/>
                <a:ext cx="369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D957C423-3EF4-4CFF-84F9-1C85EF4B6EB4}"/>
                  </a:ext>
                </a:extLst>
              </p:cNvPr>
              <p:cNvCxnSpPr/>
              <p:nvPr/>
            </p:nvCxnSpPr>
            <p:spPr>
              <a:xfrm flipV="1">
                <a:off x="5142230" y="4394200"/>
                <a:ext cx="229870" cy="424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 xmlns:a16="http://schemas.microsoft.com/office/drawing/2014/main" id="{E40EABD5-5C40-4EE5-99FF-F77F021DF38B}"/>
                </a:ext>
              </a:extLst>
            </p:cNvPr>
            <p:cNvGrpSpPr/>
            <p:nvPr/>
          </p:nvGrpSpPr>
          <p:grpSpPr>
            <a:xfrm>
              <a:off x="6543777" y="4025900"/>
              <a:ext cx="2130325" cy="1961563"/>
              <a:chOff x="7946828" y="3644900"/>
              <a:chExt cx="2542537" cy="1961563"/>
            </a:xfrm>
          </p:grpSpPr>
          <p:sp>
            <p:nvSpPr>
              <p:cNvPr id="52" name="Rectangle 51">
                <a:extLst>
                  <a:ext uri="{FF2B5EF4-FFF2-40B4-BE49-F238E27FC236}">
                    <a16:creationId xmlns="" xmlns:a16="http://schemas.microsoft.com/office/drawing/2014/main" id="{2DE74076-2F99-4192-A7F5-0603829E1B33}"/>
                  </a:ext>
                </a:extLst>
              </p:cNvPr>
              <p:cNvSpPr/>
              <p:nvPr/>
            </p:nvSpPr>
            <p:spPr>
              <a:xfrm>
                <a:off x="7946828" y="4030463"/>
                <a:ext cx="2542536" cy="157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 xmlns:a16="http://schemas.microsoft.com/office/drawing/2014/main" id="{36BE028C-438B-492C-842C-784D2F6CAD9D}"/>
                  </a:ext>
                </a:extLst>
              </p:cNvPr>
              <p:cNvSpPr txBox="1"/>
              <p:nvPr/>
            </p:nvSpPr>
            <p:spPr>
              <a:xfrm>
                <a:off x="7946828" y="3644900"/>
                <a:ext cx="1800490" cy="369332"/>
              </a:xfrm>
              <a:prstGeom prst="rect">
                <a:avLst/>
              </a:prstGeom>
              <a:noFill/>
            </p:spPr>
            <p:txBody>
              <a:bodyPr wrap="none" rtlCol="0">
                <a:spAutoFit/>
              </a:bodyPr>
              <a:lstStyle/>
              <a:p>
                <a:r>
                  <a:rPr lang="en-US" dirty="0"/>
                  <a:t>Hidden layer 3</a:t>
                </a:r>
              </a:p>
            </p:txBody>
          </p:sp>
          <p:sp>
            <p:nvSpPr>
              <p:cNvPr id="54" name="Rectangle 53">
                <a:extLst>
                  <a:ext uri="{FF2B5EF4-FFF2-40B4-BE49-F238E27FC236}">
                    <a16:creationId xmlns="" xmlns:a16="http://schemas.microsoft.com/office/drawing/2014/main" id="{02931594-BE80-485B-BC69-7451EC8B3DA2}"/>
                  </a:ext>
                </a:extLst>
              </p:cNvPr>
              <p:cNvSpPr/>
              <p:nvPr/>
            </p:nvSpPr>
            <p:spPr>
              <a:xfrm>
                <a:off x="8176698" y="4196678"/>
                <a:ext cx="426122" cy="426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5" name="Rectangle 54">
                <a:extLst>
                  <a:ext uri="{FF2B5EF4-FFF2-40B4-BE49-F238E27FC236}">
                    <a16:creationId xmlns="" xmlns:a16="http://schemas.microsoft.com/office/drawing/2014/main" id="{128F9FFE-CAAD-4D02-A0F8-8C880DB22ABF}"/>
                  </a:ext>
                </a:extLst>
              </p:cNvPr>
              <p:cNvSpPr/>
              <p:nvPr/>
            </p:nvSpPr>
            <p:spPr>
              <a:xfrm>
                <a:off x="8176698" y="4977770"/>
                <a:ext cx="426122" cy="4261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56" name="Rectangle 55">
                <a:extLst>
                  <a:ext uri="{FF2B5EF4-FFF2-40B4-BE49-F238E27FC236}">
                    <a16:creationId xmlns="" xmlns:a16="http://schemas.microsoft.com/office/drawing/2014/main" id="{FA08179D-72AA-48D6-B755-2FC512DC0454}"/>
                  </a:ext>
                </a:extLst>
              </p:cNvPr>
              <p:cNvSpPr/>
              <p:nvPr/>
            </p:nvSpPr>
            <p:spPr>
              <a:xfrm>
                <a:off x="8970878" y="4196678"/>
                <a:ext cx="1148991" cy="1207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 xmlns:a16="http://schemas.microsoft.com/office/drawing/2014/main" id="{4113498A-29E2-4FF1-8567-E971CE4C05DE}"/>
                  </a:ext>
                </a:extLst>
              </p:cNvPr>
              <p:cNvCxnSpPr/>
              <p:nvPr/>
            </p:nvCxnSpPr>
            <p:spPr>
              <a:xfrm>
                <a:off x="9535595" y="4394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 xmlns:a16="http://schemas.microsoft.com/office/drawing/2014/main" id="{7A0342D1-2822-409F-8DCC-E0632B2E3C98}"/>
                  </a:ext>
                </a:extLst>
              </p:cNvPr>
              <p:cNvCxnSpPr/>
              <p:nvPr/>
            </p:nvCxnSpPr>
            <p:spPr>
              <a:xfrm>
                <a:off x="9141896" y="4775200"/>
                <a:ext cx="825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 xmlns:a16="http://schemas.microsoft.com/office/drawing/2014/main" id="{F1CA7622-9F5B-4A3F-AC18-8E1BF8F04C21}"/>
                  </a:ext>
                </a:extLst>
              </p:cNvPr>
              <p:cNvCxnSpPr/>
              <p:nvPr/>
            </p:nvCxnSpPr>
            <p:spPr>
              <a:xfrm flipV="1">
                <a:off x="9141896" y="4394200"/>
                <a:ext cx="825499" cy="762000"/>
              </a:xfrm>
              <a:prstGeom prst="curvedConnector3">
                <a:avLst>
                  <a:gd name="adj1" fmla="val 48462"/>
                </a:avLst>
              </a:prstGeom>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 xmlns:a16="http://schemas.microsoft.com/office/drawing/2014/main" id="{6432B6C9-4951-4DD2-A9A0-AB21B65C7509}"/>
                  </a:ext>
                </a:extLst>
              </p:cNvPr>
              <p:cNvSpPr/>
              <p:nvPr/>
            </p:nvSpPr>
            <p:spPr>
              <a:xfrm>
                <a:off x="8616559" y="4688336"/>
                <a:ext cx="246287" cy="223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cxnSp>
            <p:nvCxnSpPr>
              <p:cNvPr id="61" name="Connector: Curved 60">
                <a:extLst>
                  <a:ext uri="{FF2B5EF4-FFF2-40B4-BE49-F238E27FC236}">
                    <a16:creationId xmlns="" xmlns:a16="http://schemas.microsoft.com/office/drawing/2014/main" id="{1963B480-E83C-4A4D-95B8-6E48DFEC6629}"/>
                  </a:ext>
                </a:extLst>
              </p:cNvPr>
              <p:cNvCxnSpPr>
                <a:stCxn id="54" idx="3"/>
                <a:endCxn id="60" idx="0"/>
              </p:cNvCxnSpPr>
              <p:nvPr/>
            </p:nvCxnSpPr>
            <p:spPr>
              <a:xfrm>
                <a:off x="8602819" y="4409739"/>
                <a:ext cx="136883" cy="27859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 xmlns:a16="http://schemas.microsoft.com/office/drawing/2014/main" id="{C860B5A6-4E52-4A6C-8E62-3A3A134F995D}"/>
                  </a:ext>
                </a:extLst>
              </p:cNvPr>
              <p:cNvCxnSpPr>
                <a:cxnSpLocks/>
                <a:stCxn id="60" idx="4"/>
                <a:endCxn id="55" idx="3"/>
              </p:cNvCxnSpPr>
              <p:nvPr/>
            </p:nvCxnSpPr>
            <p:spPr>
              <a:xfrm rot="5400000">
                <a:off x="8531961" y="4983090"/>
                <a:ext cx="278598" cy="13688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63" name="Straight Connector 62">
                <a:extLst>
                  <a:ext uri="{FF2B5EF4-FFF2-40B4-BE49-F238E27FC236}">
                    <a16:creationId xmlns="" xmlns:a16="http://schemas.microsoft.com/office/drawing/2014/main" id="{866515E9-7848-4B73-A128-6DB4BDFF7D6B}"/>
                  </a:ext>
                </a:extLst>
              </p:cNvPr>
              <p:cNvCxnSpPr>
                <a:stCxn id="60" idx="6"/>
                <a:endCxn id="56" idx="1"/>
              </p:cNvCxnSpPr>
              <p:nvPr/>
            </p:nvCxnSpPr>
            <p:spPr>
              <a:xfrm>
                <a:off x="8862845" y="4800285"/>
                <a:ext cx="10803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64" name="Straight Arrow Connector 63">
                <a:extLst>
                  <a:ext uri="{FF2B5EF4-FFF2-40B4-BE49-F238E27FC236}">
                    <a16:creationId xmlns="" xmlns:a16="http://schemas.microsoft.com/office/drawing/2014/main" id="{D368A211-BD83-426D-B203-3378AA626C19}"/>
                  </a:ext>
                </a:extLst>
              </p:cNvPr>
              <p:cNvCxnSpPr>
                <a:stCxn id="56" idx="3"/>
              </p:cNvCxnSpPr>
              <p:nvPr/>
            </p:nvCxnSpPr>
            <p:spPr>
              <a:xfrm flipV="1">
                <a:off x="10119870" y="4800284"/>
                <a:ext cx="369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 xmlns:a16="http://schemas.microsoft.com/office/drawing/2014/main" id="{5752BC41-5AB4-4E62-B984-85784CDFF7D5}"/>
                  </a:ext>
                </a:extLst>
              </p:cNvPr>
              <p:cNvCxnSpPr/>
              <p:nvPr/>
            </p:nvCxnSpPr>
            <p:spPr>
              <a:xfrm flipV="1">
                <a:off x="7946841" y="4394200"/>
                <a:ext cx="229870" cy="42426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6" name="Straight Arrow Connector 65">
              <a:extLst>
                <a:ext uri="{FF2B5EF4-FFF2-40B4-BE49-F238E27FC236}">
                  <a16:creationId xmlns="" xmlns:a16="http://schemas.microsoft.com/office/drawing/2014/main" id="{5E038347-F35B-4FA0-821F-D3FAB6C32EBD}"/>
                </a:ext>
              </a:extLst>
            </p:cNvPr>
            <p:cNvCxnSpPr>
              <a:cxnSpLocks/>
            </p:cNvCxnSpPr>
            <p:nvPr/>
          </p:nvCxnSpPr>
          <p:spPr>
            <a:xfrm>
              <a:off x="3717155" y="5199463"/>
              <a:ext cx="37030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8" name="Straight Arrow Connector 67">
              <a:extLst>
                <a:ext uri="{FF2B5EF4-FFF2-40B4-BE49-F238E27FC236}">
                  <a16:creationId xmlns="" xmlns:a16="http://schemas.microsoft.com/office/drawing/2014/main" id="{EC1C9C51-D335-4D0D-9EC0-329048307EB7}"/>
                </a:ext>
              </a:extLst>
            </p:cNvPr>
            <p:cNvCxnSpPr>
              <a:cxnSpLocks/>
            </p:cNvCxnSpPr>
            <p:nvPr/>
          </p:nvCxnSpPr>
          <p:spPr>
            <a:xfrm>
              <a:off x="6217785" y="5181284"/>
              <a:ext cx="308387"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grpSp>
          <p:nvGrpSpPr>
            <p:cNvPr id="71" name="Group 70">
              <a:extLst>
                <a:ext uri="{FF2B5EF4-FFF2-40B4-BE49-F238E27FC236}">
                  <a16:creationId xmlns="" xmlns:a16="http://schemas.microsoft.com/office/drawing/2014/main" id="{3636C146-3638-46F1-9985-5D76F357383F}"/>
                </a:ext>
              </a:extLst>
            </p:cNvPr>
            <p:cNvGrpSpPr/>
            <p:nvPr/>
          </p:nvGrpSpPr>
          <p:grpSpPr>
            <a:xfrm>
              <a:off x="8804377" y="4025900"/>
              <a:ext cx="2130325" cy="1961563"/>
              <a:chOff x="7946828" y="3644900"/>
              <a:chExt cx="2542537" cy="1961563"/>
            </a:xfrm>
          </p:grpSpPr>
          <p:sp>
            <p:nvSpPr>
              <p:cNvPr id="72" name="Rectangle 71">
                <a:extLst>
                  <a:ext uri="{FF2B5EF4-FFF2-40B4-BE49-F238E27FC236}">
                    <a16:creationId xmlns="" xmlns:a16="http://schemas.microsoft.com/office/drawing/2014/main" id="{B75B32F2-75CA-4EF3-BBFE-ECC531CC4357}"/>
                  </a:ext>
                </a:extLst>
              </p:cNvPr>
              <p:cNvSpPr/>
              <p:nvPr/>
            </p:nvSpPr>
            <p:spPr>
              <a:xfrm>
                <a:off x="7946828" y="4030463"/>
                <a:ext cx="2542536" cy="157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TextBox 72">
                <a:extLst>
                  <a:ext uri="{FF2B5EF4-FFF2-40B4-BE49-F238E27FC236}">
                    <a16:creationId xmlns="" xmlns:a16="http://schemas.microsoft.com/office/drawing/2014/main" id="{3903FE06-EA9D-4F50-A0AB-D6EFB0EF6AC3}"/>
                  </a:ext>
                </a:extLst>
              </p:cNvPr>
              <p:cNvSpPr txBox="1"/>
              <p:nvPr/>
            </p:nvSpPr>
            <p:spPr>
              <a:xfrm>
                <a:off x="7946828" y="3644900"/>
                <a:ext cx="1900171" cy="369332"/>
              </a:xfrm>
              <a:prstGeom prst="rect">
                <a:avLst/>
              </a:prstGeom>
              <a:noFill/>
            </p:spPr>
            <p:txBody>
              <a:bodyPr wrap="none" rtlCol="0">
                <a:spAutoFit/>
              </a:bodyPr>
              <a:lstStyle/>
              <a:p>
                <a:r>
                  <a:rPr lang="en-US" dirty="0"/>
                  <a:t>Output layer</a:t>
                </a:r>
              </a:p>
            </p:txBody>
          </p:sp>
          <p:sp>
            <p:nvSpPr>
              <p:cNvPr id="74" name="Rectangle 73">
                <a:extLst>
                  <a:ext uri="{FF2B5EF4-FFF2-40B4-BE49-F238E27FC236}">
                    <a16:creationId xmlns="" xmlns:a16="http://schemas.microsoft.com/office/drawing/2014/main" id="{7809B151-E202-49EA-884C-13C1773A7C88}"/>
                  </a:ext>
                </a:extLst>
              </p:cNvPr>
              <p:cNvSpPr/>
              <p:nvPr/>
            </p:nvSpPr>
            <p:spPr>
              <a:xfrm>
                <a:off x="8176698" y="4196678"/>
                <a:ext cx="426122" cy="426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75" name="Rectangle 74">
                <a:extLst>
                  <a:ext uri="{FF2B5EF4-FFF2-40B4-BE49-F238E27FC236}">
                    <a16:creationId xmlns="" xmlns:a16="http://schemas.microsoft.com/office/drawing/2014/main" id="{AD42025E-F4C1-4D7C-8D0D-C8E76AF698E1}"/>
                  </a:ext>
                </a:extLst>
              </p:cNvPr>
              <p:cNvSpPr/>
              <p:nvPr/>
            </p:nvSpPr>
            <p:spPr>
              <a:xfrm>
                <a:off x="8176698" y="4977770"/>
                <a:ext cx="426122" cy="4261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76" name="Rectangle 75">
                <a:extLst>
                  <a:ext uri="{FF2B5EF4-FFF2-40B4-BE49-F238E27FC236}">
                    <a16:creationId xmlns="" xmlns:a16="http://schemas.microsoft.com/office/drawing/2014/main" id="{4E2D90BE-F3E3-4009-9BFE-B01126D6BE15}"/>
                  </a:ext>
                </a:extLst>
              </p:cNvPr>
              <p:cNvSpPr/>
              <p:nvPr/>
            </p:nvSpPr>
            <p:spPr>
              <a:xfrm>
                <a:off x="8970878" y="4196678"/>
                <a:ext cx="1148991" cy="1207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 xmlns:a16="http://schemas.microsoft.com/office/drawing/2014/main" id="{78B4F2D2-879F-47AB-BD2E-5190E9634FDC}"/>
                  </a:ext>
                </a:extLst>
              </p:cNvPr>
              <p:cNvCxnSpPr/>
              <p:nvPr/>
            </p:nvCxnSpPr>
            <p:spPr>
              <a:xfrm>
                <a:off x="9535595" y="43942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 xmlns:a16="http://schemas.microsoft.com/office/drawing/2014/main" id="{B87C92BC-9A36-4E1B-8BD1-9C3D50478816}"/>
                  </a:ext>
                </a:extLst>
              </p:cNvPr>
              <p:cNvCxnSpPr/>
              <p:nvPr/>
            </p:nvCxnSpPr>
            <p:spPr>
              <a:xfrm>
                <a:off x="9141896" y="4775200"/>
                <a:ext cx="825499"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 xmlns:a16="http://schemas.microsoft.com/office/drawing/2014/main" id="{AFD3BB12-93AF-4265-86D9-48E645753CBE}"/>
                  </a:ext>
                </a:extLst>
              </p:cNvPr>
              <p:cNvSpPr/>
              <p:nvPr/>
            </p:nvSpPr>
            <p:spPr>
              <a:xfrm>
                <a:off x="8616559" y="4688336"/>
                <a:ext cx="246287" cy="22389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a:t>
                </a:r>
              </a:p>
            </p:txBody>
          </p:sp>
          <p:cxnSp>
            <p:nvCxnSpPr>
              <p:cNvPr id="81" name="Connector: Curved 80">
                <a:extLst>
                  <a:ext uri="{FF2B5EF4-FFF2-40B4-BE49-F238E27FC236}">
                    <a16:creationId xmlns="" xmlns:a16="http://schemas.microsoft.com/office/drawing/2014/main" id="{D5C28E39-BA66-4865-882C-7E6D1D9B366F}"/>
                  </a:ext>
                </a:extLst>
              </p:cNvPr>
              <p:cNvCxnSpPr>
                <a:stCxn id="74" idx="3"/>
                <a:endCxn id="80" idx="0"/>
              </p:cNvCxnSpPr>
              <p:nvPr/>
            </p:nvCxnSpPr>
            <p:spPr>
              <a:xfrm>
                <a:off x="8602819" y="4409739"/>
                <a:ext cx="136883" cy="27859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82" name="Connector: Curved 81">
                <a:extLst>
                  <a:ext uri="{FF2B5EF4-FFF2-40B4-BE49-F238E27FC236}">
                    <a16:creationId xmlns="" xmlns:a16="http://schemas.microsoft.com/office/drawing/2014/main" id="{2C355CCE-7A0C-4E75-A809-F03A2B8CE01F}"/>
                  </a:ext>
                </a:extLst>
              </p:cNvPr>
              <p:cNvCxnSpPr>
                <a:cxnSpLocks/>
                <a:stCxn id="80" idx="4"/>
                <a:endCxn id="75" idx="3"/>
              </p:cNvCxnSpPr>
              <p:nvPr/>
            </p:nvCxnSpPr>
            <p:spPr>
              <a:xfrm rot="5400000">
                <a:off x="8531961" y="4983090"/>
                <a:ext cx="278598" cy="136883"/>
              </a:xfrm>
              <a:prstGeom prst="curvedConnector2">
                <a:avLst/>
              </a:prstGeom>
            </p:spPr>
            <p:style>
              <a:lnRef idx="1">
                <a:schemeClr val="accent6"/>
              </a:lnRef>
              <a:fillRef idx="0">
                <a:schemeClr val="accent6"/>
              </a:fillRef>
              <a:effectRef idx="0">
                <a:schemeClr val="accent6"/>
              </a:effectRef>
              <a:fontRef idx="minor">
                <a:schemeClr val="tx1"/>
              </a:fontRef>
            </p:style>
          </p:cxnSp>
          <p:cxnSp>
            <p:nvCxnSpPr>
              <p:cNvPr id="83" name="Straight Connector 82">
                <a:extLst>
                  <a:ext uri="{FF2B5EF4-FFF2-40B4-BE49-F238E27FC236}">
                    <a16:creationId xmlns="" xmlns:a16="http://schemas.microsoft.com/office/drawing/2014/main" id="{7E3A68AC-D1A6-48EE-9510-C27272E3D471}"/>
                  </a:ext>
                </a:extLst>
              </p:cNvPr>
              <p:cNvCxnSpPr>
                <a:stCxn id="80" idx="6"/>
                <a:endCxn id="76" idx="1"/>
              </p:cNvCxnSpPr>
              <p:nvPr/>
            </p:nvCxnSpPr>
            <p:spPr>
              <a:xfrm>
                <a:off x="8862845" y="4800285"/>
                <a:ext cx="108033"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4" name="Straight Arrow Connector 83">
                <a:extLst>
                  <a:ext uri="{FF2B5EF4-FFF2-40B4-BE49-F238E27FC236}">
                    <a16:creationId xmlns="" xmlns:a16="http://schemas.microsoft.com/office/drawing/2014/main" id="{1EF85E18-9C68-40C1-BF89-07F6F4AB7BE2}"/>
                  </a:ext>
                </a:extLst>
              </p:cNvPr>
              <p:cNvCxnSpPr>
                <a:stCxn id="76" idx="3"/>
              </p:cNvCxnSpPr>
              <p:nvPr/>
            </p:nvCxnSpPr>
            <p:spPr>
              <a:xfrm flipV="1">
                <a:off x="10119870" y="4800284"/>
                <a:ext cx="36949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 xmlns:a16="http://schemas.microsoft.com/office/drawing/2014/main" id="{002950FE-1A9D-45D2-B84A-95783B9562B5}"/>
                  </a:ext>
                </a:extLst>
              </p:cNvPr>
              <p:cNvCxnSpPr/>
              <p:nvPr/>
            </p:nvCxnSpPr>
            <p:spPr>
              <a:xfrm flipV="1">
                <a:off x="7946841" y="4394200"/>
                <a:ext cx="229870" cy="42426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 xmlns:a16="http://schemas.microsoft.com/office/drawing/2014/main" id="{A8A76B19-D5BC-4B1D-9DB3-29AA21A0DE9C}"/>
                </a:ext>
              </a:extLst>
            </p:cNvPr>
            <p:cNvCxnSpPr/>
            <p:nvPr/>
          </p:nvCxnSpPr>
          <p:spPr>
            <a:xfrm flipV="1">
              <a:off x="9831093" y="4803439"/>
              <a:ext cx="590787" cy="746461"/>
            </a:xfrm>
            <a:prstGeom prst="line">
              <a:avLst/>
            </a:prstGeom>
          </p:spPr>
          <p:style>
            <a:lnRef idx="1">
              <a:schemeClr val="dk1"/>
            </a:lnRef>
            <a:fillRef idx="0">
              <a:schemeClr val="dk1"/>
            </a:fillRef>
            <a:effectRef idx="0">
              <a:schemeClr val="dk1"/>
            </a:effectRef>
            <a:fontRef idx="minor">
              <a:schemeClr val="tx1"/>
            </a:fontRef>
          </p:style>
        </p:cxnSp>
      </p:grpSp>
      <p:sp>
        <p:nvSpPr>
          <p:cNvPr id="91" name="Rectangle: Rounded Corners 90">
            <a:extLst>
              <a:ext uri="{FF2B5EF4-FFF2-40B4-BE49-F238E27FC236}">
                <a16:creationId xmlns="" xmlns:a16="http://schemas.microsoft.com/office/drawing/2014/main" id="{A24D5C49-AB3B-4A0D-8ABE-4361C9BEF97B}"/>
              </a:ext>
            </a:extLst>
          </p:cNvPr>
          <p:cNvSpPr/>
          <p:nvPr/>
        </p:nvSpPr>
        <p:spPr>
          <a:xfrm>
            <a:off x="11090753" y="4956175"/>
            <a:ext cx="868665" cy="488942"/>
          </a:xfrm>
          <a:prstGeom prst="roundRect">
            <a:avLst/>
          </a:prstGeom>
          <a:solidFill>
            <a:schemeClr val="accent6">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Output</a:t>
            </a:r>
          </a:p>
        </p:txBody>
      </p:sp>
      <p:cxnSp>
        <p:nvCxnSpPr>
          <p:cNvPr id="92" name="Straight Arrow Connector 91">
            <a:extLst>
              <a:ext uri="{FF2B5EF4-FFF2-40B4-BE49-F238E27FC236}">
                <a16:creationId xmlns="" xmlns:a16="http://schemas.microsoft.com/office/drawing/2014/main" id="{D7AA1B48-C82F-42E5-B88E-2BFF8E85A527}"/>
              </a:ext>
            </a:extLst>
          </p:cNvPr>
          <p:cNvCxnSpPr>
            <a:cxnSpLocks/>
          </p:cNvCxnSpPr>
          <p:nvPr/>
        </p:nvCxnSpPr>
        <p:spPr>
          <a:xfrm flipV="1">
            <a:off x="10704881" y="5185353"/>
            <a:ext cx="331090"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419202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p:txBody>
          <a:bodyPr/>
          <a:lstStyle/>
          <a:p>
            <a:r>
              <a:rPr lang="en-US" dirty="0"/>
              <a:t>LSTM NETWORKS</a:t>
            </a:r>
            <a:br>
              <a:rPr lang="en-US" dirty="0"/>
            </a:br>
            <a:r>
              <a:rPr lang="en-US" dirty="0"/>
              <a:t>HOW THEY WORK 2/7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sz="half" idx="1"/>
          </p:nvPr>
        </p:nvSpPr>
        <p:spPr>
          <a:xfrm>
            <a:off x="685800" y="2194559"/>
            <a:ext cx="4500054" cy="4024125"/>
          </a:xfrm>
        </p:spPr>
        <p:txBody>
          <a:bodyPr>
            <a:normAutofit/>
          </a:bodyPr>
          <a:lstStyle/>
          <a:p>
            <a:r>
              <a:rPr lang="en-US" dirty="0"/>
              <a:t>Simple feed-forward architecture</a:t>
            </a:r>
          </a:p>
          <a:p>
            <a:r>
              <a:rPr lang="en-US" dirty="0"/>
              <a:t>Input: variables</a:t>
            </a:r>
          </a:p>
          <a:p>
            <a:r>
              <a:rPr lang="en-US" dirty="0"/>
              <a:t>Weight: derived through backwards propagation and gradient descent</a:t>
            </a:r>
          </a:p>
          <a:p>
            <a:r>
              <a:rPr lang="en-US" dirty="0"/>
              <a:t>Bias: intercept offset</a:t>
            </a:r>
          </a:p>
          <a:p>
            <a:r>
              <a:rPr lang="en-US" dirty="0"/>
              <a:t>Activate: take output, feed into nonlinear function, so network can learn both linear and nonlinear functions</a:t>
            </a:r>
          </a:p>
        </p:txBody>
      </p:sp>
      <p:pic>
        <p:nvPicPr>
          <p:cNvPr id="12" name="Picture 11">
            <a:extLst>
              <a:ext uri="{FF2B5EF4-FFF2-40B4-BE49-F238E27FC236}">
                <a16:creationId xmlns="" xmlns:a16="http://schemas.microsoft.com/office/drawing/2014/main" id="{F0A84067-95CE-494D-9E42-2B25FB129498}"/>
              </a:ext>
            </a:extLst>
          </p:cNvPr>
          <p:cNvPicPr>
            <a:picLocks noChangeAspect="1"/>
          </p:cNvPicPr>
          <p:nvPr/>
        </p:nvPicPr>
        <p:blipFill>
          <a:blip r:embed="rId2"/>
          <a:stretch>
            <a:fillRect/>
          </a:stretch>
        </p:blipFill>
        <p:spPr>
          <a:xfrm>
            <a:off x="5185854" y="2194559"/>
            <a:ext cx="6320346" cy="4259740"/>
          </a:xfrm>
          <a:prstGeom prst="rect">
            <a:avLst/>
          </a:prstGeom>
        </p:spPr>
      </p:pic>
    </p:spTree>
    <p:extLst>
      <p:ext uri="{BB962C8B-B14F-4D97-AF65-F5344CB8AC3E}">
        <p14:creationId xmlns:p14="http://schemas.microsoft.com/office/powerpoint/2010/main" val="30855028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a:xfrm>
            <a:off x="2895600" y="764373"/>
            <a:ext cx="8610600" cy="1293028"/>
          </a:xfrm>
        </p:spPr>
        <p:txBody>
          <a:bodyPr/>
          <a:lstStyle/>
          <a:p>
            <a:r>
              <a:rPr lang="en-US" dirty="0"/>
              <a:t>LSTM NETWORKS</a:t>
            </a:r>
            <a:br>
              <a:rPr lang="en-US" dirty="0"/>
            </a:br>
            <a:r>
              <a:rPr lang="en-US" dirty="0"/>
              <a:t>HOW THEY WORK 3/7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idx="1"/>
          </p:nvPr>
        </p:nvSpPr>
        <p:spPr>
          <a:xfrm>
            <a:off x="685800" y="2194560"/>
            <a:ext cx="6226444" cy="4024125"/>
          </a:xfrm>
        </p:spPr>
        <p:txBody>
          <a:bodyPr>
            <a:normAutofit/>
          </a:bodyPr>
          <a:lstStyle/>
          <a:p>
            <a:r>
              <a:rPr lang="en-US" sz="2000" dirty="0"/>
              <a:t>What makes an RNN different from a simple feed forward network?</a:t>
            </a:r>
          </a:p>
          <a:p>
            <a:r>
              <a:rPr lang="en-US" sz="2000" dirty="0"/>
              <a:t>They help us compute conditional memory…the next value in a sequence of values</a:t>
            </a:r>
          </a:p>
          <a:p>
            <a:r>
              <a:rPr lang="en-US" sz="2000" dirty="0"/>
              <a:t>RNNs were developed in the 1980s</a:t>
            </a:r>
          </a:p>
          <a:p>
            <a:r>
              <a:rPr lang="en-US" sz="2000" dirty="0"/>
              <a:t>We add a third weight matrix to connect current hidden state to hidden state at previous time step, referred to as the recurrent hidden state.</a:t>
            </a:r>
          </a:p>
          <a:p>
            <a:r>
              <a:rPr lang="en-US" sz="2000" dirty="0"/>
              <a:t>Backpropagation is slightly different; through time: BPTT</a:t>
            </a:r>
          </a:p>
          <a:p>
            <a:endParaRPr lang="en-US" sz="2000" dirty="0"/>
          </a:p>
          <a:p>
            <a:endParaRPr lang="en-US" sz="2000" dirty="0"/>
          </a:p>
        </p:txBody>
      </p:sp>
      <p:pic>
        <p:nvPicPr>
          <p:cNvPr id="2" name="Picture 1">
            <a:extLst>
              <a:ext uri="{FF2B5EF4-FFF2-40B4-BE49-F238E27FC236}">
                <a16:creationId xmlns="" xmlns:a16="http://schemas.microsoft.com/office/drawing/2014/main" id="{0CC36D7F-C0DF-43ED-9D1E-BF911C5F655B}"/>
              </a:ext>
            </a:extLst>
          </p:cNvPr>
          <p:cNvPicPr>
            <a:picLocks noChangeAspect="1"/>
          </p:cNvPicPr>
          <p:nvPr/>
        </p:nvPicPr>
        <p:blipFill>
          <a:blip r:embed="rId2"/>
          <a:stretch>
            <a:fillRect/>
          </a:stretch>
        </p:blipFill>
        <p:spPr>
          <a:xfrm>
            <a:off x="7312488" y="3561660"/>
            <a:ext cx="4045367" cy="1297831"/>
          </a:xfrm>
          <a:prstGeom prst="rect">
            <a:avLst/>
          </a:prstGeom>
        </p:spPr>
      </p:pic>
      <p:pic>
        <p:nvPicPr>
          <p:cNvPr id="3" name="Picture 2">
            <a:extLst>
              <a:ext uri="{FF2B5EF4-FFF2-40B4-BE49-F238E27FC236}">
                <a16:creationId xmlns="" xmlns:a16="http://schemas.microsoft.com/office/drawing/2014/main" id="{384BC07C-C634-4514-8232-5684BE6931E3}"/>
              </a:ext>
            </a:extLst>
          </p:cNvPr>
          <p:cNvPicPr>
            <a:picLocks noChangeAspect="1"/>
          </p:cNvPicPr>
          <p:nvPr/>
        </p:nvPicPr>
        <p:blipFill>
          <a:blip r:embed="rId3"/>
          <a:stretch>
            <a:fillRect/>
          </a:stretch>
        </p:blipFill>
        <p:spPr>
          <a:xfrm>
            <a:off x="7312488" y="2071006"/>
            <a:ext cx="4045368" cy="1306724"/>
          </a:xfrm>
          <a:prstGeom prst="rect">
            <a:avLst/>
          </a:prstGeom>
        </p:spPr>
      </p:pic>
      <p:pic>
        <p:nvPicPr>
          <p:cNvPr id="6" name="Picture 5">
            <a:extLst>
              <a:ext uri="{FF2B5EF4-FFF2-40B4-BE49-F238E27FC236}">
                <a16:creationId xmlns="" xmlns:a16="http://schemas.microsoft.com/office/drawing/2014/main" id="{84239EA5-50F0-4F95-92AF-5EC7F7A9E33E}"/>
              </a:ext>
            </a:extLst>
          </p:cNvPr>
          <p:cNvPicPr>
            <a:picLocks noChangeAspect="1"/>
          </p:cNvPicPr>
          <p:nvPr/>
        </p:nvPicPr>
        <p:blipFill>
          <a:blip r:embed="rId4"/>
          <a:stretch>
            <a:fillRect/>
          </a:stretch>
        </p:blipFill>
        <p:spPr>
          <a:xfrm>
            <a:off x="7312489" y="5043420"/>
            <a:ext cx="4045367" cy="1546758"/>
          </a:xfrm>
          <a:prstGeom prst="rect">
            <a:avLst/>
          </a:prstGeom>
        </p:spPr>
      </p:pic>
    </p:spTree>
    <p:extLst>
      <p:ext uri="{BB962C8B-B14F-4D97-AF65-F5344CB8AC3E}">
        <p14:creationId xmlns:p14="http://schemas.microsoft.com/office/powerpoint/2010/main" val="81022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a:xfrm>
            <a:off x="2895600" y="764373"/>
            <a:ext cx="8610600" cy="1293028"/>
          </a:xfrm>
        </p:spPr>
        <p:txBody>
          <a:bodyPr/>
          <a:lstStyle/>
          <a:p>
            <a:r>
              <a:rPr lang="en-US" dirty="0"/>
              <a:t>LSTM NETWORKS</a:t>
            </a:r>
            <a:br>
              <a:rPr lang="en-US" dirty="0"/>
            </a:br>
            <a:r>
              <a:rPr lang="en-US" dirty="0"/>
              <a:t>HOW THEY WORK 4/7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idx="1"/>
          </p:nvPr>
        </p:nvSpPr>
        <p:spPr>
          <a:xfrm>
            <a:off x="685800" y="2194560"/>
            <a:ext cx="6329856" cy="4024125"/>
          </a:xfrm>
        </p:spPr>
        <p:txBody>
          <a:bodyPr>
            <a:normAutofit fontScale="85000" lnSpcReduction="10000"/>
          </a:bodyPr>
          <a:lstStyle/>
          <a:p>
            <a:r>
              <a:rPr lang="en-US" sz="2000" dirty="0"/>
              <a:t>RNN: two elephants in the room…</a:t>
            </a:r>
          </a:p>
          <a:p>
            <a:r>
              <a:rPr lang="en-US" sz="2000" dirty="0"/>
              <a:t>Long term dependencies might not be captured well because we are feeding in the previous hidden layer.</a:t>
            </a:r>
          </a:p>
          <a:p>
            <a:r>
              <a:rPr lang="en-US" sz="2000" dirty="0"/>
              <a:t>When we feed forward networks, we derive a prediction value, derive the error value, which is then used to backpropagate.</a:t>
            </a:r>
          </a:p>
          <a:p>
            <a:r>
              <a:rPr lang="en-US" sz="2000" dirty="0"/>
              <a:t>As we propagate the error value after every layer recursively in RNNs, the gradient value gets smaller and smaller and smaller (we’re looking at the partial derivative of the error term). The implication is that the magnitude of change in the first layer of our network is going to be smaller vs. in the tail end of the network. </a:t>
            </a:r>
          </a:p>
          <a:p>
            <a:r>
              <a:rPr lang="en-US" sz="2000" dirty="0"/>
              <a:t>Sensitivity decays exponentially over time – and this could create an instance in which the gradient vanishes (or explodes) – this is called the vanishing gradient problem.</a:t>
            </a:r>
          </a:p>
        </p:txBody>
      </p:sp>
    </p:spTree>
    <p:extLst>
      <p:ext uri="{BB962C8B-B14F-4D97-AF65-F5344CB8AC3E}">
        <p14:creationId xmlns:p14="http://schemas.microsoft.com/office/powerpoint/2010/main" val="3152005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a:xfrm>
            <a:off x="2895600" y="764373"/>
            <a:ext cx="8610600" cy="1293028"/>
          </a:xfrm>
        </p:spPr>
        <p:txBody>
          <a:bodyPr/>
          <a:lstStyle/>
          <a:p>
            <a:r>
              <a:rPr lang="en-US" dirty="0"/>
              <a:t>LSTM NETWORKS</a:t>
            </a:r>
            <a:br>
              <a:rPr lang="en-US" dirty="0"/>
            </a:br>
            <a:r>
              <a:rPr lang="en-US" dirty="0"/>
              <a:t>HOW THEY WORK 5/7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idx="1"/>
          </p:nvPr>
        </p:nvSpPr>
        <p:spPr>
          <a:xfrm>
            <a:off x="685800" y="2543760"/>
            <a:ext cx="4335652" cy="3325724"/>
          </a:xfrm>
        </p:spPr>
        <p:txBody>
          <a:bodyPr>
            <a:normAutofit/>
          </a:bodyPr>
          <a:lstStyle/>
          <a:p>
            <a:r>
              <a:rPr lang="en-US" sz="2000" dirty="0"/>
              <a:t>So the solution is LSTM! </a:t>
            </a:r>
          </a:p>
          <a:p>
            <a:r>
              <a:rPr lang="en-US" sz="1800" dirty="0"/>
              <a:t>Seeks to preserve fidelity of the updating process. </a:t>
            </a:r>
          </a:p>
          <a:p>
            <a:r>
              <a:rPr lang="en-US" sz="1800" dirty="0"/>
              <a:t>It replaces the RNN cell. Instead of: Input * Weight + Bias </a:t>
            </a:r>
            <a:r>
              <a:rPr lang="en-US" sz="1800" dirty="0">
                <a:sym typeface="Wingdings" panose="05000000000000000000" pitchFamily="2" charset="2"/>
              </a:rPr>
              <a:t> Activate which we see in RNN… </a:t>
            </a:r>
          </a:p>
          <a:p>
            <a:r>
              <a:rPr lang="en-US" sz="1800" dirty="0">
                <a:sym typeface="Wingdings" panose="05000000000000000000" pitchFamily="2" charset="2"/>
              </a:rPr>
              <a:t>…we have various “gates” (input, output, forget), which all perform their own series of matrix operations – they are perceptrons – or single layer neural networks.</a:t>
            </a:r>
          </a:p>
          <a:p>
            <a:endParaRPr lang="en-US" sz="1800" dirty="0">
              <a:sym typeface="Wingdings" panose="05000000000000000000" pitchFamily="2" charset="2"/>
            </a:endParaRPr>
          </a:p>
        </p:txBody>
      </p:sp>
      <p:pic>
        <p:nvPicPr>
          <p:cNvPr id="2" name="Picture 1">
            <a:extLst>
              <a:ext uri="{FF2B5EF4-FFF2-40B4-BE49-F238E27FC236}">
                <a16:creationId xmlns="" xmlns:a16="http://schemas.microsoft.com/office/drawing/2014/main" id="{09EECE98-A6E4-44BF-9819-62A0A3AA6E51}"/>
              </a:ext>
            </a:extLst>
          </p:cNvPr>
          <p:cNvPicPr>
            <a:picLocks noChangeAspect="1"/>
          </p:cNvPicPr>
          <p:nvPr/>
        </p:nvPicPr>
        <p:blipFill>
          <a:blip r:embed="rId3"/>
          <a:stretch>
            <a:fillRect/>
          </a:stretch>
        </p:blipFill>
        <p:spPr>
          <a:xfrm>
            <a:off x="5298797" y="2450487"/>
            <a:ext cx="6207403" cy="2598086"/>
          </a:xfrm>
          <a:prstGeom prst="rect">
            <a:avLst/>
          </a:prstGeom>
        </p:spPr>
      </p:pic>
    </p:spTree>
    <p:extLst>
      <p:ext uri="{BB962C8B-B14F-4D97-AF65-F5344CB8AC3E}">
        <p14:creationId xmlns:p14="http://schemas.microsoft.com/office/powerpoint/2010/main" val="2246386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a:xfrm>
            <a:off x="2895600" y="764373"/>
            <a:ext cx="8610600" cy="1293028"/>
          </a:xfrm>
        </p:spPr>
        <p:txBody>
          <a:bodyPr/>
          <a:lstStyle/>
          <a:p>
            <a:r>
              <a:rPr lang="en-US" dirty="0"/>
              <a:t>LSTM NETWORKS</a:t>
            </a:r>
            <a:br>
              <a:rPr lang="en-US" dirty="0"/>
            </a:br>
            <a:r>
              <a:rPr lang="en-US" dirty="0"/>
              <a:t>HOW THEY WORK 6/7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idx="1"/>
          </p:nvPr>
        </p:nvSpPr>
        <p:spPr>
          <a:xfrm>
            <a:off x="685800" y="2543760"/>
            <a:ext cx="4029075" cy="3818940"/>
          </a:xfrm>
        </p:spPr>
        <p:txBody>
          <a:bodyPr>
            <a:normAutofit fontScale="62500" lnSpcReduction="20000"/>
          </a:bodyPr>
          <a:lstStyle/>
          <a:p>
            <a:r>
              <a:rPr lang="en-US" dirty="0"/>
              <a:t>These gates each have their own set of weight values. The whole thing is differentiable (meaning we compute gradients and update the weights using them) so we can backprop through it</a:t>
            </a:r>
          </a:p>
          <a:p>
            <a:r>
              <a:rPr lang="en-US" dirty="0"/>
              <a:t>We want our model to be able to know what to forget, what to remember. So when new a input comes in, the model first forgets any long-term information it decides it no longer needs. Then it learns which parts of the new input are worth using, and saves them into its long-term memory.</a:t>
            </a:r>
          </a:p>
          <a:p>
            <a:r>
              <a:rPr lang="en-US" dirty="0"/>
              <a:t>And instead of using the full long-term memory all the time, it learns which parts to focus on instead.</a:t>
            </a:r>
          </a:p>
          <a:p>
            <a:r>
              <a:rPr lang="en-US" dirty="0"/>
              <a:t>Basically, we need mechanisms for forgetting, remembering, and attention. That's what the LSTM cell provides us.</a:t>
            </a:r>
          </a:p>
        </p:txBody>
      </p:sp>
      <p:pic>
        <p:nvPicPr>
          <p:cNvPr id="3" name="Picture 2">
            <a:extLst>
              <a:ext uri="{FF2B5EF4-FFF2-40B4-BE49-F238E27FC236}">
                <a16:creationId xmlns="" xmlns:a16="http://schemas.microsoft.com/office/drawing/2014/main" id="{7C6CCB29-5DD4-4DBA-BBE0-7492C0929ACA}"/>
              </a:ext>
            </a:extLst>
          </p:cNvPr>
          <p:cNvPicPr>
            <a:picLocks noChangeAspect="1"/>
          </p:cNvPicPr>
          <p:nvPr/>
        </p:nvPicPr>
        <p:blipFill>
          <a:blip r:embed="rId3"/>
          <a:stretch>
            <a:fillRect/>
          </a:stretch>
        </p:blipFill>
        <p:spPr>
          <a:xfrm>
            <a:off x="4788872" y="2996668"/>
            <a:ext cx="6717328" cy="2419907"/>
          </a:xfrm>
          <a:prstGeom prst="rect">
            <a:avLst/>
          </a:prstGeom>
        </p:spPr>
      </p:pic>
    </p:spTree>
    <p:extLst>
      <p:ext uri="{BB962C8B-B14F-4D97-AF65-F5344CB8AC3E}">
        <p14:creationId xmlns:p14="http://schemas.microsoft.com/office/powerpoint/2010/main" val="4211097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a:xfrm>
            <a:off x="2895600" y="764373"/>
            <a:ext cx="8610600" cy="1293028"/>
          </a:xfrm>
        </p:spPr>
        <p:txBody>
          <a:bodyPr/>
          <a:lstStyle/>
          <a:p>
            <a:r>
              <a:rPr lang="en-US" dirty="0"/>
              <a:t>LSTM NETWORKS</a:t>
            </a:r>
            <a:br>
              <a:rPr lang="en-US" dirty="0"/>
            </a:br>
            <a:r>
              <a:rPr lang="en-US" dirty="0"/>
              <a:t>HOW THEY WORK 7/7</a:t>
            </a:r>
          </a:p>
        </p:txBody>
      </p:sp>
      <p:sp>
        <p:nvSpPr>
          <p:cNvPr id="15" name="Content Placeholder 14">
            <a:extLst>
              <a:ext uri="{FF2B5EF4-FFF2-40B4-BE49-F238E27FC236}">
                <a16:creationId xmlns="" xmlns:a16="http://schemas.microsoft.com/office/drawing/2014/main" id="{9C5823A0-AAE3-4D33-B32B-17244BB6517A}"/>
              </a:ext>
            </a:extLst>
          </p:cNvPr>
          <p:cNvSpPr>
            <a:spLocks noGrp="1"/>
          </p:cNvSpPr>
          <p:nvPr>
            <p:ph idx="1"/>
          </p:nvPr>
        </p:nvSpPr>
        <p:spPr>
          <a:xfrm>
            <a:off x="421056" y="2099230"/>
            <a:ext cx="4865630" cy="4620917"/>
          </a:xfrm>
        </p:spPr>
        <p:txBody>
          <a:bodyPr>
            <a:normAutofit fontScale="70000" lnSpcReduction="20000"/>
          </a:bodyPr>
          <a:lstStyle/>
          <a:p>
            <a:r>
              <a:rPr lang="en-US" dirty="0"/>
              <a:t>A key to remember is that RNNs will use ONE equation to update its hidden state/memory.</a:t>
            </a:r>
          </a:p>
          <a:p>
            <a:r>
              <a:rPr lang="en-US" dirty="0"/>
              <a:t>An LSTM uses several</a:t>
            </a:r>
          </a:p>
          <a:p>
            <a:r>
              <a:rPr lang="en-US" dirty="0"/>
              <a:t>Which piece of long term memory to remember and forget? We'll use new input and working memory to learn remember gate. Which part of new data should we use and save? Update working memory using attention vector.</a:t>
            </a:r>
          </a:p>
          <a:p>
            <a:r>
              <a:rPr lang="en-US" dirty="0"/>
              <a:t>The long-term memory, is usually called the cell state,</a:t>
            </a:r>
          </a:p>
          <a:p>
            <a:r>
              <a:rPr lang="en-US" dirty="0"/>
              <a:t>The working memory, is usually called the hidden state. This is analogous to the hidden state in vanilla RNNs.</a:t>
            </a:r>
          </a:p>
          <a:p>
            <a:r>
              <a:rPr lang="en-US" dirty="0"/>
              <a:t>The remember vector, is usually called the forget gate (despite the fact that a 1 in the forget gate still means to keep the memory and a 0 still means to forget it),</a:t>
            </a:r>
          </a:p>
          <a:p>
            <a:r>
              <a:rPr lang="en-US" dirty="0"/>
              <a:t>The save vector, is usually called the input gate (as it determines how much of the input to let into the cell state),</a:t>
            </a:r>
          </a:p>
          <a:p>
            <a:r>
              <a:rPr lang="en-US" dirty="0"/>
              <a:t>The focus vector, is usually called the output gate )</a:t>
            </a:r>
          </a:p>
          <a:p>
            <a:endParaRPr lang="en-US" dirty="0"/>
          </a:p>
        </p:txBody>
      </p:sp>
      <p:pic>
        <p:nvPicPr>
          <p:cNvPr id="2" name="Picture 1">
            <a:extLst>
              <a:ext uri="{FF2B5EF4-FFF2-40B4-BE49-F238E27FC236}">
                <a16:creationId xmlns="" xmlns:a16="http://schemas.microsoft.com/office/drawing/2014/main" id="{1F5C6ACD-71F0-480F-B7BC-1E3D716B3A23}"/>
              </a:ext>
            </a:extLst>
          </p:cNvPr>
          <p:cNvPicPr>
            <a:picLocks noChangeAspect="1"/>
          </p:cNvPicPr>
          <p:nvPr/>
        </p:nvPicPr>
        <p:blipFill>
          <a:blip r:embed="rId3"/>
          <a:stretch>
            <a:fillRect/>
          </a:stretch>
        </p:blipFill>
        <p:spPr>
          <a:xfrm>
            <a:off x="7035628" y="3279229"/>
            <a:ext cx="4708088" cy="830840"/>
          </a:xfrm>
          <a:prstGeom prst="rect">
            <a:avLst/>
          </a:prstGeom>
        </p:spPr>
      </p:pic>
      <p:pic>
        <p:nvPicPr>
          <p:cNvPr id="4" name="Picture 3">
            <a:extLst>
              <a:ext uri="{FF2B5EF4-FFF2-40B4-BE49-F238E27FC236}">
                <a16:creationId xmlns="" xmlns:a16="http://schemas.microsoft.com/office/drawing/2014/main" id="{9D188188-F4DB-49A6-B099-CD77C9D74885}"/>
              </a:ext>
            </a:extLst>
          </p:cNvPr>
          <p:cNvPicPr>
            <a:picLocks noChangeAspect="1"/>
          </p:cNvPicPr>
          <p:nvPr/>
        </p:nvPicPr>
        <p:blipFill>
          <a:blip r:embed="rId4"/>
          <a:stretch>
            <a:fillRect/>
          </a:stretch>
        </p:blipFill>
        <p:spPr>
          <a:xfrm>
            <a:off x="5362763" y="4326386"/>
            <a:ext cx="6380953" cy="2294372"/>
          </a:xfrm>
          <a:prstGeom prst="rect">
            <a:avLst/>
          </a:prstGeom>
        </p:spPr>
      </p:pic>
    </p:spTree>
    <p:extLst>
      <p:ext uri="{BB962C8B-B14F-4D97-AF65-F5344CB8AC3E}">
        <p14:creationId xmlns:p14="http://schemas.microsoft.com/office/powerpoint/2010/main" val="617277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p:txBody>
          <a:bodyPr/>
          <a:lstStyle/>
          <a:p>
            <a:r>
              <a:rPr lang="en-US" dirty="0"/>
              <a:t>NATURAL LANGUAGE PROCESSING</a:t>
            </a:r>
          </a:p>
        </p:txBody>
      </p:sp>
      <p:sp>
        <p:nvSpPr>
          <p:cNvPr id="13" name="Text Placeholder 12">
            <a:extLst>
              <a:ext uri="{FF2B5EF4-FFF2-40B4-BE49-F238E27FC236}">
                <a16:creationId xmlns="" xmlns:a16="http://schemas.microsoft.com/office/drawing/2014/main" id="{6137F9A0-6068-4361-A064-9578094D02D0}"/>
              </a:ext>
            </a:extLst>
          </p:cNvPr>
          <p:cNvSpPr>
            <a:spLocks noGrp="1"/>
          </p:cNvSpPr>
          <p:nvPr>
            <p:ph type="body" sz="half" idx="17"/>
          </p:nvPr>
        </p:nvSpPr>
        <p:spPr>
          <a:xfrm>
            <a:off x="6254437" y="2192865"/>
            <a:ext cx="5253796" cy="4251477"/>
          </a:xfrm>
        </p:spPr>
        <p:txBody>
          <a:bodyPr>
            <a:normAutofit lnSpcReduction="10000"/>
          </a:bodyPr>
          <a:lstStyle/>
          <a:p>
            <a:pPr marL="285750" indent="-285750">
              <a:buFont typeface="Arial" panose="020B0604020202020204" pitchFamily="34" charset="0"/>
              <a:buChar char="•"/>
            </a:pPr>
            <a:r>
              <a:rPr lang="en-US" sz="1600" dirty="0"/>
              <a:t>NLP is an evolving area in academic research, staying on top of what is new is never a bad thing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hlinkClick r:id="rId2"/>
              </a:rPr>
              <a:t>BERT</a:t>
            </a:r>
            <a:r>
              <a:rPr lang="en-US" sz="1600" dirty="0"/>
              <a:t> is a relatively new framework open sourced by Google researchers which has been used to outperform a number of (varied) NLP benchmark tests with state of the art results.  </a:t>
            </a:r>
            <a:r>
              <a:rPr lang="en-US" sz="1600" dirty="0">
                <a:hlinkClick r:id="rId3"/>
              </a:rPr>
              <a:t>White paper</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NLP usually requires two steps: </a:t>
            </a:r>
          </a:p>
          <a:p>
            <a:pPr marL="742950" lvl="1" indent="-285750">
              <a:buFont typeface="+mj-lt"/>
              <a:buAutoNum type="arabicPeriod"/>
            </a:pPr>
            <a:r>
              <a:rPr lang="en-US" sz="1400" dirty="0"/>
              <a:t>Train a language model on text data</a:t>
            </a:r>
          </a:p>
          <a:p>
            <a:pPr marL="742950" lvl="1" indent="-285750">
              <a:buFont typeface="+mj-lt"/>
              <a:buAutoNum type="arabicPeriod"/>
            </a:pPr>
            <a:r>
              <a:rPr lang="en-US" sz="1400" dirty="0"/>
              <a:t>Use learned representations for a task-specific </a:t>
            </a:r>
            <a:r>
              <a:rPr lang="en-US" sz="1400" dirty="0" smtClean="0"/>
              <a:t>model</a:t>
            </a:r>
          </a:p>
          <a:p>
            <a:pPr marL="742950" lvl="1" indent="-285750">
              <a:buFont typeface="+mj-lt"/>
              <a:buAutoNum type="arabicPeriod"/>
            </a:pPr>
            <a:endParaRPr lang="en-US" sz="1400" dirty="0"/>
          </a:p>
          <a:p>
            <a:pPr marL="285750" indent="-285750">
              <a:buFont typeface="Arial" panose="020B0604020202020204" pitchFamily="34" charset="0"/>
              <a:buChar char="•"/>
            </a:pPr>
            <a:r>
              <a:rPr lang="en-US" sz="1600" dirty="0" smtClean="0"/>
              <a:t>NLFF: natural language based finance forecasting is the study area worth focusing on.</a:t>
            </a:r>
          </a:p>
        </p:txBody>
      </p:sp>
      <p:sp>
        <p:nvSpPr>
          <p:cNvPr id="9" name="Freeform: Shape 8">
            <a:extLst>
              <a:ext uri="{FF2B5EF4-FFF2-40B4-BE49-F238E27FC236}">
                <a16:creationId xmlns="" xmlns:a16="http://schemas.microsoft.com/office/drawing/2014/main" id="{80C05EA3-E4A7-4882-8AED-E2A4E7C4BE83}"/>
              </a:ext>
            </a:extLst>
          </p:cNvPr>
          <p:cNvSpPr/>
          <p:nvPr/>
        </p:nvSpPr>
        <p:spPr>
          <a:xfrm>
            <a:off x="682213" y="3367293"/>
            <a:ext cx="2870418" cy="2870377"/>
          </a:xfrm>
          <a:custGeom>
            <a:avLst/>
            <a:gdLst>
              <a:gd name="connsiteX0" fmla="*/ 0 w 2870418"/>
              <a:gd name="connsiteY0" fmla="*/ 1435189 h 2870377"/>
              <a:gd name="connsiteX1" fmla="*/ 1435209 w 2870418"/>
              <a:gd name="connsiteY1" fmla="*/ 0 h 2870377"/>
              <a:gd name="connsiteX2" fmla="*/ 2870418 w 2870418"/>
              <a:gd name="connsiteY2" fmla="*/ 1435189 h 2870377"/>
              <a:gd name="connsiteX3" fmla="*/ 1435209 w 2870418"/>
              <a:gd name="connsiteY3" fmla="*/ 2870378 h 2870377"/>
              <a:gd name="connsiteX4" fmla="*/ 0 w 2870418"/>
              <a:gd name="connsiteY4" fmla="*/ 1435189 h 287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418" h="2870377">
                <a:moveTo>
                  <a:pt x="0" y="1435189"/>
                </a:moveTo>
                <a:cubicBezTo>
                  <a:pt x="0" y="642556"/>
                  <a:pt x="642565" y="0"/>
                  <a:pt x="1435209" y="0"/>
                </a:cubicBezTo>
                <a:cubicBezTo>
                  <a:pt x="2227853" y="0"/>
                  <a:pt x="2870418" y="642556"/>
                  <a:pt x="2870418" y="1435189"/>
                </a:cubicBezTo>
                <a:cubicBezTo>
                  <a:pt x="2870418" y="2227822"/>
                  <a:pt x="2227853" y="2870378"/>
                  <a:pt x="1435209" y="2870378"/>
                </a:cubicBezTo>
                <a:cubicBezTo>
                  <a:pt x="642565" y="2870378"/>
                  <a:pt x="0" y="2227822"/>
                  <a:pt x="0" y="143518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00373" tIns="500367" rIns="500373" bIns="500367" numCol="1" spcCol="1270" anchor="t" anchorCtr="0">
            <a:noAutofit/>
          </a:bodyPr>
          <a:lstStyle/>
          <a:p>
            <a:pPr marL="0" lvl="0" indent="0" algn="ctr" defTabSz="933450">
              <a:lnSpc>
                <a:spcPct val="90000"/>
              </a:lnSpc>
              <a:spcBef>
                <a:spcPct val="0"/>
              </a:spcBef>
              <a:spcAft>
                <a:spcPct val="35000"/>
              </a:spcAft>
              <a:buNone/>
            </a:pPr>
            <a:r>
              <a:rPr lang="en-US" sz="2100" kern="1200" dirty="0"/>
              <a:t>Semantics</a:t>
            </a:r>
          </a:p>
          <a:p>
            <a:pPr marL="171450" lvl="1" indent="-171450" algn="l" defTabSz="711200">
              <a:lnSpc>
                <a:spcPct val="90000"/>
              </a:lnSpc>
              <a:spcBef>
                <a:spcPct val="0"/>
              </a:spcBef>
              <a:spcAft>
                <a:spcPct val="15000"/>
              </a:spcAft>
              <a:buChar char="•"/>
            </a:pPr>
            <a:r>
              <a:rPr lang="en-US" sz="1600" kern="1200" dirty="0"/>
              <a:t>Word meanings</a:t>
            </a:r>
          </a:p>
          <a:p>
            <a:pPr marL="171450" lvl="1" indent="-171450" algn="l" defTabSz="711200">
              <a:lnSpc>
                <a:spcPct val="90000"/>
              </a:lnSpc>
              <a:spcBef>
                <a:spcPct val="0"/>
              </a:spcBef>
              <a:spcAft>
                <a:spcPct val="15000"/>
              </a:spcAft>
              <a:buChar char="•"/>
            </a:pPr>
            <a:r>
              <a:rPr lang="en-US" sz="1600" kern="1200" dirty="0"/>
              <a:t>The way in which word meanings link together</a:t>
            </a:r>
          </a:p>
          <a:p>
            <a:pPr marL="171450" lvl="1" indent="-171450" algn="l" defTabSz="711200">
              <a:lnSpc>
                <a:spcPct val="90000"/>
              </a:lnSpc>
              <a:spcBef>
                <a:spcPct val="0"/>
              </a:spcBef>
              <a:spcAft>
                <a:spcPct val="15000"/>
              </a:spcAft>
              <a:buChar char="•"/>
            </a:pPr>
            <a:r>
              <a:rPr lang="en-US" sz="1600" kern="1200" dirty="0"/>
              <a:t>Sequencing</a:t>
            </a:r>
          </a:p>
        </p:txBody>
      </p:sp>
      <p:sp>
        <p:nvSpPr>
          <p:cNvPr id="10" name="Freeform: Shape 9">
            <a:extLst>
              <a:ext uri="{FF2B5EF4-FFF2-40B4-BE49-F238E27FC236}">
                <a16:creationId xmlns="" xmlns:a16="http://schemas.microsoft.com/office/drawing/2014/main" id="{72F82FDD-8708-4BEC-A860-DC14BE5C5057}"/>
              </a:ext>
            </a:extLst>
          </p:cNvPr>
          <p:cNvSpPr/>
          <p:nvPr/>
        </p:nvSpPr>
        <p:spPr>
          <a:xfrm>
            <a:off x="1857796" y="1109172"/>
            <a:ext cx="2870418" cy="2870377"/>
          </a:xfrm>
          <a:custGeom>
            <a:avLst/>
            <a:gdLst>
              <a:gd name="connsiteX0" fmla="*/ 0 w 2870418"/>
              <a:gd name="connsiteY0" fmla="*/ 1435189 h 2870377"/>
              <a:gd name="connsiteX1" fmla="*/ 1435209 w 2870418"/>
              <a:gd name="connsiteY1" fmla="*/ 0 h 2870377"/>
              <a:gd name="connsiteX2" fmla="*/ 2870418 w 2870418"/>
              <a:gd name="connsiteY2" fmla="*/ 1435189 h 2870377"/>
              <a:gd name="connsiteX3" fmla="*/ 1435209 w 2870418"/>
              <a:gd name="connsiteY3" fmla="*/ 2870378 h 2870377"/>
              <a:gd name="connsiteX4" fmla="*/ 0 w 2870418"/>
              <a:gd name="connsiteY4" fmla="*/ 1435189 h 287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418" h="2870377">
                <a:moveTo>
                  <a:pt x="0" y="1435189"/>
                </a:moveTo>
                <a:cubicBezTo>
                  <a:pt x="0" y="642556"/>
                  <a:pt x="642565" y="0"/>
                  <a:pt x="1435209" y="0"/>
                </a:cubicBezTo>
                <a:cubicBezTo>
                  <a:pt x="2227853" y="0"/>
                  <a:pt x="2870418" y="642556"/>
                  <a:pt x="2870418" y="1435189"/>
                </a:cubicBezTo>
                <a:cubicBezTo>
                  <a:pt x="2870418" y="2227822"/>
                  <a:pt x="2227853" y="2870378"/>
                  <a:pt x="1435209" y="2870378"/>
                </a:cubicBezTo>
                <a:cubicBezTo>
                  <a:pt x="642565" y="2870378"/>
                  <a:pt x="0" y="2227822"/>
                  <a:pt x="0" y="143518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00373" tIns="500367" rIns="500373" bIns="500367" numCol="1" spcCol="1270" anchor="t" anchorCtr="0">
            <a:noAutofit/>
          </a:bodyPr>
          <a:lstStyle/>
          <a:p>
            <a:pPr marL="0" lvl="0" indent="0" algn="ctr" defTabSz="933450">
              <a:lnSpc>
                <a:spcPct val="90000"/>
              </a:lnSpc>
              <a:spcBef>
                <a:spcPct val="0"/>
              </a:spcBef>
              <a:spcAft>
                <a:spcPct val="35000"/>
              </a:spcAft>
              <a:buNone/>
            </a:pPr>
            <a:r>
              <a:rPr lang="en-US" sz="2100" kern="1200" dirty="0"/>
              <a:t>Syntax</a:t>
            </a:r>
          </a:p>
          <a:p>
            <a:pPr marL="171450" lvl="1" indent="-171450" algn="l" defTabSz="711200">
              <a:lnSpc>
                <a:spcPct val="90000"/>
              </a:lnSpc>
              <a:spcBef>
                <a:spcPct val="0"/>
              </a:spcBef>
              <a:spcAft>
                <a:spcPct val="15000"/>
              </a:spcAft>
              <a:buChar char="•"/>
            </a:pPr>
            <a:r>
              <a:rPr lang="en-US" sz="1600" kern="1200" dirty="0"/>
              <a:t>Word order</a:t>
            </a:r>
          </a:p>
          <a:p>
            <a:pPr marL="171450" lvl="1" indent="-171450" algn="l" defTabSz="711200">
              <a:lnSpc>
                <a:spcPct val="90000"/>
              </a:lnSpc>
              <a:spcBef>
                <a:spcPct val="0"/>
              </a:spcBef>
              <a:spcAft>
                <a:spcPct val="15000"/>
              </a:spcAft>
              <a:buChar char="•"/>
            </a:pPr>
            <a:r>
              <a:rPr lang="en-US" sz="1600" kern="1200" dirty="0"/>
              <a:t>Word endings</a:t>
            </a:r>
          </a:p>
          <a:p>
            <a:pPr marL="171450" lvl="1" indent="-171450" algn="l" defTabSz="711200">
              <a:lnSpc>
                <a:spcPct val="90000"/>
              </a:lnSpc>
              <a:spcBef>
                <a:spcPct val="0"/>
              </a:spcBef>
              <a:spcAft>
                <a:spcPct val="15000"/>
              </a:spcAft>
              <a:buChar char="•"/>
            </a:pPr>
            <a:r>
              <a:rPr lang="en-US" sz="1600" kern="1200" dirty="0"/>
              <a:t>Speech</a:t>
            </a:r>
          </a:p>
        </p:txBody>
      </p:sp>
      <p:sp>
        <p:nvSpPr>
          <p:cNvPr id="11" name="Freeform: Shape 10">
            <a:extLst>
              <a:ext uri="{FF2B5EF4-FFF2-40B4-BE49-F238E27FC236}">
                <a16:creationId xmlns="" xmlns:a16="http://schemas.microsoft.com/office/drawing/2014/main" id="{54A24235-683E-4416-83D5-47E4E06A0B2B}"/>
              </a:ext>
            </a:extLst>
          </p:cNvPr>
          <p:cNvSpPr/>
          <p:nvPr/>
        </p:nvSpPr>
        <p:spPr>
          <a:xfrm>
            <a:off x="3067147" y="3367293"/>
            <a:ext cx="2870418" cy="2870377"/>
          </a:xfrm>
          <a:custGeom>
            <a:avLst/>
            <a:gdLst>
              <a:gd name="connsiteX0" fmla="*/ 0 w 2870418"/>
              <a:gd name="connsiteY0" fmla="*/ 1435189 h 2870377"/>
              <a:gd name="connsiteX1" fmla="*/ 1435209 w 2870418"/>
              <a:gd name="connsiteY1" fmla="*/ 0 h 2870377"/>
              <a:gd name="connsiteX2" fmla="*/ 2870418 w 2870418"/>
              <a:gd name="connsiteY2" fmla="*/ 1435189 h 2870377"/>
              <a:gd name="connsiteX3" fmla="*/ 1435209 w 2870418"/>
              <a:gd name="connsiteY3" fmla="*/ 2870378 h 2870377"/>
              <a:gd name="connsiteX4" fmla="*/ 0 w 2870418"/>
              <a:gd name="connsiteY4" fmla="*/ 1435189 h 287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0418" h="2870377">
                <a:moveTo>
                  <a:pt x="0" y="1435189"/>
                </a:moveTo>
                <a:cubicBezTo>
                  <a:pt x="0" y="642556"/>
                  <a:pt x="642565" y="0"/>
                  <a:pt x="1435209" y="0"/>
                </a:cubicBezTo>
                <a:cubicBezTo>
                  <a:pt x="2227853" y="0"/>
                  <a:pt x="2870418" y="642556"/>
                  <a:pt x="2870418" y="1435189"/>
                </a:cubicBezTo>
                <a:cubicBezTo>
                  <a:pt x="2870418" y="2227822"/>
                  <a:pt x="2227853" y="2870378"/>
                  <a:pt x="1435209" y="2870378"/>
                </a:cubicBezTo>
                <a:cubicBezTo>
                  <a:pt x="642565" y="2870378"/>
                  <a:pt x="0" y="2227822"/>
                  <a:pt x="0" y="143518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500373" tIns="500367" rIns="500373" bIns="500367" numCol="1" spcCol="1270" anchor="t" anchorCtr="0">
            <a:noAutofit/>
          </a:bodyPr>
          <a:lstStyle/>
          <a:p>
            <a:pPr marL="0" lvl="0" indent="0" algn="ctr" defTabSz="933450">
              <a:lnSpc>
                <a:spcPct val="90000"/>
              </a:lnSpc>
              <a:spcBef>
                <a:spcPct val="0"/>
              </a:spcBef>
              <a:spcAft>
                <a:spcPct val="35000"/>
              </a:spcAft>
              <a:buNone/>
            </a:pPr>
            <a:r>
              <a:rPr lang="en-US" sz="2100" kern="1200" dirty="0"/>
              <a:t>Pragmatics</a:t>
            </a:r>
          </a:p>
          <a:p>
            <a:pPr marL="171450" lvl="1" indent="-171450" algn="l" defTabSz="711200">
              <a:lnSpc>
                <a:spcPct val="90000"/>
              </a:lnSpc>
              <a:spcBef>
                <a:spcPct val="0"/>
              </a:spcBef>
              <a:spcAft>
                <a:spcPct val="15000"/>
              </a:spcAft>
              <a:buChar char="•"/>
            </a:pPr>
            <a:r>
              <a:rPr lang="en-US" sz="1600" kern="1200" dirty="0"/>
              <a:t>Conversation</a:t>
            </a:r>
          </a:p>
          <a:p>
            <a:pPr marL="171450" lvl="1" indent="-171450" algn="l" defTabSz="711200">
              <a:lnSpc>
                <a:spcPct val="90000"/>
              </a:lnSpc>
              <a:spcBef>
                <a:spcPct val="0"/>
              </a:spcBef>
              <a:spcAft>
                <a:spcPct val="15000"/>
              </a:spcAft>
              <a:buChar char="•"/>
            </a:pPr>
            <a:r>
              <a:rPr lang="en-US" sz="1600" kern="1200" dirty="0"/>
              <a:t>Social rules</a:t>
            </a:r>
          </a:p>
          <a:p>
            <a:pPr marL="171450" lvl="1" indent="-171450" algn="l" defTabSz="711200">
              <a:lnSpc>
                <a:spcPct val="90000"/>
              </a:lnSpc>
              <a:spcBef>
                <a:spcPct val="0"/>
              </a:spcBef>
              <a:spcAft>
                <a:spcPct val="15000"/>
              </a:spcAft>
              <a:buChar char="•"/>
            </a:pPr>
            <a:r>
              <a:rPr lang="en-US" sz="1600" kern="1200" dirty="0"/>
              <a:t>Matching language to situation</a:t>
            </a:r>
          </a:p>
        </p:txBody>
      </p:sp>
    </p:spTree>
    <p:extLst>
      <p:ext uri="{BB962C8B-B14F-4D97-AF65-F5344CB8AC3E}">
        <p14:creationId xmlns:p14="http://schemas.microsoft.com/office/powerpoint/2010/main" val="334978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THEN AND NOW</a:t>
            </a:r>
            <a:endParaRPr lang="en-US" dirty="0"/>
          </a:p>
        </p:txBody>
      </p:sp>
      <p:sp>
        <p:nvSpPr>
          <p:cNvPr id="3" name="Content Placeholder 2"/>
          <p:cNvSpPr>
            <a:spLocks noGrp="1"/>
          </p:cNvSpPr>
          <p:nvPr>
            <p:ph sz="half" idx="1"/>
          </p:nvPr>
        </p:nvSpPr>
        <p:spPr>
          <a:xfrm>
            <a:off x="685800" y="2194559"/>
            <a:ext cx="5334000" cy="4024125"/>
          </a:xfrm>
        </p:spPr>
        <p:txBody>
          <a:bodyPr/>
          <a:lstStyle/>
          <a:p>
            <a:pPr marL="0" indent="0">
              <a:buNone/>
            </a:pPr>
            <a:r>
              <a:rPr lang="en-US" b="1" dirty="0" smtClean="0"/>
              <a:t>Logical</a:t>
            </a:r>
          </a:p>
          <a:p>
            <a:pPr marL="0" indent="0">
              <a:buNone/>
            </a:pPr>
            <a:r>
              <a:rPr lang="en-US" dirty="0" smtClean="0"/>
              <a:t/>
            </a:r>
            <a:br>
              <a:rPr lang="en-US" dirty="0" smtClean="0"/>
            </a:br>
            <a:r>
              <a:rPr lang="en-US" dirty="0" smtClean="0"/>
              <a:t>if(rains){</a:t>
            </a:r>
            <a:endParaRPr lang="en-US" dirty="0" smtClean="0"/>
          </a:p>
          <a:p>
            <a:pPr marL="0" indent="0">
              <a:buNone/>
            </a:pPr>
            <a:r>
              <a:rPr lang="en-US" dirty="0" smtClean="0"/>
              <a:t>     function(umbrella);</a:t>
            </a:r>
          </a:p>
          <a:p>
            <a:pPr marL="0" indent="0">
              <a:buNone/>
            </a:pPr>
            <a:r>
              <a:rPr lang="en-US" dirty="0" smtClean="0"/>
              <a:t>     function(</a:t>
            </a:r>
            <a:r>
              <a:rPr lang="en-US" dirty="0" err="1" smtClean="0"/>
              <a:t>go_to_work</a:t>
            </a:r>
            <a:r>
              <a:rPr lang="en-US" dirty="0" smtClean="0"/>
              <a:t>);</a:t>
            </a:r>
          </a:p>
          <a:p>
            <a:pPr marL="0" indent="0">
              <a:buNone/>
            </a:pPr>
            <a:r>
              <a:rPr lang="en-US" dirty="0" smtClean="0"/>
              <a:t>} else{</a:t>
            </a:r>
          </a:p>
          <a:p>
            <a:pPr marL="0" indent="0">
              <a:buNone/>
            </a:pPr>
            <a:r>
              <a:rPr lang="en-US" dirty="0" smtClean="0"/>
              <a:t>   function(</a:t>
            </a:r>
            <a:r>
              <a:rPr lang="en-US" dirty="0" err="1" smtClean="0"/>
              <a:t>go_to_work</a:t>
            </a:r>
            <a:r>
              <a:rPr lang="en-US" dirty="0" smtClean="0"/>
              <a:t>);</a:t>
            </a:r>
          </a:p>
          <a:p>
            <a:pPr marL="0" indent="0">
              <a:buNone/>
            </a:pPr>
            <a:r>
              <a:rPr lang="en-US" dirty="0" smtClean="0"/>
              <a:t>}</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872581"/>
            <a:ext cx="5334000" cy="2667000"/>
          </a:xfrm>
        </p:spPr>
      </p:pic>
      <p:sp>
        <p:nvSpPr>
          <p:cNvPr id="6" name="Content Placeholder 2"/>
          <p:cNvSpPr txBox="1">
            <a:spLocks/>
          </p:cNvSpPr>
          <p:nvPr/>
        </p:nvSpPr>
        <p:spPr>
          <a:xfrm>
            <a:off x="6258892" y="2194559"/>
            <a:ext cx="5334000" cy="402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smtClean="0"/>
              <a:t>Computer learned</a:t>
            </a:r>
          </a:p>
        </p:txBody>
      </p:sp>
    </p:spTree>
    <p:extLst>
      <p:ext uri="{BB962C8B-B14F-4D97-AF65-F5344CB8AC3E}">
        <p14:creationId xmlns:p14="http://schemas.microsoft.com/office/powerpoint/2010/main" val="3096727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19FB9EC4-25E9-468D-8785-0AC031C2C509}"/>
              </a:ext>
            </a:extLst>
          </p:cNvPr>
          <p:cNvSpPr>
            <a:spLocks noGrp="1"/>
          </p:cNvSpPr>
          <p:nvPr>
            <p:ph type="title"/>
          </p:nvPr>
        </p:nvSpPr>
        <p:spPr/>
        <p:txBody>
          <a:bodyPr/>
          <a:lstStyle/>
          <a:p>
            <a:r>
              <a:rPr lang="en-US" dirty="0"/>
              <a:t>NATURAL LANGUAGE PROCESSING</a:t>
            </a:r>
          </a:p>
        </p:txBody>
      </p:sp>
      <p:sp>
        <p:nvSpPr>
          <p:cNvPr id="22" name="Text Placeholder 21">
            <a:extLst>
              <a:ext uri="{FF2B5EF4-FFF2-40B4-BE49-F238E27FC236}">
                <a16:creationId xmlns="" xmlns:a16="http://schemas.microsoft.com/office/drawing/2014/main" id="{51DFF0F5-DCB6-48AA-AEA2-60DBF8825D50}"/>
              </a:ext>
            </a:extLst>
          </p:cNvPr>
          <p:cNvSpPr>
            <a:spLocks noGrp="1"/>
          </p:cNvSpPr>
          <p:nvPr>
            <p:ph type="body" idx="1"/>
          </p:nvPr>
        </p:nvSpPr>
        <p:spPr/>
        <p:txBody>
          <a:bodyPr/>
          <a:lstStyle/>
          <a:p>
            <a:r>
              <a:rPr lang="en-US" dirty="0"/>
              <a:t>Easy</a:t>
            </a:r>
          </a:p>
        </p:txBody>
      </p:sp>
      <p:sp>
        <p:nvSpPr>
          <p:cNvPr id="25" name="Text Placeholder 24">
            <a:extLst>
              <a:ext uri="{FF2B5EF4-FFF2-40B4-BE49-F238E27FC236}">
                <a16:creationId xmlns="" xmlns:a16="http://schemas.microsoft.com/office/drawing/2014/main" id="{DD782BFA-A3D3-4782-921D-DFCC2EC5EC2B}"/>
              </a:ext>
            </a:extLst>
          </p:cNvPr>
          <p:cNvSpPr>
            <a:spLocks noGrp="1"/>
          </p:cNvSpPr>
          <p:nvPr>
            <p:ph type="body" sz="half" idx="15"/>
          </p:nvPr>
        </p:nvSpPr>
        <p:spPr/>
        <p:txBody>
          <a:bodyPr/>
          <a:lstStyle/>
          <a:p>
            <a:r>
              <a:rPr lang="en-US" dirty="0"/>
              <a:t>Chunking</a:t>
            </a:r>
          </a:p>
          <a:p>
            <a:endParaRPr lang="en-US" dirty="0"/>
          </a:p>
          <a:p>
            <a:r>
              <a:rPr lang="en-US" dirty="0"/>
              <a:t>Part of speech tagging</a:t>
            </a:r>
          </a:p>
          <a:p>
            <a:endParaRPr lang="en-US" dirty="0"/>
          </a:p>
          <a:p>
            <a:r>
              <a:rPr lang="en-US" dirty="0"/>
              <a:t>Named entity recognition</a:t>
            </a:r>
          </a:p>
          <a:p>
            <a:endParaRPr lang="en-US" dirty="0"/>
          </a:p>
          <a:p>
            <a:r>
              <a:rPr lang="en-US" dirty="0"/>
              <a:t>Spam detection</a:t>
            </a:r>
          </a:p>
          <a:p>
            <a:endParaRPr lang="en-US" dirty="0"/>
          </a:p>
          <a:p>
            <a:r>
              <a:rPr lang="en-US" dirty="0"/>
              <a:t>Thesaurus</a:t>
            </a:r>
          </a:p>
        </p:txBody>
      </p:sp>
      <p:sp>
        <p:nvSpPr>
          <p:cNvPr id="23" name="Text Placeholder 22">
            <a:extLst>
              <a:ext uri="{FF2B5EF4-FFF2-40B4-BE49-F238E27FC236}">
                <a16:creationId xmlns="" xmlns:a16="http://schemas.microsoft.com/office/drawing/2014/main" id="{5742D78E-2004-44D6-AC7A-73C79143C69C}"/>
              </a:ext>
            </a:extLst>
          </p:cNvPr>
          <p:cNvSpPr>
            <a:spLocks noGrp="1"/>
          </p:cNvSpPr>
          <p:nvPr>
            <p:ph type="body" sz="quarter" idx="3"/>
          </p:nvPr>
        </p:nvSpPr>
        <p:spPr/>
        <p:txBody>
          <a:bodyPr/>
          <a:lstStyle/>
          <a:p>
            <a:r>
              <a:rPr lang="en-US" dirty="0"/>
              <a:t>Medium</a:t>
            </a:r>
          </a:p>
        </p:txBody>
      </p:sp>
      <p:sp>
        <p:nvSpPr>
          <p:cNvPr id="26" name="Text Placeholder 25">
            <a:extLst>
              <a:ext uri="{FF2B5EF4-FFF2-40B4-BE49-F238E27FC236}">
                <a16:creationId xmlns="" xmlns:a16="http://schemas.microsoft.com/office/drawing/2014/main" id="{3253C216-6E06-4454-8FC0-6468E806ECE8}"/>
              </a:ext>
            </a:extLst>
          </p:cNvPr>
          <p:cNvSpPr>
            <a:spLocks noGrp="1"/>
          </p:cNvSpPr>
          <p:nvPr>
            <p:ph type="body" sz="half" idx="16"/>
          </p:nvPr>
        </p:nvSpPr>
        <p:spPr/>
        <p:txBody>
          <a:bodyPr/>
          <a:lstStyle/>
          <a:p>
            <a:r>
              <a:rPr lang="en-US" dirty="0"/>
              <a:t>Syntactic parsing</a:t>
            </a:r>
          </a:p>
          <a:p>
            <a:endParaRPr lang="en-US" dirty="0"/>
          </a:p>
          <a:p>
            <a:r>
              <a:rPr lang="en-US" dirty="0"/>
              <a:t>Word sense disambiguation</a:t>
            </a:r>
          </a:p>
          <a:p>
            <a:endParaRPr lang="en-US" dirty="0"/>
          </a:p>
          <a:p>
            <a:r>
              <a:rPr lang="en-US" dirty="0"/>
              <a:t>Sentiment analysis</a:t>
            </a:r>
          </a:p>
          <a:p>
            <a:endParaRPr lang="en-US" dirty="0"/>
          </a:p>
          <a:p>
            <a:r>
              <a:rPr lang="en-US" dirty="0"/>
              <a:t>Topic modeling</a:t>
            </a:r>
          </a:p>
          <a:p>
            <a:endParaRPr lang="en-US" dirty="0"/>
          </a:p>
          <a:p>
            <a:r>
              <a:rPr lang="en-US" dirty="0"/>
              <a:t>Information retrieval</a:t>
            </a:r>
          </a:p>
        </p:txBody>
      </p:sp>
      <p:sp>
        <p:nvSpPr>
          <p:cNvPr id="24" name="Text Placeholder 23">
            <a:extLst>
              <a:ext uri="{FF2B5EF4-FFF2-40B4-BE49-F238E27FC236}">
                <a16:creationId xmlns="" xmlns:a16="http://schemas.microsoft.com/office/drawing/2014/main" id="{C0C82F50-3BBC-491F-98B6-3931F46A3427}"/>
              </a:ext>
            </a:extLst>
          </p:cNvPr>
          <p:cNvSpPr>
            <a:spLocks noGrp="1"/>
          </p:cNvSpPr>
          <p:nvPr>
            <p:ph type="body" sz="quarter" idx="13"/>
          </p:nvPr>
        </p:nvSpPr>
        <p:spPr/>
        <p:txBody>
          <a:bodyPr/>
          <a:lstStyle/>
          <a:p>
            <a:r>
              <a:rPr lang="en-US" dirty="0"/>
              <a:t>Hard</a:t>
            </a:r>
          </a:p>
        </p:txBody>
      </p:sp>
      <p:sp>
        <p:nvSpPr>
          <p:cNvPr id="27" name="Text Placeholder 26">
            <a:extLst>
              <a:ext uri="{FF2B5EF4-FFF2-40B4-BE49-F238E27FC236}">
                <a16:creationId xmlns="" xmlns:a16="http://schemas.microsoft.com/office/drawing/2014/main" id="{A9076761-EFB4-4157-ACFE-B57A763B8F7F}"/>
              </a:ext>
            </a:extLst>
          </p:cNvPr>
          <p:cNvSpPr>
            <a:spLocks noGrp="1"/>
          </p:cNvSpPr>
          <p:nvPr>
            <p:ph type="body" sz="half" idx="17"/>
          </p:nvPr>
        </p:nvSpPr>
        <p:spPr/>
        <p:txBody>
          <a:bodyPr/>
          <a:lstStyle/>
          <a:p>
            <a:r>
              <a:rPr lang="en-US" dirty="0"/>
              <a:t>Machine translation</a:t>
            </a:r>
          </a:p>
          <a:p>
            <a:endParaRPr lang="en-US" dirty="0"/>
          </a:p>
          <a:p>
            <a:r>
              <a:rPr lang="en-US" dirty="0"/>
              <a:t>Text generation</a:t>
            </a:r>
          </a:p>
          <a:p>
            <a:endParaRPr lang="en-US" dirty="0"/>
          </a:p>
          <a:p>
            <a:r>
              <a:rPr lang="en-US" dirty="0"/>
              <a:t>Automatic summarization</a:t>
            </a:r>
          </a:p>
          <a:p>
            <a:endParaRPr lang="en-US" dirty="0"/>
          </a:p>
          <a:p>
            <a:r>
              <a:rPr lang="en-US" dirty="0"/>
              <a:t>Question answering</a:t>
            </a:r>
          </a:p>
          <a:p>
            <a:endParaRPr lang="en-US" dirty="0"/>
          </a:p>
          <a:p>
            <a:r>
              <a:rPr lang="en-US" dirty="0"/>
              <a:t>Conversational interfaces</a:t>
            </a:r>
          </a:p>
        </p:txBody>
      </p:sp>
    </p:spTree>
    <p:extLst>
      <p:ext uri="{BB962C8B-B14F-4D97-AF65-F5344CB8AC3E}">
        <p14:creationId xmlns:p14="http://schemas.microsoft.com/office/powerpoint/2010/main" val="16028565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 SELECTION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Hyperparameters: higher level properties the model can’t directly learned</a:t>
            </a:r>
          </a:p>
          <a:p>
            <a:pPr lvl="1"/>
            <a:r>
              <a:rPr lang="en-US" dirty="0" smtClean="0"/>
              <a:t>Number of layers in NN</a:t>
            </a:r>
          </a:p>
          <a:p>
            <a:pPr lvl="1"/>
            <a:r>
              <a:rPr lang="en-US" dirty="0" smtClean="0"/>
              <a:t>Number of trees in random forest</a:t>
            </a:r>
          </a:p>
          <a:p>
            <a:pPr lvl="1"/>
            <a:r>
              <a:rPr lang="en-US" dirty="0" smtClean="0"/>
              <a:t>Learning rate for logistic regression</a:t>
            </a:r>
          </a:p>
          <a:p>
            <a:endParaRPr lang="en-US" dirty="0"/>
          </a:p>
          <a:p>
            <a:r>
              <a:rPr lang="en-US" dirty="0" smtClean="0"/>
              <a:t>There are a number of approaches to hyperparameter selection. Grid search is a methodology to brute force iterate through your hyperparameters and find whichever model has the lowest error term. Works wonderfully, but not scalable (imagine if you had 20 hyperparameters!)…</a:t>
            </a:r>
          </a:p>
          <a:p>
            <a:endParaRPr lang="en-US" dirty="0" smtClean="0"/>
          </a:p>
          <a:p>
            <a:r>
              <a:rPr lang="en-US" dirty="0"/>
              <a:t>R</a:t>
            </a:r>
            <a:r>
              <a:rPr lang="en-US" dirty="0" smtClean="0"/>
              <a:t>andom search has been shown to be more efficient than grid search and  capable of finding close-to-optimal grid surface.  </a:t>
            </a:r>
            <a:r>
              <a:rPr lang="en-US" dirty="0" smtClean="0">
                <a:hlinkClick r:id="rId2"/>
              </a:rPr>
              <a:t>Source 1</a:t>
            </a:r>
            <a:r>
              <a:rPr lang="en-US" dirty="0" smtClean="0"/>
              <a:t>, </a:t>
            </a:r>
            <a:r>
              <a:rPr lang="en-US" dirty="0" smtClean="0">
                <a:hlinkClick r:id="rId3"/>
              </a:rPr>
              <a:t>Source 2 </a:t>
            </a:r>
            <a:r>
              <a:rPr lang="en-US" dirty="0" smtClean="0"/>
              <a:t>. </a:t>
            </a:r>
          </a:p>
          <a:p>
            <a:endParaRPr lang="en-US" dirty="0"/>
          </a:p>
          <a:p>
            <a:r>
              <a:rPr lang="en-US" dirty="0" smtClean="0"/>
              <a:t>More sophisticated approaches are possible as well (Bayesian optimization)</a:t>
            </a:r>
          </a:p>
          <a:p>
            <a:endParaRPr lang="en-US" dirty="0"/>
          </a:p>
          <a:p>
            <a:r>
              <a:rPr lang="en-US" dirty="0" smtClean="0"/>
              <a:t>You may also hear about rules </a:t>
            </a:r>
            <a:r>
              <a:rPr lang="en-US" dirty="0"/>
              <a:t>of thumb </a:t>
            </a:r>
            <a:r>
              <a:rPr lang="en-US" dirty="0" smtClean="0"/>
              <a:t>too, (e.g</a:t>
            </a:r>
            <a:r>
              <a:rPr lang="en-US" dirty="0"/>
              <a:t>. the “elbow rule” for k-means also exist</a:t>
            </a:r>
            <a:r>
              <a:rPr lang="en-US" dirty="0" smtClean="0"/>
              <a:t>).</a:t>
            </a:r>
            <a:endParaRPr lang="en-US" dirty="0"/>
          </a:p>
        </p:txBody>
      </p:sp>
    </p:spTree>
    <p:extLst>
      <p:ext uri="{BB962C8B-B14F-4D97-AF65-F5344CB8AC3E}">
        <p14:creationId xmlns:p14="http://schemas.microsoft.com/office/powerpoint/2010/main" val="885531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Bayesian </a:t>
            </a:r>
            <a:br>
              <a:rPr lang="en-US" dirty="0" smtClean="0"/>
            </a:br>
            <a:r>
              <a:rPr lang="en-US" dirty="0" smtClean="0"/>
              <a:t>optimization works</a:t>
            </a:r>
            <a:endParaRPr lang="en-US" dirty="0"/>
          </a:p>
        </p:txBody>
      </p:sp>
      <p:sp>
        <p:nvSpPr>
          <p:cNvPr id="3" name="Content Placeholder 2"/>
          <p:cNvSpPr>
            <a:spLocks noGrp="1"/>
          </p:cNvSpPr>
          <p:nvPr>
            <p:ph idx="1"/>
          </p:nvPr>
        </p:nvSpPr>
        <p:spPr>
          <a:xfrm>
            <a:off x="685800" y="2194560"/>
            <a:ext cx="7543800" cy="4024125"/>
          </a:xfrm>
        </p:spPr>
        <p:txBody>
          <a:bodyPr>
            <a:normAutofit fontScale="85000" lnSpcReduction="20000"/>
          </a:bodyPr>
          <a:lstStyle/>
          <a:p>
            <a:r>
              <a:rPr lang="en-US" dirty="0" smtClean="0"/>
              <a:t>There is an entire field dedicated to Bayesian optimization</a:t>
            </a:r>
          </a:p>
          <a:p>
            <a:r>
              <a:rPr lang="en-US" dirty="0" smtClean="0"/>
              <a:t>Utilize </a:t>
            </a:r>
            <a:r>
              <a:rPr lang="en-US" dirty="0" smtClean="0"/>
              <a:t>information learned through the training process</a:t>
            </a:r>
          </a:p>
          <a:p>
            <a:r>
              <a:rPr lang="en-US" dirty="0" smtClean="0"/>
              <a:t>Falls into category of algorithm called sequential model-based optimization</a:t>
            </a:r>
          </a:p>
          <a:p>
            <a:r>
              <a:rPr lang="en-US" dirty="0" smtClean="0"/>
              <a:t>Use previous observation of the loss function </a:t>
            </a:r>
            <a:r>
              <a:rPr lang="en-US" i="1" dirty="0" smtClean="0"/>
              <a:t>f </a:t>
            </a:r>
            <a:r>
              <a:rPr lang="en-US" dirty="0" smtClean="0"/>
              <a:t>to determine next optimal point to sample </a:t>
            </a:r>
            <a:r>
              <a:rPr lang="en-US" i="1" dirty="0" smtClean="0"/>
              <a:t>f </a:t>
            </a:r>
            <a:r>
              <a:rPr lang="en-US" dirty="0" smtClean="0"/>
              <a:t>for. We </a:t>
            </a:r>
            <a:r>
              <a:rPr lang="en-US" dirty="0" smtClean="0"/>
              <a:t>assume the loss function is a Gaussian process, </a:t>
            </a:r>
            <a:r>
              <a:rPr lang="en-US" dirty="0" smtClean="0"/>
              <a:t>e.g.: </a:t>
            </a:r>
            <a:r>
              <a:rPr lang="en-US" i="1" dirty="0" smtClean="0"/>
              <a:t>y</a:t>
            </a:r>
            <a:r>
              <a:rPr lang="en-US" dirty="0" smtClean="0"/>
              <a:t>=</a:t>
            </a:r>
            <a:r>
              <a:rPr lang="en-US" i="1" dirty="0" smtClean="0"/>
              <a:t>f</a:t>
            </a:r>
            <a:r>
              <a:rPr lang="en-US" dirty="0" smtClean="0"/>
              <a:t>(x)+</a:t>
            </a:r>
            <a:r>
              <a:rPr lang="el-GR" i="1" dirty="0" smtClean="0"/>
              <a:t>ϵ</a:t>
            </a:r>
            <a:r>
              <a:rPr lang="en-US" i="1" dirty="0" smtClean="0"/>
              <a:t> </a:t>
            </a:r>
            <a:endParaRPr lang="en-US" dirty="0" smtClean="0"/>
          </a:p>
          <a:p>
            <a:r>
              <a:rPr lang="en-US" dirty="0" smtClean="0"/>
              <a:t>Just like training your primary model, learning the right hyperparameter space is not </a:t>
            </a:r>
            <a:r>
              <a:rPr lang="en-US" dirty="0" smtClean="0"/>
              <a:t>plug-and-play. </a:t>
            </a:r>
            <a:endParaRPr lang="en-US" dirty="0" smtClean="0"/>
          </a:p>
          <a:p>
            <a:r>
              <a:rPr lang="en-US" dirty="0" smtClean="0"/>
              <a:t>Example of how Bayesian optimization works SVM hyperparameters…</a:t>
            </a:r>
          </a:p>
          <a:p>
            <a:r>
              <a:rPr lang="en-US" dirty="0">
                <a:hlinkClick r:id="rId3"/>
              </a:rPr>
              <a:t>https://</a:t>
            </a:r>
            <a:r>
              <a:rPr lang="en-US" dirty="0" smtClean="0">
                <a:hlinkClick r:id="rId3"/>
              </a:rPr>
              <a:t>thuijskens.github.io/images/2016_12_29/bo_2d_new_data.gif</a:t>
            </a:r>
            <a:endParaRPr lang="en-US" dirty="0" smtClean="0"/>
          </a:p>
          <a:p>
            <a:r>
              <a:rPr lang="en-US" dirty="0" err="1" smtClean="0"/>
              <a:t>AlphaGo</a:t>
            </a:r>
            <a:r>
              <a:rPr lang="en-US" dirty="0" smtClean="0"/>
              <a:t> was trained using Bayesian optimization sequentially</a:t>
            </a:r>
            <a:endParaRPr lang="en-US" dirty="0"/>
          </a:p>
        </p:txBody>
      </p:sp>
      <p:sp>
        <p:nvSpPr>
          <p:cNvPr id="4" name="TextBox 3"/>
          <p:cNvSpPr txBox="1"/>
          <p:nvPr/>
        </p:nvSpPr>
        <p:spPr>
          <a:xfrm>
            <a:off x="12192000" y="1357219"/>
            <a:ext cx="5376444" cy="2585323"/>
          </a:xfrm>
          <a:prstGeom prst="rect">
            <a:avLst/>
          </a:prstGeom>
          <a:noFill/>
        </p:spPr>
        <p:txBody>
          <a:bodyPr wrap="square" rtlCol="0">
            <a:spAutoFit/>
          </a:bodyPr>
          <a:lstStyle/>
          <a:p>
            <a:r>
              <a:rPr lang="en-US" dirty="0" smtClean="0"/>
              <a:t>and </a:t>
            </a:r>
            <a:r>
              <a:rPr lang="en-US" dirty="0"/>
              <a:t>applies Bayesian inference to compute a posterior distribution over f given</a:t>
            </a:r>
          </a:p>
          <a:p>
            <a:r>
              <a:rPr lang="en-US" dirty="0"/>
              <a:t>the previous observations fi; </a:t>
            </a:r>
            <a:r>
              <a:rPr lang="en-US" dirty="0" err="1"/>
              <a:t>yigti</a:t>
            </a:r>
            <a:endParaRPr lang="en-US" dirty="0"/>
          </a:p>
          <a:p>
            <a:r>
              <a:rPr lang="en-US" dirty="0"/>
              <a:t>=1. This posterior distribution is in turn used to construct an</a:t>
            </a:r>
          </a:p>
          <a:p>
            <a:r>
              <a:rPr lang="en-US" dirty="0"/>
              <a:t>acquisition function to decide the next query point t+1. The acquisition function trades-off exploitation</a:t>
            </a:r>
          </a:p>
          <a:p>
            <a:r>
              <a:rPr lang="en-US" dirty="0"/>
              <a:t>and exploration</a:t>
            </a:r>
          </a:p>
        </p:txBody>
      </p:sp>
      <p:graphicFrame>
        <p:nvGraphicFramePr>
          <p:cNvPr id="5" name="Diagram 4"/>
          <p:cNvGraphicFramePr/>
          <p:nvPr>
            <p:extLst>
              <p:ext uri="{D42A27DB-BD31-4B8C-83A1-F6EECF244321}">
                <p14:modId xmlns:p14="http://schemas.microsoft.com/office/powerpoint/2010/main" val="4178982804"/>
              </p:ext>
            </p:extLst>
          </p:nvPr>
        </p:nvGraphicFramePr>
        <p:xfrm>
          <a:off x="8254062" y="2212587"/>
          <a:ext cx="3312562" cy="4071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0833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jump / Event jump </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583290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475F8-C34B-4EE8-9BC8-F50E628DEAE7}"/>
              </a:ext>
            </a:extLst>
          </p:cNvPr>
          <p:cNvSpPr>
            <a:spLocks noGrp="1"/>
          </p:cNvSpPr>
          <p:nvPr>
            <p:ph type="title"/>
          </p:nvPr>
        </p:nvSpPr>
        <p:spPr/>
        <p:txBody>
          <a:bodyPr/>
          <a:lstStyle/>
          <a:p>
            <a:r>
              <a:rPr lang="en-US" dirty="0"/>
              <a:t>K-MEANS VS. </a:t>
            </a:r>
            <a:br>
              <a:rPr lang="en-US" dirty="0"/>
            </a:br>
            <a:r>
              <a:rPr lang="en-US" dirty="0"/>
              <a:t>Self organizing maps</a:t>
            </a:r>
          </a:p>
        </p:txBody>
      </p:sp>
      <p:sp>
        <p:nvSpPr>
          <p:cNvPr id="3" name="Content Placeholder 2">
            <a:extLst>
              <a:ext uri="{FF2B5EF4-FFF2-40B4-BE49-F238E27FC236}">
                <a16:creationId xmlns="" xmlns:a16="http://schemas.microsoft.com/office/drawing/2014/main" id="{8C510F85-1C4D-41A4-86A9-4856D9AC1F5C}"/>
              </a:ext>
            </a:extLst>
          </p:cNvPr>
          <p:cNvSpPr>
            <a:spLocks noGrp="1"/>
          </p:cNvSpPr>
          <p:nvPr>
            <p:ph idx="1"/>
          </p:nvPr>
        </p:nvSpPr>
        <p:spPr/>
        <p:txBody>
          <a:bodyPr/>
          <a:lstStyle/>
          <a:p>
            <a:r>
              <a:rPr lang="en-US" dirty="0"/>
              <a:t>Pretty similar, but SOM’s preserve the topology </a:t>
            </a:r>
          </a:p>
          <a:p>
            <a:r>
              <a:rPr lang="en-US" dirty="0"/>
              <a:t>You can replicate k-means using a SOM if your </a:t>
            </a:r>
            <a:r>
              <a:rPr lang="en-US" dirty="0" smtClean="0"/>
              <a:t>surface </a:t>
            </a:r>
            <a:endParaRPr lang="en-US" dirty="0"/>
          </a:p>
          <a:p>
            <a:endParaRPr lang="en-US" dirty="0"/>
          </a:p>
        </p:txBody>
      </p:sp>
    </p:spTree>
    <p:extLst>
      <p:ext uri="{BB962C8B-B14F-4D97-AF65-F5344CB8AC3E}">
        <p14:creationId xmlns:p14="http://schemas.microsoft.com/office/powerpoint/2010/main" val="504327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thumb in</a:t>
            </a:r>
            <a:br>
              <a:rPr lang="en-US" dirty="0" smtClean="0"/>
            </a:br>
            <a:r>
              <a:rPr lang="en-US" dirty="0" smtClean="0"/>
              <a:t>selecting similar models</a:t>
            </a:r>
            <a:endParaRPr lang="en-US" dirty="0"/>
          </a:p>
        </p:txBody>
      </p:sp>
      <p:sp>
        <p:nvSpPr>
          <p:cNvPr id="3" name="Content Placeholder 2"/>
          <p:cNvSpPr>
            <a:spLocks noGrp="1"/>
          </p:cNvSpPr>
          <p:nvPr>
            <p:ph idx="1"/>
          </p:nvPr>
        </p:nvSpPr>
        <p:spPr/>
        <p:txBody>
          <a:bodyPr/>
          <a:lstStyle/>
          <a:p>
            <a:r>
              <a:rPr lang="en-US" dirty="0" smtClean="0"/>
              <a:t>k-means vs. self organizing map as an example</a:t>
            </a:r>
          </a:p>
          <a:p>
            <a:endParaRPr lang="en-US" dirty="0"/>
          </a:p>
          <a:p>
            <a:r>
              <a:rPr lang="en-US" dirty="0" smtClean="0"/>
              <a:t>What is the topology of the data?</a:t>
            </a:r>
          </a:p>
          <a:p>
            <a:r>
              <a:rPr lang="en-US" dirty="0" smtClean="0"/>
              <a:t>Error term of model – which performs best?</a:t>
            </a:r>
          </a:p>
          <a:p>
            <a:r>
              <a:rPr lang="en-US" dirty="0" smtClean="0"/>
              <a:t>Does an meta-model perform better than a single model?</a:t>
            </a:r>
          </a:p>
          <a:p>
            <a:endParaRPr lang="en-US" dirty="0"/>
          </a:p>
        </p:txBody>
      </p:sp>
    </p:spTree>
    <p:extLst>
      <p:ext uri="{BB962C8B-B14F-4D97-AF65-F5344CB8AC3E}">
        <p14:creationId xmlns:p14="http://schemas.microsoft.com/office/powerpoint/2010/main" val="33349197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B49EA-CBC0-4C07-8594-5894C8142C0D}"/>
              </a:ext>
            </a:extLst>
          </p:cNvPr>
          <p:cNvSpPr>
            <a:spLocks noGrp="1"/>
          </p:cNvSpPr>
          <p:nvPr>
            <p:ph type="title"/>
          </p:nvPr>
        </p:nvSpPr>
        <p:spPr/>
        <p:txBody>
          <a:bodyPr/>
          <a:lstStyle/>
          <a:p>
            <a:r>
              <a:rPr lang="en-US" dirty="0" smtClean="0"/>
              <a:t>REFERENCES / RESOURCES</a:t>
            </a:r>
            <a:endParaRPr lang="en-US" dirty="0"/>
          </a:p>
        </p:txBody>
      </p:sp>
      <p:sp>
        <p:nvSpPr>
          <p:cNvPr id="3" name="Content Placeholder 2">
            <a:extLst>
              <a:ext uri="{FF2B5EF4-FFF2-40B4-BE49-F238E27FC236}">
                <a16:creationId xmlns="" xmlns:a16="http://schemas.microsoft.com/office/drawing/2014/main" id="{080F862F-025E-4B49-A58B-4459F27E9346}"/>
              </a:ext>
            </a:extLst>
          </p:cNvPr>
          <p:cNvSpPr>
            <a:spLocks noGrp="1"/>
          </p:cNvSpPr>
          <p:nvPr>
            <p:ph idx="1"/>
          </p:nvPr>
        </p:nvSpPr>
        <p:spPr/>
        <p:txBody>
          <a:bodyPr>
            <a:normAutofit fontScale="92500" lnSpcReduction="10000"/>
          </a:bodyPr>
          <a:lstStyle/>
          <a:p>
            <a:r>
              <a:rPr lang="en-US" sz="1800" dirty="0">
                <a:hlinkClick r:id="rId2"/>
              </a:rPr>
              <a:t>https://developers.google.com/machine-learning/glossary/</a:t>
            </a:r>
            <a:endParaRPr lang="en-US" sz="1800" dirty="0"/>
          </a:p>
          <a:p>
            <a:r>
              <a:rPr lang="en-US" sz="1800" dirty="0">
                <a:hlinkClick r:id="rId3"/>
              </a:rPr>
              <a:t>https://paperswithcode.com/greatest</a:t>
            </a:r>
            <a:endParaRPr lang="en-US" sz="1800" dirty="0"/>
          </a:p>
          <a:p>
            <a:r>
              <a:rPr lang="en-US" sz="1800" dirty="0">
                <a:hlinkClick r:id="rId4"/>
              </a:rPr>
              <a:t>https://www.youtube.com/channel/UCWN3xxRkmTPmbKwht9FuE5A</a:t>
            </a:r>
            <a:endParaRPr lang="en-US" sz="1800" dirty="0"/>
          </a:p>
          <a:p>
            <a:r>
              <a:rPr lang="en-US" sz="1800" dirty="0">
                <a:hlinkClick r:id="rId5"/>
              </a:rPr>
              <a:t>https://www.amazon.com/d/1119482089</a:t>
            </a:r>
            <a:endParaRPr lang="en-US" sz="1800" dirty="0"/>
          </a:p>
          <a:p>
            <a:r>
              <a:rPr lang="en-US" sz="1800" dirty="0">
                <a:hlinkClick r:id="rId6"/>
              </a:rPr>
              <a:t>https://www.amazon.com/d/1491962291/</a:t>
            </a:r>
            <a:endParaRPr lang="en-US" sz="1800" dirty="0"/>
          </a:p>
          <a:p>
            <a:r>
              <a:rPr lang="en-US" sz="1800" dirty="0">
                <a:hlinkClick r:id="rId7"/>
              </a:rPr>
              <a:t>https://www.amazon.com/d/1617294438/</a:t>
            </a:r>
            <a:endParaRPr lang="en-US" sz="1800" dirty="0"/>
          </a:p>
          <a:p>
            <a:r>
              <a:rPr lang="en-US" sz="1800" dirty="0">
                <a:hlinkClick r:id="rId8"/>
              </a:rPr>
              <a:t>https://www.amazon.com/d/1491952962/</a:t>
            </a:r>
            <a:endParaRPr lang="en-US" sz="1800" dirty="0"/>
          </a:p>
          <a:p>
            <a:r>
              <a:rPr lang="en-US" sz="1800" dirty="0">
                <a:hlinkClick r:id="rId9"/>
              </a:rPr>
              <a:t>https://karpathy.github.io/2019/04/25/recipe/</a:t>
            </a:r>
            <a:endParaRPr lang="en-US" sz="1800" dirty="0"/>
          </a:p>
          <a:p>
            <a:r>
              <a:rPr lang="en-US" sz="1800" dirty="0">
                <a:hlinkClick r:id="rId10"/>
              </a:rPr>
              <a:t>https://course.spacy.io/</a:t>
            </a:r>
            <a:endParaRPr lang="en-US" sz="1800" dirty="0"/>
          </a:p>
          <a:p>
            <a:r>
              <a:rPr lang="en-US" sz="1800" dirty="0">
                <a:hlinkClick r:id="rId11"/>
              </a:rPr>
              <a:t>https://blog.aidangomez.ca/2016/04/17/Backpropogating-an-LSTM-A-Numerical-Example/</a:t>
            </a:r>
            <a:endParaRPr lang="en-US" sz="1800" dirty="0"/>
          </a:p>
          <a:p>
            <a:r>
              <a:rPr lang="en-US" sz="1800" dirty="0">
                <a:hlinkClick r:id="rId12"/>
              </a:rPr>
              <a:t>https://</a:t>
            </a:r>
            <a:r>
              <a:rPr lang="en-US" sz="1800" dirty="0" smtClean="0">
                <a:hlinkClick r:id="rId12"/>
              </a:rPr>
              <a:t>github.com/grananqvist/Awesome-Quant-Machine-Learning-Trading</a:t>
            </a:r>
            <a:endParaRPr lang="en-US" sz="1800" dirty="0" smtClean="0"/>
          </a:p>
          <a:p>
            <a:r>
              <a:rPr lang="en-US" sz="1800" dirty="0">
                <a:hlinkClick r:id="rId13"/>
              </a:rPr>
              <a:t>http://datagrid.lbl.gov/backtest</a:t>
            </a:r>
            <a:r>
              <a:rPr lang="en-US" sz="1800" dirty="0" smtClean="0">
                <a:hlinkClick r:id="rId13"/>
              </a:rPr>
              <a:t>/</a:t>
            </a:r>
            <a:endParaRPr lang="en-US" sz="1800" dirty="0" smtClean="0"/>
          </a:p>
          <a:p>
            <a:endParaRPr lang="en-US" sz="1800" dirty="0"/>
          </a:p>
        </p:txBody>
      </p:sp>
    </p:spTree>
    <p:extLst>
      <p:ext uri="{BB962C8B-B14F-4D97-AF65-F5344CB8AC3E}">
        <p14:creationId xmlns:p14="http://schemas.microsoft.com/office/powerpoint/2010/main" val="9306712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A86F57D-A026-4395-BCB8-78A08F29A822}"/>
              </a:ext>
            </a:extLst>
          </p:cNvPr>
          <p:cNvSpPr>
            <a:spLocks noGrp="1"/>
          </p:cNvSpPr>
          <p:nvPr>
            <p:ph type="title"/>
          </p:nvPr>
        </p:nvSpPr>
        <p:spPr/>
        <p:txBody>
          <a:bodyPr/>
          <a:lstStyle/>
          <a:p>
            <a:r>
              <a:rPr lang="en-US" dirty="0"/>
              <a:t>SECTION 3</a:t>
            </a:r>
          </a:p>
        </p:txBody>
      </p:sp>
      <p:sp>
        <p:nvSpPr>
          <p:cNvPr id="5" name="Text Placeholder 4">
            <a:extLst>
              <a:ext uri="{FF2B5EF4-FFF2-40B4-BE49-F238E27FC236}">
                <a16:creationId xmlns="" xmlns:a16="http://schemas.microsoft.com/office/drawing/2014/main" id="{2DEA905B-4776-4007-A355-F910F9269F4E}"/>
              </a:ext>
            </a:extLst>
          </p:cNvPr>
          <p:cNvSpPr>
            <a:spLocks noGrp="1"/>
          </p:cNvSpPr>
          <p:nvPr>
            <p:ph type="body" idx="1"/>
          </p:nvPr>
        </p:nvSpPr>
        <p:spPr/>
        <p:txBody>
          <a:bodyPr/>
          <a:lstStyle/>
          <a:p>
            <a:r>
              <a:rPr lang="en-US" dirty="0"/>
              <a:t>What’s new in ML</a:t>
            </a:r>
          </a:p>
        </p:txBody>
      </p:sp>
    </p:spTree>
    <p:extLst>
      <p:ext uri="{BB962C8B-B14F-4D97-AF65-F5344CB8AC3E}">
        <p14:creationId xmlns:p14="http://schemas.microsoft.com/office/powerpoint/2010/main" val="23434970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8A6EBD-FD73-4B3B-BD65-6A4BDAC6619E}"/>
              </a:ext>
            </a:extLst>
          </p:cNvPr>
          <p:cNvSpPr>
            <a:spLocks noGrp="1"/>
          </p:cNvSpPr>
          <p:nvPr>
            <p:ph type="title"/>
          </p:nvPr>
        </p:nvSpPr>
        <p:spPr/>
        <p:txBody>
          <a:bodyPr/>
          <a:lstStyle/>
          <a:p>
            <a:r>
              <a:rPr lang="en-US" dirty="0"/>
              <a:t>ANNs can be used to </a:t>
            </a:r>
            <a:br>
              <a:rPr lang="en-US" dirty="0"/>
            </a:br>
            <a:r>
              <a:rPr lang="en-US" dirty="0"/>
              <a:t>stimulate brain activity</a:t>
            </a:r>
          </a:p>
        </p:txBody>
      </p:sp>
      <p:sp>
        <p:nvSpPr>
          <p:cNvPr id="5" name="Content Placeholder 4">
            <a:extLst>
              <a:ext uri="{FF2B5EF4-FFF2-40B4-BE49-F238E27FC236}">
                <a16:creationId xmlns="" xmlns:a16="http://schemas.microsoft.com/office/drawing/2014/main" id="{F0358519-4EE5-4CFA-9B71-4FF55F1311AF}"/>
              </a:ext>
            </a:extLst>
          </p:cNvPr>
          <p:cNvSpPr>
            <a:spLocks noGrp="1"/>
          </p:cNvSpPr>
          <p:nvPr>
            <p:ph idx="1"/>
          </p:nvPr>
        </p:nvSpPr>
        <p:spPr/>
        <p:txBody>
          <a:bodyPr/>
          <a:lstStyle/>
          <a:p>
            <a:r>
              <a:rPr lang="en-US" dirty="0"/>
              <a:t>MIT neuroscientists, using their current best model of the brain’s visual neural network, in an animal study, showed they could create images that strongly activate brain neurons of their choosing.</a:t>
            </a:r>
          </a:p>
          <a:p>
            <a:endParaRPr lang="en-US" dirty="0"/>
          </a:p>
          <a:p>
            <a:r>
              <a:rPr lang="en-US" dirty="0">
                <a:hlinkClick r:id="rId2"/>
              </a:rPr>
              <a:t>http://news.mit.edu/2019/computer-model-brain-visual-cortex-0502</a:t>
            </a:r>
            <a:endParaRPr lang="en-US" dirty="0"/>
          </a:p>
          <a:p>
            <a:r>
              <a:rPr lang="en-US" dirty="0">
                <a:hlinkClick r:id="rId3"/>
              </a:rPr>
              <a:t>https://www.biorxiv.org/content/biorxiv/early/2018/11/04/461525.full.pdf</a:t>
            </a:r>
            <a:endParaRPr lang="en-US" dirty="0"/>
          </a:p>
          <a:p>
            <a:endParaRPr lang="en-US" dirty="0"/>
          </a:p>
          <a:p>
            <a:endParaRPr lang="en-US" dirty="0"/>
          </a:p>
        </p:txBody>
      </p:sp>
    </p:spTree>
    <p:extLst>
      <p:ext uri="{BB962C8B-B14F-4D97-AF65-F5344CB8AC3E}">
        <p14:creationId xmlns:p14="http://schemas.microsoft.com/office/powerpoint/2010/main" val="1305165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8A6EBD-FD73-4B3B-BD65-6A4BDAC6619E}"/>
              </a:ext>
            </a:extLst>
          </p:cNvPr>
          <p:cNvSpPr>
            <a:spLocks noGrp="1"/>
          </p:cNvSpPr>
          <p:nvPr>
            <p:ph type="title"/>
          </p:nvPr>
        </p:nvSpPr>
        <p:spPr/>
        <p:txBody>
          <a:bodyPr/>
          <a:lstStyle/>
          <a:p>
            <a:r>
              <a:rPr lang="en-US" dirty="0"/>
              <a:t>TENSORFLOW.JS</a:t>
            </a:r>
          </a:p>
        </p:txBody>
      </p:sp>
      <p:sp>
        <p:nvSpPr>
          <p:cNvPr id="5" name="Content Placeholder 4">
            <a:extLst>
              <a:ext uri="{FF2B5EF4-FFF2-40B4-BE49-F238E27FC236}">
                <a16:creationId xmlns="" xmlns:a16="http://schemas.microsoft.com/office/drawing/2014/main" id="{F0358519-4EE5-4CFA-9B71-4FF55F1311AF}"/>
              </a:ext>
            </a:extLst>
          </p:cNvPr>
          <p:cNvSpPr>
            <a:spLocks noGrp="1"/>
          </p:cNvSpPr>
          <p:nvPr>
            <p:ph idx="1"/>
          </p:nvPr>
        </p:nvSpPr>
        <p:spPr/>
        <p:txBody>
          <a:bodyPr/>
          <a:lstStyle/>
          <a:p>
            <a:r>
              <a:rPr lang="en-US" dirty="0"/>
              <a:t>Not new per se…</a:t>
            </a:r>
          </a:p>
          <a:p>
            <a:r>
              <a:rPr lang="en-US" dirty="0">
                <a:hlinkClick r:id="rId2"/>
              </a:rPr>
              <a:t>https://www.tensorflow.org/js/demos</a:t>
            </a:r>
            <a:endParaRPr lang="en-US" dirty="0"/>
          </a:p>
        </p:txBody>
      </p:sp>
    </p:spTree>
    <p:extLst>
      <p:ext uri="{BB962C8B-B14F-4D97-AF65-F5344CB8AC3E}">
        <p14:creationId xmlns:p14="http://schemas.microsoft.com/office/powerpoint/2010/main" val="2802951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B96CB02-A113-40BC-BAF2-7D7A1127B2B8}"/>
              </a:ext>
            </a:extLst>
          </p:cNvPr>
          <p:cNvSpPr>
            <a:spLocks noGrp="1"/>
          </p:cNvSpPr>
          <p:nvPr>
            <p:ph type="title"/>
          </p:nvPr>
        </p:nvSpPr>
        <p:spPr>
          <a:xfrm>
            <a:off x="685800" y="753533"/>
            <a:ext cx="10820399" cy="2801935"/>
          </a:xfrm>
        </p:spPr>
        <p:txBody>
          <a:bodyPr/>
          <a:lstStyle/>
          <a:p>
            <a:r>
              <a:rPr lang="en-US" dirty="0"/>
              <a:t>Section 1</a:t>
            </a:r>
          </a:p>
        </p:txBody>
      </p:sp>
      <p:sp>
        <p:nvSpPr>
          <p:cNvPr id="5" name="Text Placeholder 4">
            <a:extLst>
              <a:ext uri="{FF2B5EF4-FFF2-40B4-BE49-F238E27FC236}">
                <a16:creationId xmlns="" xmlns:a16="http://schemas.microsoft.com/office/drawing/2014/main" id="{F0E93C70-4931-4579-80B0-57009F4F7E47}"/>
              </a:ext>
            </a:extLst>
          </p:cNvPr>
          <p:cNvSpPr>
            <a:spLocks noGrp="1"/>
          </p:cNvSpPr>
          <p:nvPr>
            <p:ph type="body" idx="1"/>
          </p:nvPr>
        </p:nvSpPr>
        <p:spPr/>
        <p:txBody>
          <a:bodyPr/>
          <a:lstStyle/>
          <a:p>
            <a:r>
              <a:rPr lang="en-US" dirty="0"/>
              <a:t>Building up capabilities</a:t>
            </a:r>
          </a:p>
        </p:txBody>
      </p:sp>
    </p:spTree>
    <p:extLst>
      <p:ext uri="{BB962C8B-B14F-4D97-AF65-F5344CB8AC3E}">
        <p14:creationId xmlns:p14="http://schemas.microsoft.com/office/powerpoint/2010/main" val="30910268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4221D1-DE16-43B6-8508-AC472E612EA1}"/>
              </a:ext>
            </a:extLst>
          </p:cNvPr>
          <p:cNvSpPr>
            <a:spLocks noGrp="1"/>
          </p:cNvSpPr>
          <p:nvPr>
            <p:ph type="title"/>
          </p:nvPr>
        </p:nvSpPr>
        <p:spPr/>
        <p:txBody>
          <a:bodyPr/>
          <a:lstStyle/>
          <a:p>
            <a:r>
              <a:rPr lang="en-US" dirty="0"/>
              <a:t>THE ML MINDSET</a:t>
            </a:r>
            <a:br>
              <a:rPr lang="en-US" dirty="0"/>
            </a:br>
            <a:r>
              <a:rPr lang="en-US" dirty="0"/>
              <a:t>FINANCE VS. TECH COMPANY</a:t>
            </a:r>
          </a:p>
        </p:txBody>
      </p:sp>
      <p:sp>
        <p:nvSpPr>
          <p:cNvPr id="3" name="Content Placeholder 2">
            <a:extLst>
              <a:ext uri="{FF2B5EF4-FFF2-40B4-BE49-F238E27FC236}">
                <a16:creationId xmlns="" xmlns:a16="http://schemas.microsoft.com/office/drawing/2014/main" id="{8A170122-07DC-46E1-8A4E-7D1F04F0C55B}"/>
              </a:ext>
            </a:extLst>
          </p:cNvPr>
          <p:cNvSpPr>
            <a:spLocks noGrp="1"/>
          </p:cNvSpPr>
          <p:nvPr>
            <p:ph idx="1"/>
          </p:nvPr>
        </p:nvSpPr>
        <p:spPr/>
        <p:txBody>
          <a:bodyPr>
            <a:normAutofit/>
          </a:bodyPr>
          <a:lstStyle/>
          <a:p>
            <a:endParaRPr lang="en-US" dirty="0"/>
          </a:p>
          <a:p>
            <a:r>
              <a:rPr lang="en-US" dirty="0"/>
              <a:t>Financial machine learning is its own discipline </a:t>
            </a:r>
          </a:p>
          <a:p>
            <a:endParaRPr lang="en-US" dirty="0"/>
          </a:p>
          <a:p>
            <a:r>
              <a:rPr lang="en-US" dirty="0"/>
              <a:t>No silver bullet; alpha discovery is still a process, but the tools to extract alpha have become more sophisticated and widely democratized. </a:t>
            </a:r>
          </a:p>
          <a:p>
            <a:endParaRPr lang="en-US" dirty="0"/>
          </a:p>
          <a:p>
            <a:r>
              <a:rPr lang="en-US" dirty="0"/>
              <a:t>The signals and strategies that work are generally not published in financial journals.</a:t>
            </a:r>
          </a:p>
          <a:p>
            <a:endParaRPr lang="en-US" dirty="0"/>
          </a:p>
          <a:p>
            <a:r>
              <a:rPr lang="en-US" dirty="0"/>
              <a:t>The “right” way to build up ML capabilities = industrializing the process...</a:t>
            </a:r>
          </a:p>
          <a:p>
            <a:endParaRPr lang="en-US" dirty="0"/>
          </a:p>
          <a:p>
            <a:endParaRPr lang="en-US" dirty="0"/>
          </a:p>
        </p:txBody>
      </p:sp>
    </p:spTree>
    <p:extLst>
      <p:ext uri="{BB962C8B-B14F-4D97-AF65-F5344CB8AC3E}">
        <p14:creationId xmlns:p14="http://schemas.microsoft.com/office/powerpoint/2010/main" val="4048990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E0C09-C8DF-4B1E-B94E-032C41BC6BD2}"/>
              </a:ext>
            </a:extLst>
          </p:cNvPr>
          <p:cNvSpPr>
            <a:spLocks noGrp="1"/>
          </p:cNvSpPr>
          <p:nvPr>
            <p:ph type="title"/>
          </p:nvPr>
        </p:nvSpPr>
        <p:spPr/>
        <p:txBody>
          <a:bodyPr/>
          <a:lstStyle/>
          <a:p>
            <a:r>
              <a:rPr lang="en-US" dirty="0"/>
              <a:t>Digging for gold</a:t>
            </a:r>
          </a:p>
        </p:txBody>
      </p:sp>
      <p:sp>
        <p:nvSpPr>
          <p:cNvPr id="3" name="Content Placeholder 2">
            <a:extLst>
              <a:ext uri="{FF2B5EF4-FFF2-40B4-BE49-F238E27FC236}">
                <a16:creationId xmlns="" xmlns:a16="http://schemas.microsoft.com/office/drawing/2014/main" id="{6EDB16E6-D206-4436-9E29-B6AF8AF2C071}"/>
              </a:ext>
            </a:extLst>
          </p:cNvPr>
          <p:cNvSpPr>
            <a:spLocks noGrp="1"/>
          </p:cNvSpPr>
          <p:nvPr>
            <p:ph idx="1"/>
          </p:nvPr>
        </p:nvSpPr>
        <p:spPr/>
        <p:txBody>
          <a:bodyPr/>
          <a:lstStyle/>
          <a:p>
            <a:pPr marL="0" indent="0">
              <a:buNone/>
            </a:pPr>
            <a:r>
              <a:rPr lang="en-US" dirty="0"/>
              <a:t>“Mining for gold and silver was a relatively straightforward endeavor during the 16</a:t>
            </a:r>
            <a:r>
              <a:rPr lang="en-US" baseline="30000" dirty="0"/>
              <a:t>th</a:t>
            </a:r>
            <a:r>
              <a:rPr lang="en-US" dirty="0"/>
              <a:t> and 17</a:t>
            </a:r>
            <a:r>
              <a:rPr lang="en-US" baseline="30000" dirty="0"/>
              <a:t>th</a:t>
            </a:r>
            <a:r>
              <a:rPr lang="en-US" dirty="0"/>
              <a:t> centuries. In less than a hundred years, the Spanish treasure fleet quadrupled the amount of precious metals in circulation throughout Europe. Those times are long gone, and today prospectors must deploy complex industrial methods to extract microscopic bullion particles out of tons of earth. That does not mean production is at historical lows. On the contrary, nowadays miners extract 2,500 metric tons of microscopic gold every year, compared to the average annual 1.54 metric tons taken by the Spanish conquistadors throughout the entire 16</a:t>
            </a:r>
            <a:r>
              <a:rPr lang="en-US" baseline="30000" dirty="0"/>
              <a:t>th</a:t>
            </a:r>
            <a:r>
              <a:rPr lang="en-US" dirty="0"/>
              <a:t> century! Visible gold is an infinitesimal portion of the overall amount of gold on Earth. </a:t>
            </a:r>
            <a:r>
              <a:rPr lang="en-US" i="1" dirty="0"/>
              <a:t>El Dorado </a:t>
            </a:r>
            <a:r>
              <a:rPr lang="en-US" dirty="0"/>
              <a:t>was always there…if only Pizarro could have exchanged the sword for a microscope…”</a:t>
            </a:r>
            <a:endParaRPr lang="en-US" i="1" dirty="0"/>
          </a:p>
        </p:txBody>
      </p:sp>
    </p:spTree>
    <p:extLst>
      <p:ext uri="{BB962C8B-B14F-4D97-AF65-F5344CB8AC3E}">
        <p14:creationId xmlns:p14="http://schemas.microsoft.com/office/powerpoint/2010/main" val="32619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E0C09-C8DF-4B1E-B94E-032C41BC6BD2}"/>
              </a:ext>
            </a:extLst>
          </p:cNvPr>
          <p:cNvSpPr>
            <a:spLocks noGrp="1"/>
          </p:cNvSpPr>
          <p:nvPr>
            <p:ph type="title"/>
          </p:nvPr>
        </p:nvSpPr>
        <p:spPr/>
        <p:txBody>
          <a:bodyPr/>
          <a:lstStyle/>
          <a:p>
            <a:r>
              <a:rPr lang="en-US" dirty="0"/>
              <a:t>Digging for gold</a:t>
            </a:r>
          </a:p>
        </p:txBody>
      </p:sp>
      <p:sp>
        <p:nvSpPr>
          <p:cNvPr id="3" name="Content Placeholder 2">
            <a:extLst>
              <a:ext uri="{FF2B5EF4-FFF2-40B4-BE49-F238E27FC236}">
                <a16:creationId xmlns="" xmlns:a16="http://schemas.microsoft.com/office/drawing/2014/main" id="{6EDB16E6-D206-4436-9E29-B6AF8AF2C071}"/>
              </a:ext>
            </a:extLst>
          </p:cNvPr>
          <p:cNvSpPr>
            <a:spLocks noGrp="1"/>
          </p:cNvSpPr>
          <p:nvPr>
            <p:ph idx="1"/>
          </p:nvPr>
        </p:nvSpPr>
        <p:spPr>
          <a:xfrm>
            <a:off x="685800" y="2194560"/>
            <a:ext cx="10820400" cy="4152974"/>
          </a:xfrm>
        </p:spPr>
        <p:txBody>
          <a:bodyPr>
            <a:normAutofit/>
          </a:bodyPr>
          <a:lstStyle/>
          <a:p>
            <a:pPr marL="0" indent="0">
              <a:buNone/>
            </a:pPr>
            <a:r>
              <a:rPr lang="en-US" dirty="0"/>
              <a:t>“…the discovery of investment strategies has undergone a similar evolution. If a decade ago it was relatively common for an individual to discover macroscopic alpha (i.e. using simple econometric tools like econometrics), currently the chances of that happening are quickly converging to zero. Individuals searching nowadays for macroscopic alpha, regardless of their experience or knowledge, are fighting overwhelming odds. The only true alpha left is microscopic, and finding it requires capital-intensive industrial methods. Microscopic alpha today is more abundant than macroscopic alpha has ever been in history…”</a:t>
            </a:r>
          </a:p>
          <a:p>
            <a:pPr marL="0" indent="0">
              <a:buNone/>
            </a:pPr>
            <a:endParaRPr lang="en-US" i="1" dirty="0"/>
          </a:p>
          <a:p>
            <a:pPr marL="0" indent="0">
              <a:buNone/>
            </a:pPr>
            <a:r>
              <a:rPr lang="en-US" i="1" dirty="0"/>
              <a:t>Advances in Financial Machine Learning</a:t>
            </a:r>
          </a:p>
          <a:p>
            <a:pPr marL="0" indent="0">
              <a:buNone/>
            </a:pPr>
            <a:r>
              <a:rPr lang="en-US" i="1" dirty="0"/>
              <a:t>-Dr. Marco Lopez De Prado</a:t>
            </a:r>
          </a:p>
        </p:txBody>
      </p:sp>
    </p:spTree>
    <p:extLst>
      <p:ext uri="{BB962C8B-B14F-4D97-AF65-F5344CB8AC3E}">
        <p14:creationId xmlns:p14="http://schemas.microsoft.com/office/powerpoint/2010/main" val="1503465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602A6B-BD92-4936-903D-C1D12261F111}"/>
              </a:ext>
            </a:extLst>
          </p:cNvPr>
          <p:cNvSpPr>
            <a:spLocks noGrp="1"/>
          </p:cNvSpPr>
          <p:nvPr>
            <p:ph type="title"/>
          </p:nvPr>
        </p:nvSpPr>
        <p:spPr/>
        <p:txBody>
          <a:bodyPr>
            <a:normAutofit/>
          </a:bodyPr>
          <a:lstStyle/>
          <a:p>
            <a:r>
              <a:rPr lang="en-US" dirty="0"/>
              <a:t>THE ML PRODUCTION CHAIN: </a:t>
            </a:r>
            <a:br>
              <a:rPr lang="en-US" dirty="0"/>
            </a:br>
            <a:r>
              <a:rPr lang="en-US" dirty="0"/>
              <a:t>A TEAM EFFORT</a:t>
            </a:r>
          </a:p>
        </p:txBody>
      </p:sp>
      <p:graphicFrame>
        <p:nvGraphicFramePr>
          <p:cNvPr id="4" name="Diagram 3">
            <a:extLst>
              <a:ext uri="{FF2B5EF4-FFF2-40B4-BE49-F238E27FC236}">
                <a16:creationId xmlns="" xmlns:a16="http://schemas.microsoft.com/office/drawing/2014/main" id="{BE936D21-EC1D-48B8-A7BF-2D38FEC1A960}"/>
              </a:ext>
            </a:extLst>
          </p:cNvPr>
          <p:cNvGraphicFramePr/>
          <p:nvPr>
            <p:extLst>
              <p:ext uri="{D42A27DB-BD31-4B8C-83A1-F6EECF244321}">
                <p14:modId xmlns:p14="http://schemas.microsoft.com/office/powerpoint/2010/main" val="1776440289"/>
              </p:ext>
            </p:extLst>
          </p:nvPr>
        </p:nvGraphicFramePr>
        <p:xfrm>
          <a:off x="766715" y="2186566"/>
          <a:ext cx="10818368" cy="4214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601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MISTAKES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46664113"/>
              </p:ext>
            </p:extLst>
          </p:nvPr>
        </p:nvGraphicFramePr>
        <p:xfrm>
          <a:off x="489953" y="1895663"/>
          <a:ext cx="11212095" cy="4477890"/>
        </p:xfrm>
        <a:graphic>
          <a:graphicData uri="http://schemas.openxmlformats.org/drawingml/2006/table">
            <a:tbl>
              <a:tblPr firstRow="1" bandRow="1">
                <a:tableStyleId>{5C22544A-7EE6-4342-B048-85BDC9FD1C3A}</a:tableStyleId>
              </a:tblPr>
              <a:tblGrid>
                <a:gridCol w="1881353"/>
                <a:gridCol w="2364161"/>
                <a:gridCol w="3063618"/>
                <a:gridCol w="3902963"/>
              </a:tblGrid>
              <a:tr h="315748">
                <a:tc>
                  <a:txBody>
                    <a:bodyPr/>
                    <a:lstStyle/>
                    <a:p>
                      <a:r>
                        <a:rPr lang="en-US" sz="1600" dirty="0" smtClean="0"/>
                        <a:t>Category</a:t>
                      </a:r>
                      <a:endParaRPr lang="en-US" sz="1600" dirty="0"/>
                    </a:p>
                  </a:txBody>
                  <a:tcPr anchor="ctr"/>
                </a:tc>
                <a:tc>
                  <a:txBody>
                    <a:bodyPr/>
                    <a:lstStyle/>
                    <a:p>
                      <a:r>
                        <a:rPr lang="en-US" sz="1600" dirty="0" smtClean="0"/>
                        <a:t>Pitfall</a:t>
                      </a:r>
                      <a:endParaRPr lang="en-US" sz="1600" dirty="0"/>
                    </a:p>
                  </a:txBody>
                  <a:tcPr anchor="ctr"/>
                </a:tc>
                <a:tc>
                  <a:txBody>
                    <a:bodyPr/>
                    <a:lstStyle/>
                    <a:p>
                      <a:r>
                        <a:rPr lang="en-US" sz="1600" dirty="0" smtClean="0"/>
                        <a:t>Description</a:t>
                      </a:r>
                      <a:endParaRPr lang="en-US" sz="1600" dirty="0"/>
                    </a:p>
                  </a:txBody>
                  <a:tcPr anchor="ctr"/>
                </a:tc>
                <a:tc>
                  <a:txBody>
                    <a:bodyPr/>
                    <a:lstStyle/>
                    <a:p>
                      <a:r>
                        <a:rPr lang="en-US" sz="1600" dirty="0" smtClean="0"/>
                        <a:t>Solution</a:t>
                      </a:r>
                      <a:endParaRPr lang="en-US" sz="1600" dirty="0"/>
                    </a:p>
                  </a:txBody>
                  <a:tcPr anchor="ctr"/>
                </a:tc>
              </a:tr>
              <a:tr h="944315">
                <a:tc>
                  <a:txBody>
                    <a:bodyPr/>
                    <a:lstStyle/>
                    <a:p>
                      <a:r>
                        <a:rPr lang="en-US" sz="1200" dirty="0" smtClean="0"/>
                        <a:t>Epistemological</a:t>
                      </a:r>
                      <a:endParaRPr lang="en-US" sz="1200" dirty="0"/>
                    </a:p>
                  </a:txBody>
                  <a:tcPr anchor="ctr"/>
                </a:tc>
                <a:tc>
                  <a:txBody>
                    <a:bodyPr/>
                    <a:lstStyle/>
                    <a:p>
                      <a:r>
                        <a:rPr lang="en-US" sz="1200" dirty="0" smtClean="0"/>
                        <a:t> The</a:t>
                      </a:r>
                      <a:r>
                        <a:rPr lang="en-US" sz="1200" baseline="0" dirty="0" smtClean="0"/>
                        <a:t> Sisyphus Paradigm</a:t>
                      </a:r>
                      <a:endParaRPr lang="en-US" sz="1200" dirty="0"/>
                    </a:p>
                  </a:txBody>
                  <a:tcPr anchor="ctr"/>
                </a:tc>
                <a:tc>
                  <a:txBody>
                    <a:bodyPr/>
                    <a:lstStyle/>
                    <a:p>
                      <a:r>
                        <a:rPr lang="en-US" sz="1200" dirty="0" smtClean="0"/>
                        <a:t>Discretionary</a:t>
                      </a:r>
                      <a:r>
                        <a:rPr lang="en-US" sz="1200" baseline="0" dirty="0" smtClean="0"/>
                        <a:t> PMs work in silos. Asking them to work together would lead to converging ideas. Hiring quants to work in silos is not sustainable for the firm.</a:t>
                      </a:r>
                      <a:endParaRPr lang="en-US" sz="1200" dirty="0"/>
                    </a:p>
                  </a:txBody>
                  <a:tcPr anchor="ctr"/>
                </a:tc>
                <a:tc>
                  <a:txBody>
                    <a:bodyPr/>
                    <a:lstStyle/>
                    <a:p>
                      <a:r>
                        <a:rPr lang="en-US" sz="1200" dirty="0" smtClean="0"/>
                        <a:t>Developing a robust meta-strategy.</a:t>
                      </a:r>
                      <a:r>
                        <a:rPr lang="en-US" sz="1200" baseline="0" dirty="0" smtClean="0"/>
                        <a:t> </a:t>
                      </a:r>
                      <a:r>
                        <a:rPr lang="en-US" sz="1200" baseline="0" dirty="0" smtClean="0"/>
                        <a:t>In other words, a </a:t>
                      </a:r>
                      <a:r>
                        <a:rPr lang="en-US" sz="1200" baseline="0" dirty="0" smtClean="0"/>
                        <a:t>production chain where roles are defined and everyone is aware of the holistic view (next slide).</a:t>
                      </a:r>
                      <a:endParaRPr lang="en-US" sz="1200" dirty="0"/>
                    </a:p>
                  </a:txBody>
                  <a:tcPr anchor="ctr"/>
                </a:tc>
              </a:tr>
              <a:tr h="930007">
                <a:tc>
                  <a:txBody>
                    <a:bodyPr/>
                    <a:lstStyle/>
                    <a:p>
                      <a:r>
                        <a:rPr lang="en-US" sz="1200" dirty="0" smtClean="0"/>
                        <a:t>Epistemological</a:t>
                      </a:r>
                      <a:endParaRPr lang="en-US" sz="1200" dirty="0"/>
                    </a:p>
                  </a:txBody>
                  <a:tcPr anchor="ctr"/>
                </a:tc>
                <a:tc>
                  <a:txBody>
                    <a:bodyPr/>
                    <a:lstStyle/>
                    <a:p>
                      <a:r>
                        <a:rPr lang="en-US" sz="1200" dirty="0" smtClean="0"/>
                        <a:t>Research through backtesting</a:t>
                      </a:r>
                      <a:endParaRPr lang="en-US" sz="1200" dirty="0"/>
                    </a:p>
                  </a:txBody>
                  <a:tcPr anchor="ctr"/>
                </a:tc>
                <a:tc>
                  <a:txBody>
                    <a:bodyPr/>
                    <a:lstStyle/>
                    <a:p>
                      <a:pPr algn="l"/>
                      <a:endParaRPr lang="en-US" sz="1100" b="0" i="0" u="none" strike="noStrike" baseline="0" dirty="0" smtClean="0">
                        <a:solidFill>
                          <a:srgbClr val="000000"/>
                        </a:solidFill>
                        <a:latin typeface="Calibri"/>
                      </a:endParaRPr>
                    </a:p>
                    <a:p>
                      <a:r>
                        <a:rPr lang="en-US" sz="1200" b="0" i="0" u="none" strike="noStrike" baseline="0" dirty="0" smtClean="0">
                          <a:solidFill>
                            <a:srgbClr val="0000FF"/>
                          </a:solidFill>
                          <a:latin typeface="+mj-lt"/>
                        </a:rPr>
                        <a:t>Harvey et al. [2015] </a:t>
                      </a:r>
                      <a:r>
                        <a:rPr lang="en-US" sz="1200" b="0" i="0" u="none" strike="noStrike" baseline="0" dirty="0" smtClean="0">
                          <a:solidFill>
                            <a:srgbClr val="000000"/>
                          </a:solidFill>
                          <a:latin typeface="+mj-lt"/>
                        </a:rPr>
                        <a:t>show that </a:t>
                      </a:r>
                      <a:r>
                        <a:rPr lang="en-US" sz="1200" b="0" i="1" u="none" strike="noStrike" baseline="0" dirty="0" smtClean="0">
                          <a:solidFill>
                            <a:srgbClr val="000000"/>
                          </a:solidFill>
                          <a:latin typeface="+mj-lt"/>
                        </a:rPr>
                        <a:t>“most claimed research findings are likely false.”</a:t>
                      </a:r>
                      <a:endParaRPr lang="en-US" sz="1200" b="0" i="0" u="none" strike="noStrike" baseline="0" dirty="0" smtClean="0">
                        <a:solidFill>
                          <a:srgbClr val="000000"/>
                        </a:solidFill>
                        <a:latin typeface="+mj-lt"/>
                      </a:endParaRPr>
                    </a:p>
                    <a:p>
                      <a:endParaRPr lang="en-US" sz="1200" dirty="0"/>
                    </a:p>
                  </a:txBody>
                  <a:tcPr anchor="ctr"/>
                </a:tc>
                <a:tc>
                  <a:txBody>
                    <a:bodyPr/>
                    <a:lstStyle/>
                    <a:p>
                      <a:r>
                        <a:rPr lang="en-US" sz="1200" dirty="0" smtClean="0"/>
                        <a:t>Understand your feature</a:t>
                      </a:r>
                      <a:r>
                        <a:rPr lang="en-US" sz="1200" baseline="0" dirty="0" smtClean="0"/>
                        <a:t> importances. Identify which variables matter more so you can form an opinion on how.</a:t>
                      </a:r>
                      <a:endParaRPr lang="en-US" sz="1200" dirty="0"/>
                    </a:p>
                  </a:txBody>
                  <a:tcPr anchor="ctr"/>
                </a:tc>
              </a:tr>
              <a:tr h="600928">
                <a:tc>
                  <a:txBody>
                    <a:bodyPr/>
                    <a:lstStyle/>
                    <a:p>
                      <a:r>
                        <a:rPr lang="en-US" sz="1200" dirty="0" smtClean="0"/>
                        <a:t>Data processing</a:t>
                      </a:r>
                      <a:endParaRPr lang="en-US" sz="1200" dirty="0"/>
                    </a:p>
                  </a:txBody>
                  <a:tcPr anchor="ctr"/>
                </a:tc>
                <a:tc>
                  <a:txBody>
                    <a:bodyPr/>
                    <a:lstStyle/>
                    <a:p>
                      <a:r>
                        <a:rPr lang="en-US" sz="1200" dirty="0" smtClean="0"/>
                        <a:t>Chronological sampling</a:t>
                      </a:r>
                      <a:endParaRPr lang="en-US" sz="1200" dirty="0"/>
                    </a:p>
                  </a:txBody>
                  <a:tcPr anchor="ctr"/>
                </a:tc>
                <a:tc>
                  <a:txBody>
                    <a:bodyPr/>
                    <a:lstStyle/>
                    <a:p>
                      <a:r>
                        <a:rPr lang="en-US" sz="1200" dirty="0" smtClean="0"/>
                        <a:t>Market data and</a:t>
                      </a:r>
                      <a:r>
                        <a:rPr lang="en-US" sz="1200" baseline="0" dirty="0" smtClean="0"/>
                        <a:t> i</a:t>
                      </a:r>
                      <a:r>
                        <a:rPr lang="en-US" sz="1200" dirty="0" smtClean="0"/>
                        <a:t>nformation does not</a:t>
                      </a:r>
                      <a:r>
                        <a:rPr lang="en-US" sz="1200" baseline="0" dirty="0" smtClean="0"/>
                        <a:t> arrive at a constant entropy rate.</a:t>
                      </a:r>
                      <a:endParaRPr lang="en-US" sz="1200" dirty="0"/>
                    </a:p>
                  </a:txBody>
                  <a:tcPr anchor="ctr"/>
                </a:tc>
                <a:tc>
                  <a:txBody>
                    <a:bodyPr/>
                    <a:lstStyle/>
                    <a:p>
                      <a:r>
                        <a:rPr lang="en-US" sz="1200" dirty="0" smtClean="0"/>
                        <a:t>Sample data as a function of the amount of information exchanged (price,</a:t>
                      </a:r>
                      <a:r>
                        <a:rPr lang="en-US" sz="1200" baseline="0" dirty="0" smtClean="0"/>
                        <a:t> volume, etc.</a:t>
                      </a:r>
                      <a:r>
                        <a:rPr lang="en-US" sz="1200" dirty="0" smtClean="0"/>
                        <a:t>)</a:t>
                      </a:r>
                      <a:endParaRPr lang="en-US" sz="1200" dirty="0"/>
                    </a:p>
                  </a:txBody>
                  <a:tcPr anchor="ctr"/>
                </a:tc>
              </a:tr>
              <a:tr h="772621">
                <a:tc>
                  <a:txBody>
                    <a:bodyPr/>
                    <a:lstStyle/>
                    <a:p>
                      <a:r>
                        <a:rPr lang="en-US" sz="1200" dirty="0" smtClean="0"/>
                        <a:t>Data processing</a:t>
                      </a:r>
                      <a:endParaRPr lang="en-US" sz="1200" dirty="0"/>
                    </a:p>
                  </a:txBody>
                  <a:tcPr anchor="ctr"/>
                </a:tc>
                <a:tc>
                  <a:txBody>
                    <a:bodyPr/>
                    <a:lstStyle/>
                    <a:p>
                      <a:r>
                        <a:rPr lang="en-US" sz="1200" dirty="0" smtClean="0"/>
                        <a:t>Integer</a:t>
                      </a:r>
                      <a:r>
                        <a:rPr lang="en-US" sz="1200" baseline="0" dirty="0" smtClean="0"/>
                        <a:t> differentiation</a:t>
                      </a:r>
                      <a:endParaRPr lang="en-US" sz="1200" dirty="0"/>
                    </a:p>
                  </a:txBody>
                  <a:tcPr anchor="ctr"/>
                </a:tc>
                <a:tc>
                  <a:txBody>
                    <a:bodyPr/>
                    <a:lstStyle/>
                    <a:p>
                      <a:r>
                        <a:rPr lang="en-US" sz="1200" dirty="0" smtClean="0"/>
                        <a:t>Differencing </a:t>
                      </a:r>
                      <a:r>
                        <a:rPr lang="en-US" sz="1200" baseline="0" dirty="0" smtClean="0"/>
                        <a:t>(good) will create a stationary series , but will also eliminate memory of series (bad)</a:t>
                      </a:r>
                      <a:endParaRPr lang="en-US" sz="1200" dirty="0"/>
                    </a:p>
                  </a:txBody>
                  <a:tcPr anchor="ctr"/>
                </a:tc>
                <a:tc>
                  <a:txBody>
                    <a:bodyPr/>
                    <a:lstStyle/>
                    <a:p>
                      <a:r>
                        <a:rPr lang="en-US" sz="1200" dirty="0" smtClean="0"/>
                        <a:t>Determine</a:t>
                      </a:r>
                      <a:r>
                        <a:rPr lang="en-US" sz="1200" baseline="0" dirty="0" smtClean="0"/>
                        <a:t> the appropriate / minimum amount of differentiation required to preserve memory while also preserving stationarity.</a:t>
                      </a:r>
                      <a:endParaRPr lang="en-US" sz="1200" dirty="0"/>
                    </a:p>
                  </a:txBody>
                  <a:tcPr anchor="ctr"/>
                </a:tc>
              </a:tr>
              <a:tr h="7726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Classification</a:t>
                      </a:r>
                      <a:endParaRPr lang="en-US" sz="1200" dirty="0"/>
                    </a:p>
                  </a:txBody>
                  <a:tcPr anchor="ctr"/>
                </a:tc>
                <a:tc>
                  <a:txBody>
                    <a:bodyPr/>
                    <a:lstStyle/>
                    <a:p>
                      <a:r>
                        <a:rPr lang="en-US" sz="1200" dirty="0" smtClean="0"/>
                        <a:t>Learning side (buy/sell) and size (amount) simultaneously. </a:t>
                      </a:r>
                      <a:endParaRPr lang="en-US" sz="1200" dirty="0"/>
                    </a:p>
                  </a:txBody>
                  <a:tcPr anchor="ctr"/>
                </a:tc>
                <a:tc>
                  <a:txBody>
                    <a:bodyPr/>
                    <a:lstStyle/>
                    <a:p>
                      <a:r>
                        <a:rPr lang="en-US" sz="1200" dirty="0" smtClean="0"/>
                        <a:t>If you</a:t>
                      </a:r>
                      <a:r>
                        <a:rPr lang="en-US" sz="1200" baseline="0" dirty="0" smtClean="0"/>
                        <a:t> have a model that says buy, sell, or do nothing, you still need to know how much you should risk.</a:t>
                      </a:r>
                      <a:endParaRPr lang="en-US" sz="1200" dirty="0"/>
                    </a:p>
                  </a:txBody>
                  <a:tcPr anchor="ctr"/>
                </a:tc>
                <a:tc>
                  <a:txBody>
                    <a:bodyPr/>
                    <a:lstStyle/>
                    <a:p>
                      <a:r>
                        <a:rPr lang="en-US" sz="1200" dirty="0" smtClean="0"/>
                        <a:t>Meta-labeling: build</a:t>
                      </a:r>
                      <a:r>
                        <a:rPr lang="en-US" sz="1200" baseline="0" dirty="0" smtClean="0"/>
                        <a:t> a secondary model that does not learn the side, but learns the size. Utilize outcome of primary model as 1 (gain), 0 (loss).</a:t>
                      </a:r>
                      <a:endParaRPr lang="en-US" sz="1200" dirty="0"/>
                    </a:p>
                  </a:txBody>
                  <a:tcPr anchor="ctr"/>
                </a:tc>
              </a:tr>
            </a:tbl>
          </a:graphicData>
        </a:graphic>
      </p:graphicFrame>
      <p:sp>
        <p:nvSpPr>
          <p:cNvPr id="5" name="TextBox 4"/>
          <p:cNvSpPr txBox="1"/>
          <p:nvPr/>
        </p:nvSpPr>
        <p:spPr>
          <a:xfrm>
            <a:off x="7886580" y="6415320"/>
            <a:ext cx="3815468" cy="276999"/>
          </a:xfrm>
          <a:prstGeom prst="rect">
            <a:avLst/>
          </a:prstGeom>
          <a:noFill/>
        </p:spPr>
        <p:txBody>
          <a:bodyPr wrap="none" rtlCol="0">
            <a:spAutoFit/>
          </a:bodyPr>
          <a:lstStyle/>
          <a:p>
            <a:pPr algn="r"/>
            <a:r>
              <a:rPr lang="en-US" sz="1200" b="1" i="1" dirty="0" smtClean="0"/>
              <a:t>Source: Advances in Financial Machine Learning</a:t>
            </a:r>
            <a:endParaRPr lang="en-US" dirty="0"/>
          </a:p>
        </p:txBody>
      </p:sp>
    </p:spTree>
    <p:extLst>
      <p:ext uri="{BB962C8B-B14F-4D97-AF65-F5344CB8AC3E}">
        <p14:creationId xmlns:p14="http://schemas.microsoft.com/office/powerpoint/2010/main" val="3285119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10895</TotalTime>
  <Words>3197</Words>
  <Application>Microsoft Office PowerPoint</Application>
  <PresentationFormat>Custom</PresentationFormat>
  <Paragraphs>428</Paragraphs>
  <Slides>39</Slides>
  <Notes>14</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Vapor Trail</vt:lpstr>
      <vt:lpstr>Financial  machine learning </vt:lpstr>
      <vt:lpstr>BEFORE ANYTHING…</vt:lpstr>
      <vt:lpstr>AI: THEN AND NOW</vt:lpstr>
      <vt:lpstr>Section 1</vt:lpstr>
      <vt:lpstr>THE ML MINDSET FINANCE VS. TECH COMPANY</vt:lpstr>
      <vt:lpstr>Digging for gold</vt:lpstr>
      <vt:lpstr>Digging for gold</vt:lpstr>
      <vt:lpstr>THE ML PRODUCTION CHAIN:  A TEAM EFFORT</vt:lpstr>
      <vt:lpstr>COMMON MISTAKES</vt:lpstr>
      <vt:lpstr>COMMON MISTAKES</vt:lpstr>
      <vt:lpstr>Portfolio governance</vt:lpstr>
      <vt:lpstr>TYPES OF DATA</vt:lpstr>
      <vt:lpstr>COGNITIVE BIAS CODEX</vt:lpstr>
      <vt:lpstr>Section 2</vt:lpstr>
      <vt:lpstr>DOES IT MATTER WHAT PROGRAMMING LANGUAGE TO USE?</vt:lpstr>
      <vt:lpstr>AI: MORE HELPFUL IN OPERATIONAL WORK VS. TRADING DECISIONS?</vt:lpstr>
      <vt:lpstr>AI: MORE HELPFUL IN OPERATIONAL WORK VS. TRADING DECISIONS?</vt:lpstr>
      <vt:lpstr>AI: When should we use vs. when should we not use?</vt:lpstr>
      <vt:lpstr>PowerPoint Presentation</vt:lpstr>
      <vt:lpstr>PowerPoint Presentation</vt:lpstr>
      <vt:lpstr>MACHINE LEARNING + CREDIT RISK MODELING</vt:lpstr>
      <vt:lpstr>LSTM NETWORKS HOW THEY WORK 1/7</vt:lpstr>
      <vt:lpstr>LSTM NETWORKS HOW THEY WORK 2/7</vt:lpstr>
      <vt:lpstr>LSTM NETWORKS HOW THEY WORK 3/7</vt:lpstr>
      <vt:lpstr>LSTM NETWORKS HOW THEY WORK 4/7</vt:lpstr>
      <vt:lpstr>LSTM NETWORKS HOW THEY WORK 5/7</vt:lpstr>
      <vt:lpstr>LSTM NETWORKS HOW THEY WORK 6/7</vt:lpstr>
      <vt:lpstr>LSTM NETWORKS HOW THEY WORK 7/7</vt:lpstr>
      <vt:lpstr>NATURAL LANGUAGE PROCESSING</vt:lpstr>
      <vt:lpstr>NATURAL LANGUAGE PROCESSING</vt:lpstr>
      <vt:lpstr>HYPERPARAMETER SELECTION</vt:lpstr>
      <vt:lpstr>How Bayesian  optimization works</vt:lpstr>
      <vt:lpstr>Risk jump / Event jump </vt:lpstr>
      <vt:lpstr>K-MEANS VS.  Self organizing maps</vt:lpstr>
      <vt:lpstr>Rules of thumb in selecting similar models</vt:lpstr>
      <vt:lpstr>REFERENCES / RESOURCES</vt:lpstr>
      <vt:lpstr>SECTION 3</vt:lpstr>
      <vt:lpstr>ANNs can be used to  stimulate brain activity</vt:lpstr>
      <vt:lpstr>TENSORFLOW.JS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machine learning: landscape</dc:title>
  <dc:creator>Joel Alcedo</dc:creator>
  <cp:keywords>Classification=Internal</cp:keywords>
  <cp:lastModifiedBy>Joel ALCEDO</cp:lastModifiedBy>
  <cp:revision>456</cp:revision>
  <dcterms:created xsi:type="dcterms:W3CDTF">2019-05-06T23:30:40Z</dcterms:created>
  <dcterms:modified xsi:type="dcterms:W3CDTF">2019-05-15T16:19:31Z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94419d64-b9f7-406c-9145-addcb5f00208</vt:lpwstr>
  </property>
  <property fmtid="{D5CDD505-2E9C-101B-9397-08002B2CF9AE}" pid="3" name="Classification">
    <vt:lpwstr>Internal</vt:lpwstr>
  </property>
  <property fmtid="{D5CDD505-2E9C-101B-9397-08002B2CF9AE}" pid="4" name="ApplyVisualMarking">
    <vt:lpwstr>None</vt:lpwstr>
  </property>
</Properties>
</file>