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7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5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834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55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800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25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776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640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24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42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16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66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06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78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5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52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11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B639FC-907B-4E2E-979F-047F266322B3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E3EE-4CB9-4933-AF62-4F09BE877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381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DBB82-2659-4107-9584-AF8E2B9CE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Defensa hito 3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7C222-CE4E-441F-A471-37AAD17FB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Estudiante: Joel Rudy  Arancibia Murillo</a:t>
            </a:r>
          </a:p>
          <a:p>
            <a:r>
              <a:rPr lang="es-ES" dirty="0"/>
              <a:t>Materia: PDM</a:t>
            </a:r>
          </a:p>
          <a:p>
            <a:r>
              <a:rPr lang="es-ES" dirty="0"/>
              <a:t>Año:2020</a:t>
            </a:r>
          </a:p>
        </p:txBody>
      </p:sp>
    </p:spTree>
    <p:extLst>
      <p:ext uri="{BB962C8B-B14F-4D97-AF65-F5344CB8AC3E}">
        <p14:creationId xmlns:p14="http://schemas.microsoft.com/office/powerpoint/2010/main" val="81610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122D7-584E-49EF-9CE4-B857DE1C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211667"/>
            <a:ext cx="9381967" cy="1243648"/>
          </a:xfrm>
        </p:spPr>
        <p:txBody>
          <a:bodyPr/>
          <a:lstStyle/>
          <a:p>
            <a:r>
              <a:rPr lang="es-ES" dirty="0"/>
              <a:t>Crear el componente </a:t>
            </a:r>
            <a:r>
              <a:rPr lang="es-ES" dirty="0" err="1"/>
              <a:t>Button</a:t>
            </a:r>
            <a:r>
              <a:rPr lang="es-ES" dirty="0"/>
              <a:t> para las acciones </a:t>
            </a:r>
            <a:r>
              <a:rPr lang="es-ES" dirty="0" err="1"/>
              <a:t>Prev</a:t>
            </a:r>
            <a:r>
              <a:rPr lang="es-ES" dirty="0"/>
              <a:t> y </a:t>
            </a:r>
            <a:r>
              <a:rPr lang="es-ES" dirty="0" err="1"/>
              <a:t>next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CC8AC4-0C03-461E-9F2A-248C2FFB0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" y="1770961"/>
            <a:ext cx="7713134" cy="481367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DDE61C-EF34-4CD5-8445-CC011DD48226}"/>
              </a:ext>
            </a:extLst>
          </p:cNvPr>
          <p:cNvSpPr txBox="1"/>
          <p:nvPr/>
        </p:nvSpPr>
        <p:spPr>
          <a:xfrm>
            <a:off x="4123266" y="1770961"/>
            <a:ext cx="3640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Primero importamos a nuestro archivo la Liberia </a:t>
            </a:r>
            <a:r>
              <a:rPr lang="es-ES" sz="1050" dirty="0" err="1"/>
              <a:t>react</a:t>
            </a:r>
            <a:endParaRPr lang="es-ES" sz="1050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0CC87FBF-A3CF-4085-AAA7-97BE909C0D61}"/>
              </a:ext>
            </a:extLst>
          </p:cNvPr>
          <p:cNvSpPr/>
          <p:nvPr/>
        </p:nvSpPr>
        <p:spPr>
          <a:xfrm>
            <a:off x="3776133" y="2116667"/>
            <a:ext cx="601133" cy="13123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27A396-B1D1-4A26-A49A-12462139266D}"/>
              </a:ext>
            </a:extLst>
          </p:cNvPr>
          <p:cNvSpPr txBox="1"/>
          <p:nvPr/>
        </p:nvSpPr>
        <p:spPr>
          <a:xfrm>
            <a:off x="4690533" y="2277533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Importamos las herramientas de la librería React-Native para crear nuestro componente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A1DEDD7-C068-4C49-9E26-F550578D3EEC}"/>
              </a:ext>
            </a:extLst>
          </p:cNvPr>
          <p:cNvCxnSpPr>
            <a:cxnSpLocks/>
          </p:cNvCxnSpPr>
          <p:nvPr/>
        </p:nvCxnSpPr>
        <p:spPr>
          <a:xfrm flipV="1">
            <a:off x="4318449" y="3945467"/>
            <a:ext cx="956284" cy="12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296A021-F8B2-4849-85D3-54666B597D90}"/>
              </a:ext>
            </a:extLst>
          </p:cNvPr>
          <p:cNvSpPr txBox="1"/>
          <p:nvPr/>
        </p:nvSpPr>
        <p:spPr>
          <a:xfrm>
            <a:off x="5524498" y="3695893"/>
            <a:ext cx="27008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Creamos el componente como constante y enviamos los props que  usáremos después </a:t>
            </a:r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62937F9C-AC3C-4985-967F-2A6D46FF7156}"/>
              </a:ext>
            </a:extLst>
          </p:cNvPr>
          <p:cNvSpPr/>
          <p:nvPr/>
        </p:nvSpPr>
        <p:spPr>
          <a:xfrm>
            <a:off x="8233831" y="4673600"/>
            <a:ext cx="503768" cy="1524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583DDB-2DFC-45E2-945A-7547123686FF}"/>
              </a:ext>
            </a:extLst>
          </p:cNvPr>
          <p:cNvSpPr txBox="1"/>
          <p:nvPr/>
        </p:nvSpPr>
        <p:spPr>
          <a:xfrm>
            <a:off x="8822267" y="4394200"/>
            <a:ext cx="314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Utilizamos la herramienta </a:t>
            </a:r>
            <a:r>
              <a:rPr lang="es-ES" sz="1600" dirty="0" err="1"/>
              <a:t>TouchableOpacity</a:t>
            </a:r>
            <a:r>
              <a:rPr lang="es-ES" sz="1600" dirty="0"/>
              <a:t> la cual nos permitirá que nuestro botón tenga opacidad mientras se </a:t>
            </a:r>
            <a:r>
              <a:rPr lang="es-ES" sz="1600" dirty="0" err="1"/>
              <a:t>apreta</a:t>
            </a:r>
            <a:r>
              <a:rPr lang="es-ES" sz="1600" dirty="0"/>
              <a:t> y el texto en Text esto para mostrar el texto que tendrá nuestro botón y los enviamos por props.</a:t>
            </a:r>
          </a:p>
        </p:txBody>
      </p:sp>
    </p:spTree>
    <p:extLst>
      <p:ext uri="{BB962C8B-B14F-4D97-AF65-F5344CB8AC3E}">
        <p14:creationId xmlns:p14="http://schemas.microsoft.com/office/powerpoint/2010/main" val="323997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67BF-E0A6-4E1A-8A0E-3A334469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415"/>
          </a:xfrm>
        </p:spPr>
        <p:txBody>
          <a:bodyPr/>
          <a:lstStyle/>
          <a:p>
            <a:r>
              <a:rPr lang="es-ES" dirty="0"/>
              <a:t>Crear el componente description.js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4C0488-8719-46B2-905C-9FBF35421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36133"/>
            <a:ext cx="6567489" cy="543933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9E131F-4415-4D5D-A3E9-507B67F5430D}"/>
              </a:ext>
            </a:extLst>
          </p:cNvPr>
          <p:cNvSpPr txBox="1"/>
          <p:nvPr/>
        </p:nvSpPr>
        <p:spPr>
          <a:xfrm>
            <a:off x="3572934" y="1236133"/>
            <a:ext cx="3640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Primero importamos a nuestro archivo la Liberia </a:t>
            </a:r>
            <a:r>
              <a:rPr lang="es-ES" sz="1050" dirty="0" err="1"/>
              <a:t>react</a:t>
            </a:r>
            <a:endParaRPr lang="es-ES" sz="1050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512935CD-E12E-4DEF-AEDE-B4AEA10A1DA7}"/>
              </a:ext>
            </a:extLst>
          </p:cNvPr>
          <p:cNvSpPr/>
          <p:nvPr/>
        </p:nvSpPr>
        <p:spPr>
          <a:xfrm>
            <a:off x="3272367" y="1557867"/>
            <a:ext cx="601133" cy="16148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521562-2C29-467A-A6AA-BBCED645D837}"/>
              </a:ext>
            </a:extLst>
          </p:cNvPr>
          <p:cNvSpPr txBox="1"/>
          <p:nvPr/>
        </p:nvSpPr>
        <p:spPr>
          <a:xfrm>
            <a:off x="3873500" y="1811783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Importamos las herramientas de la librería React-Native para crear nuestro componente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F23D3DD8-864E-4556-AFC2-2173C4B0B423}"/>
              </a:ext>
            </a:extLst>
          </p:cNvPr>
          <p:cNvSpPr/>
          <p:nvPr/>
        </p:nvSpPr>
        <p:spPr>
          <a:xfrm>
            <a:off x="7035800" y="3962400"/>
            <a:ext cx="677333" cy="2442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10F993-3BBA-4403-8F48-059637C70AF6}"/>
              </a:ext>
            </a:extLst>
          </p:cNvPr>
          <p:cNvSpPr txBox="1"/>
          <p:nvPr/>
        </p:nvSpPr>
        <p:spPr>
          <a:xfrm>
            <a:off x="7645400" y="3757924"/>
            <a:ext cx="4309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Creamos la constante, luego enviamos los props que utilizaremos para construir todo nuestro componente.</a:t>
            </a:r>
          </a:p>
          <a:p>
            <a:r>
              <a:rPr lang="es-ES" sz="1400" dirty="0"/>
              <a:t>Utilizamos la herramienta </a:t>
            </a:r>
            <a:r>
              <a:rPr lang="es-ES" sz="1400" dirty="0" err="1"/>
              <a:t>view</a:t>
            </a:r>
            <a:r>
              <a:rPr lang="es-ES" sz="1400" dirty="0"/>
              <a:t> como un contenedor visible al usuario el cual tendrá dentro otras herramientas</a:t>
            </a:r>
          </a:p>
          <a:p>
            <a:r>
              <a:rPr lang="es-ES" sz="1400" dirty="0"/>
              <a:t>El </a:t>
            </a:r>
            <a:r>
              <a:rPr lang="es-ES" sz="1400" dirty="0" err="1"/>
              <a:t>image</a:t>
            </a:r>
            <a:r>
              <a:rPr lang="es-ES" sz="1400" dirty="0"/>
              <a:t> nos permitirá introducir una imagen que la mandaremos por props.</a:t>
            </a:r>
          </a:p>
          <a:p>
            <a:r>
              <a:rPr lang="es-ES" sz="1400" dirty="0"/>
              <a:t>La herramienta Text nos permitirá mostrar texto en nuestro View de acuerdo a la petición se mostrara dos tipos de Texto uno como titulo y otro como descripción que igual mandaremos por props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80434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87814-7C9C-418C-9856-B14276F3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149"/>
          </a:xfrm>
        </p:spPr>
        <p:txBody>
          <a:bodyPr/>
          <a:lstStyle/>
          <a:p>
            <a:r>
              <a:rPr lang="es-ES" dirty="0"/>
              <a:t>Crear el componente </a:t>
            </a:r>
            <a:r>
              <a:rPr lang="es-ES" dirty="0" err="1"/>
              <a:t>buttonFooter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B58C35-26CF-4434-A15F-BC09D7F35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76867"/>
            <a:ext cx="4891089" cy="554672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660393-2DC6-456D-A27A-B3DF5338735B}"/>
              </a:ext>
            </a:extLst>
          </p:cNvPr>
          <p:cNvSpPr txBox="1"/>
          <p:nvPr/>
        </p:nvSpPr>
        <p:spPr>
          <a:xfrm>
            <a:off x="2616199" y="1109134"/>
            <a:ext cx="683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Importamos las herramientas de la librería React-Native para crear nuestro componente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CCBDFFD-788A-449C-BCBA-FEC060E522E4}"/>
              </a:ext>
            </a:extLst>
          </p:cNvPr>
          <p:cNvCxnSpPr/>
          <p:nvPr/>
        </p:nvCxnSpPr>
        <p:spPr>
          <a:xfrm>
            <a:off x="2895600" y="2201333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1A6266B-5B4D-4DFE-9675-637106A4D741}"/>
              </a:ext>
            </a:extLst>
          </p:cNvPr>
          <p:cNvSpPr txBox="1"/>
          <p:nvPr/>
        </p:nvSpPr>
        <p:spPr>
          <a:xfrm>
            <a:off x="3581399" y="2042549"/>
            <a:ext cx="7865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Importamos nuestro componente creado anteriormente button.js para poder utilizarlo en este nuevo componente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EAADE13-01C7-4E6B-B196-0D01D81C46AC}"/>
              </a:ext>
            </a:extLst>
          </p:cNvPr>
          <p:cNvCxnSpPr>
            <a:cxnSpLocks/>
          </p:cNvCxnSpPr>
          <p:nvPr/>
        </p:nvCxnSpPr>
        <p:spPr>
          <a:xfrm>
            <a:off x="4072467" y="2364198"/>
            <a:ext cx="61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C66E7D-AE20-4878-8AD9-9146DD724999}"/>
              </a:ext>
            </a:extLst>
          </p:cNvPr>
          <p:cNvSpPr txBox="1"/>
          <p:nvPr/>
        </p:nvSpPr>
        <p:spPr>
          <a:xfrm>
            <a:off x="4690533" y="2296465"/>
            <a:ext cx="730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Importamos nuestro archivos de constantes donde se encuentran todas las palabras que no cambiaran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46F6166E-EF03-47BC-B142-6FBDE823915A}"/>
              </a:ext>
            </a:extLst>
          </p:cNvPr>
          <p:cNvSpPr/>
          <p:nvPr/>
        </p:nvSpPr>
        <p:spPr>
          <a:xfrm>
            <a:off x="3073400" y="5113867"/>
            <a:ext cx="186267" cy="12914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1CF40D-44BC-4D76-81EE-4A340574FE2D}"/>
              </a:ext>
            </a:extLst>
          </p:cNvPr>
          <p:cNvSpPr txBox="1"/>
          <p:nvPr/>
        </p:nvSpPr>
        <p:spPr>
          <a:xfrm>
            <a:off x="3357034" y="5113867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Estilos que nos permitirá que los botones se </a:t>
            </a:r>
            <a:r>
              <a:rPr lang="es-ES" sz="1200" dirty="0" err="1"/>
              <a:t>situan</a:t>
            </a:r>
            <a:r>
              <a:rPr lang="es-ES" sz="1200" dirty="0"/>
              <a:t> debajo y se encuentren  frente a frente uno izquierda y el otro derecha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7E6A485-6926-44E6-92CF-595D73CAB0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72467" y="3121939"/>
            <a:ext cx="488242" cy="20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EB5ACD8-FA66-4549-9C7A-7FA55B2C2768}"/>
              </a:ext>
            </a:extLst>
          </p:cNvPr>
          <p:cNvSpPr txBox="1"/>
          <p:nvPr/>
        </p:nvSpPr>
        <p:spPr>
          <a:xfrm>
            <a:off x="4560709" y="3006523"/>
            <a:ext cx="19191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Creamos el View con los estilos</a:t>
            </a: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49256402-D268-4D09-91BC-F4E275939C88}"/>
              </a:ext>
            </a:extLst>
          </p:cNvPr>
          <p:cNvSpPr/>
          <p:nvPr/>
        </p:nvSpPr>
        <p:spPr>
          <a:xfrm>
            <a:off x="5156200" y="3429000"/>
            <a:ext cx="186267" cy="4975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03FDBCB-98BD-4F75-B431-031F12420592}"/>
              </a:ext>
            </a:extLst>
          </p:cNvPr>
          <p:cNvSpPr txBox="1"/>
          <p:nvPr/>
        </p:nvSpPr>
        <p:spPr>
          <a:xfrm>
            <a:off x="5520266" y="3313837"/>
            <a:ext cx="665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Creamos el primer botón que recibirá de nuestro componente </a:t>
            </a:r>
            <a:r>
              <a:rPr lang="es-ES" sz="1000" dirty="0" err="1"/>
              <a:t>button</a:t>
            </a:r>
            <a:r>
              <a:rPr lang="es-ES" sz="1000" dirty="0"/>
              <a:t> es el titulo que lo sacaremos de constantes para que tenga el titulo </a:t>
            </a:r>
            <a:r>
              <a:rPr lang="es-ES" sz="1000" dirty="0" err="1"/>
              <a:t>prev</a:t>
            </a:r>
            <a:endParaRPr lang="es-ES" sz="1000" dirty="0"/>
          </a:p>
          <a:p>
            <a:r>
              <a:rPr lang="es-ES" sz="1000" dirty="0"/>
              <a:t>Y luego recibiremos por props de nuestro componente el método </a:t>
            </a:r>
            <a:r>
              <a:rPr lang="es-ES" sz="1000" dirty="0" err="1"/>
              <a:t>onPress</a:t>
            </a:r>
            <a:r>
              <a:rPr lang="es-ES" sz="1000" dirty="0"/>
              <a:t> y mandaremos por props el método </a:t>
            </a:r>
            <a:r>
              <a:rPr lang="es-ES" sz="1000" dirty="0" err="1"/>
              <a:t>onPressPrev</a:t>
            </a:r>
            <a:r>
              <a:rPr lang="es-ES" sz="1000" dirty="0"/>
              <a:t> que será para </a:t>
            </a:r>
            <a:r>
              <a:rPr lang="es-ES" sz="1000" dirty="0" err="1"/>
              <a:t>diregirnos</a:t>
            </a:r>
            <a:r>
              <a:rPr lang="es-ES" sz="1000" dirty="0"/>
              <a:t> a la pantalla anterior</a:t>
            </a:r>
          </a:p>
          <a:p>
            <a:endParaRPr lang="es-ES" sz="1000" dirty="0"/>
          </a:p>
        </p:txBody>
      </p: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F15FB4CC-CA0C-44BF-9AFF-7EFAA2359BA1}"/>
              </a:ext>
            </a:extLst>
          </p:cNvPr>
          <p:cNvSpPr/>
          <p:nvPr/>
        </p:nvSpPr>
        <p:spPr>
          <a:xfrm>
            <a:off x="5249333" y="4072467"/>
            <a:ext cx="186267" cy="4975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F6869E8-2A60-4D8F-9916-9BB935AFB621}"/>
              </a:ext>
            </a:extLst>
          </p:cNvPr>
          <p:cNvSpPr txBox="1"/>
          <p:nvPr/>
        </p:nvSpPr>
        <p:spPr>
          <a:xfrm>
            <a:off x="5537199" y="4175611"/>
            <a:ext cx="6527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Creamos el segundo botón que recibirá por props de nuestro componente </a:t>
            </a:r>
            <a:r>
              <a:rPr lang="es-ES" sz="1050" dirty="0" err="1"/>
              <a:t>button</a:t>
            </a:r>
            <a:r>
              <a:rPr lang="es-ES" sz="1050" dirty="0"/>
              <a:t> el titulo que lo </a:t>
            </a:r>
            <a:r>
              <a:rPr lang="es-ES" sz="1050" dirty="0" err="1"/>
              <a:t>defineremos</a:t>
            </a:r>
            <a:r>
              <a:rPr lang="es-ES" sz="1050" dirty="0"/>
              <a:t> como Next con nuestras constantes</a:t>
            </a:r>
          </a:p>
          <a:p>
            <a:r>
              <a:rPr lang="es-ES" sz="1050" dirty="0"/>
              <a:t>Luego también </a:t>
            </a:r>
            <a:r>
              <a:rPr lang="es-ES" sz="1050" dirty="0" err="1"/>
              <a:t>reciberemos</a:t>
            </a:r>
            <a:r>
              <a:rPr lang="es-ES" sz="1050" dirty="0"/>
              <a:t> por props el método </a:t>
            </a:r>
            <a:r>
              <a:rPr lang="es-ES" sz="1050" dirty="0" err="1"/>
              <a:t>onPress</a:t>
            </a:r>
            <a:r>
              <a:rPr lang="es-ES" sz="1050" dirty="0"/>
              <a:t> y mandaremos por props el método </a:t>
            </a:r>
            <a:r>
              <a:rPr lang="es-ES" sz="1050" dirty="0" err="1"/>
              <a:t>onPressNext</a:t>
            </a:r>
            <a:r>
              <a:rPr lang="es-ES" sz="1050" dirty="0"/>
              <a:t>  que será para dirigirnos a la pantalla siguiente</a:t>
            </a:r>
          </a:p>
        </p:txBody>
      </p:sp>
    </p:spTree>
    <p:extLst>
      <p:ext uri="{BB962C8B-B14F-4D97-AF65-F5344CB8AC3E}">
        <p14:creationId xmlns:p14="http://schemas.microsoft.com/office/powerpoint/2010/main" val="30322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4055B-7E8B-4D70-ADEE-F0C01420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149"/>
          </a:xfrm>
        </p:spPr>
        <p:txBody>
          <a:bodyPr/>
          <a:lstStyle/>
          <a:p>
            <a:r>
              <a:rPr lang="es-ES" sz="3200" dirty="0"/>
              <a:t>Crear el componente </a:t>
            </a:r>
            <a:r>
              <a:rPr lang="es-ES" sz="3200" dirty="0" err="1"/>
              <a:t>onboardingFactory</a:t>
            </a:r>
            <a:endParaRPr lang="es-ES" sz="3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F71167-7A54-4EE7-9952-FA1FA1282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76867"/>
            <a:ext cx="7247202" cy="5167749"/>
          </a:xfr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6D192777-6B8A-4520-BDFD-6158F51EC6BF}"/>
              </a:ext>
            </a:extLst>
          </p:cNvPr>
          <p:cNvSpPr/>
          <p:nvPr/>
        </p:nvSpPr>
        <p:spPr>
          <a:xfrm>
            <a:off x="4927600" y="1710267"/>
            <a:ext cx="474133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554779-E72D-4BA4-B0B0-460F999055E1}"/>
              </a:ext>
            </a:extLst>
          </p:cNvPr>
          <p:cNvSpPr txBox="1"/>
          <p:nvPr/>
        </p:nvSpPr>
        <p:spPr>
          <a:xfrm>
            <a:off x="5401733" y="1786467"/>
            <a:ext cx="24915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Importamos nuestros componentes ya que en este componente será como será nuestra pantalla completa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B7052F02-2C5F-471E-9322-AB832C40303E}"/>
              </a:ext>
            </a:extLst>
          </p:cNvPr>
          <p:cNvSpPr/>
          <p:nvPr/>
        </p:nvSpPr>
        <p:spPr>
          <a:xfrm>
            <a:off x="2785533" y="3327400"/>
            <a:ext cx="372534" cy="9567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A1CFA4-6C79-4D93-811F-304B53FF5900}"/>
              </a:ext>
            </a:extLst>
          </p:cNvPr>
          <p:cNvSpPr txBox="1"/>
          <p:nvPr/>
        </p:nvSpPr>
        <p:spPr>
          <a:xfrm>
            <a:off x="3255433" y="3560686"/>
            <a:ext cx="429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Nuetro</a:t>
            </a:r>
            <a:r>
              <a:rPr lang="es-ES" sz="1000" dirty="0"/>
              <a:t> componente </a:t>
            </a:r>
            <a:r>
              <a:rPr lang="es-ES" sz="1000" dirty="0" err="1"/>
              <a:t>description</a:t>
            </a:r>
            <a:r>
              <a:rPr lang="es-ES" sz="1000" dirty="0"/>
              <a:t> que recibirá y mandara por props nuestra imagen por </a:t>
            </a:r>
            <a:r>
              <a:rPr lang="es-ES" sz="1000" dirty="0" err="1"/>
              <a:t>source</a:t>
            </a:r>
            <a:r>
              <a:rPr lang="es-ES" sz="1000" dirty="0"/>
              <a:t>, El titulo y la </a:t>
            </a:r>
            <a:r>
              <a:rPr lang="es-ES" sz="1000" dirty="0" err="1"/>
              <a:t>descripcion</a:t>
            </a:r>
            <a:endParaRPr lang="es-ES" sz="1000" dirty="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A89E54C3-ED48-4B6B-879A-63CCC7775DDF}"/>
              </a:ext>
            </a:extLst>
          </p:cNvPr>
          <p:cNvSpPr/>
          <p:nvPr/>
        </p:nvSpPr>
        <p:spPr>
          <a:xfrm>
            <a:off x="3911600" y="4622800"/>
            <a:ext cx="203200" cy="78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09517-93CB-4762-9077-D81776D43154}"/>
              </a:ext>
            </a:extLst>
          </p:cNvPr>
          <p:cNvSpPr txBox="1"/>
          <p:nvPr/>
        </p:nvSpPr>
        <p:spPr>
          <a:xfrm>
            <a:off x="4114800" y="4739501"/>
            <a:ext cx="3962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Luego nuestro componente </a:t>
            </a:r>
            <a:r>
              <a:rPr lang="es-ES" sz="1000" dirty="0" err="1"/>
              <a:t>buttonFooter</a:t>
            </a:r>
            <a:r>
              <a:rPr lang="es-ES" sz="1000" dirty="0"/>
              <a:t> que contiene nuestros dos botones y que mandaremos por props las funciones </a:t>
            </a:r>
            <a:r>
              <a:rPr lang="es-ES" sz="1000" dirty="0" err="1"/>
              <a:t>onPressPrev</a:t>
            </a:r>
            <a:r>
              <a:rPr lang="es-ES" sz="1000" dirty="0"/>
              <a:t> y </a:t>
            </a:r>
            <a:r>
              <a:rPr lang="es-ES" sz="1000" dirty="0" err="1"/>
              <a:t>onPressNext</a:t>
            </a:r>
            <a:r>
              <a:rPr lang="es-E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69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B90BB-8B3D-42AA-B8B8-F8AB9413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34682"/>
          </a:xfrm>
        </p:spPr>
        <p:txBody>
          <a:bodyPr/>
          <a:lstStyle/>
          <a:p>
            <a:r>
              <a:rPr lang="es-ES" sz="1600" dirty="0"/>
              <a:t>Generamos nuestras Screens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9CB931A-7A9B-4194-BDD3-1F6D99BE5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5" y="936096"/>
            <a:ext cx="3168649" cy="2567300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E6237A-6B51-4213-B2C7-1AD2A9398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6" y="3837982"/>
            <a:ext cx="3168650" cy="25673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D8D1CC7-2C3C-4DC3-B68B-C54CBB745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41" y="936096"/>
            <a:ext cx="3632892" cy="25673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92A838D-367C-4FA2-A57F-06231A108DE7}"/>
              </a:ext>
            </a:extLst>
          </p:cNvPr>
          <p:cNvSpPr txBox="1"/>
          <p:nvPr/>
        </p:nvSpPr>
        <p:spPr>
          <a:xfrm>
            <a:off x="4461933" y="3837982"/>
            <a:ext cx="7408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Creamos nuestras Screen correspondientes primeramente importando nuestro </a:t>
            </a:r>
            <a:r>
              <a:rPr lang="es-ES" dirty="0" err="1"/>
              <a:t>onboarding</a:t>
            </a:r>
            <a:r>
              <a:rPr lang="es-ES" dirty="0"/>
              <a:t> </a:t>
            </a:r>
            <a:r>
              <a:rPr lang="es-ES" dirty="0" err="1"/>
              <a:t>factory</a:t>
            </a:r>
            <a:r>
              <a:rPr lang="es-ES" dirty="0"/>
              <a:t> y que recibimos por props todo lo necesario para armar nuestro Screen </a:t>
            </a:r>
          </a:p>
          <a:p>
            <a:r>
              <a:rPr lang="es-ES" dirty="0"/>
              <a:t>El </a:t>
            </a:r>
            <a:r>
              <a:rPr lang="es-ES" dirty="0" err="1"/>
              <a:t>source</a:t>
            </a:r>
            <a:r>
              <a:rPr lang="es-ES" dirty="0"/>
              <a:t> que le daremos una imagen</a:t>
            </a:r>
          </a:p>
          <a:p>
            <a:r>
              <a:rPr lang="es-ES" dirty="0"/>
              <a:t>El titulo en el screen </a:t>
            </a:r>
          </a:p>
          <a:p>
            <a:r>
              <a:rPr lang="es-ES" dirty="0"/>
              <a:t>La descripción que existe en nuestro Screen </a:t>
            </a:r>
          </a:p>
          <a:p>
            <a:r>
              <a:rPr lang="es-ES" dirty="0"/>
              <a:t>El color de fondo de nuestra screen</a:t>
            </a:r>
          </a:p>
          <a:p>
            <a:r>
              <a:rPr lang="es-ES" dirty="0"/>
              <a:t>El botón </a:t>
            </a:r>
            <a:r>
              <a:rPr lang="es-ES" dirty="0" err="1"/>
              <a:t>onPressPrev</a:t>
            </a:r>
            <a:r>
              <a:rPr lang="es-ES" dirty="0"/>
              <a:t> y </a:t>
            </a:r>
            <a:r>
              <a:rPr lang="es-ES" dirty="0" err="1"/>
              <a:t>onPressNext</a:t>
            </a:r>
            <a:r>
              <a:rPr lang="es-ES" dirty="0"/>
              <a:t> con una función flecha que nos permitirá llevarnos a la anterior o siguiente ventana </a:t>
            </a:r>
          </a:p>
        </p:txBody>
      </p:sp>
    </p:spTree>
    <p:extLst>
      <p:ext uri="{BB962C8B-B14F-4D97-AF65-F5344CB8AC3E}">
        <p14:creationId xmlns:p14="http://schemas.microsoft.com/office/powerpoint/2010/main" val="331148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26DF9-5B99-49DC-A1B4-DA3A49A9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27815"/>
          </a:xfrm>
        </p:spPr>
        <p:txBody>
          <a:bodyPr/>
          <a:lstStyle/>
          <a:p>
            <a:r>
              <a:rPr lang="es-ES" sz="2400" dirty="0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8A313B-F487-43D2-8D2B-F156FB381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944563"/>
            <a:ext cx="3269819" cy="576897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1CAAEBC-0828-45D6-8B67-0AB46DFB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13" y="857115"/>
            <a:ext cx="3396488" cy="59282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4EFE1D8-F540-43FE-87C5-CB595B07D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84" y="839995"/>
            <a:ext cx="3396488" cy="59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0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44CD1-EBA3-41FD-8373-7E0FBD75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con base de datos Firebase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485D17-5A47-40D2-B0DA-C25FBB09E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84" y="5367057"/>
            <a:ext cx="8820150" cy="10382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DD48F1-04F8-44D0-A3A8-769D20E1E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92" y="1252003"/>
            <a:ext cx="2268141" cy="39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9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494</Words>
  <Application>Microsoft Office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Defensa hito 3 </vt:lpstr>
      <vt:lpstr>Crear el componente Button para las acciones Prev y next</vt:lpstr>
      <vt:lpstr>Crear el componente description.js</vt:lpstr>
      <vt:lpstr>Crear el componente buttonFooter</vt:lpstr>
      <vt:lpstr>Crear el componente onboardingFactory</vt:lpstr>
      <vt:lpstr>Generamos nuestras Screens</vt:lpstr>
      <vt:lpstr>resultados</vt:lpstr>
      <vt:lpstr>Interacción con base de datos 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3</dc:title>
  <dc:creator>Joel Arancibia</dc:creator>
  <cp:lastModifiedBy>Joel Arancibia</cp:lastModifiedBy>
  <cp:revision>15</cp:revision>
  <dcterms:created xsi:type="dcterms:W3CDTF">2020-05-14T21:53:30Z</dcterms:created>
  <dcterms:modified xsi:type="dcterms:W3CDTF">2020-05-15T01:43:54Z</dcterms:modified>
</cp:coreProperties>
</file>