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62" r:id="rId3"/>
    <p:sldId id="257" r:id="rId4"/>
    <p:sldId id="263" r:id="rId5"/>
    <p:sldId id="258" r:id="rId6"/>
    <p:sldId id="264" r:id="rId7"/>
    <p:sldId id="259" r:id="rId8"/>
    <p:sldId id="265" r:id="rId9"/>
    <p:sldId id="260" r:id="rId10"/>
    <p:sldId id="266" r:id="rId11"/>
    <p:sldId id="26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9470D57-D4B1-42FF-97E1-72648B12338D}" type="datetimeFigureOut">
              <a:rPr lang="es-ES" smtClean="0"/>
              <a:t>22/09/2019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F8F584D-0E1C-4E3E-8B10-1DE04282E1A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330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0D57-D4B1-42FF-97E1-72648B12338D}" type="datetimeFigureOut">
              <a:rPr lang="es-ES" smtClean="0"/>
              <a:t>22/09/2019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84D-0E1C-4E3E-8B10-1DE04282E1A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579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0D57-D4B1-42FF-97E1-72648B12338D}" type="datetimeFigureOut">
              <a:rPr lang="es-ES" smtClean="0"/>
              <a:t>22/09/2019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84D-0E1C-4E3E-8B10-1DE04282E1A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2106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0D57-D4B1-42FF-97E1-72648B12338D}" type="datetimeFigureOut">
              <a:rPr lang="es-ES" smtClean="0"/>
              <a:t>22/09/2019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84D-0E1C-4E3E-8B10-1DE04282E1A5}" type="slidenum">
              <a:rPr lang="es-ES" smtClean="0"/>
              <a:t>‹#›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6556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0D57-D4B1-42FF-97E1-72648B12338D}" type="datetimeFigureOut">
              <a:rPr lang="es-ES" smtClean="0"/>
              <a:t>22/09/2019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84D-0E1C-4E3E-8B10-1DE04282E1A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256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0D57-D4B1-42FF-97E1-72648B12338D}" type="datetimeFigureOut">
              <a:rPr lang="es-ES" smtClean="0"/>
              <a:t>22/09/2019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84D-0E1C-4E3E-8B10-1DE04282E1A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0522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0D57-D4B1-42FF-97E1-72648B12338D}" type="datetimeFigureOut">
              <a:rPr lang="es-ES" smtClean="0"/>
              <a:t>22/09/2019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84D-0E1C-4E3E-8B10-1DE04282E1A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8691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0D57-D4B1-42FF-97E1-72648B12338D}" type="datetimeFigureOut">
              <a:rPr lang="es-ES" smtClean="0"/>
              <a:t>22/09/2019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84D-0E1C-4E3E-8B10-1DE04282E1A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274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0D57-D4B1-42FF-97E1-72648B12338D}" type="datetimeFigureOut">
              <a:rPr lang="es-ES" smtClean="0"/>
              <a:t>22/09/2019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84D-0E1C-4E3E-8B10-1DE04282E1A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476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0D57-D4B1-42FF-97E1-72648B12338D}" type="datetimeFigureOut">
              <a:rPr lang="es-ES" smtClean="0"/>
              <a:t>22/09/2019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84D-0E1C-4E3E-8B10-1DE04282E1A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637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0D57-D4B1-42FF-97E1-72648B12338D}" type="datetimeFigureOut">
              <a:rPr lang="es-ES" smtClean="0"/>
              <a:t>22/09/2019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84D-0E1C-4E3E-8B10-1DE04282E1A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398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0D57-D4B1-42FF-97E1-72648B12338D}" type="datetimeFigureOut">
              <a:rPr lang="es-ES" smtClean="0"/>
              <a:t>22/09/2019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84D-0E1C-4E3E-8B10-1DE04282E1A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20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0D57-D4B1-42FF-97E1-72648B12338D}" type="datetimeFigureOut">
              <a:rPr lang="es-ES" smtClean="0"/>
              <a:t>22/09/2019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84D-0E1C-4E3E-8B10-1DE04282E1A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771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0D57-D4B1-42FF-97E1-72648B12338D}" type="datetimeFigureOut">
              <a:rPr lang="es-ES" smtClean="0"/>
              <a:t>22/09/2019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84D-0E1C-4E3E-8B10-1DE04282E1A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541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0D57-D4B1-42FF-97E1-72648B12338D}" type="datetimeFigureOut">
              <a:rPr lang="es-ES" smtClean="0"/>
              <a:t>22/09/2019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84D-0E1C-4E3E-8B10-1DE04282E1A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203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0D57-D4B1-42FF-97E1-72648B12338D}" type="datetimeFigureOut">
              <a:rPr lang="es-ES" smtClean="0"/>
              <a:t>22/09/2019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84D-0E1C-4E3E-8B10-1DE04282E1A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9462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0D57-D4B1-42FF-97E1-72648B12338D}" type="datetimeFigureOut">
              <a:rPr lang="es-ES" smtClean="0"/>
              <a:t>22/09/2019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84D-0E1C-4E3E-8B10-1DE04282E1A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64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70D57-D4B1-42FF-97E1-72648B12338D}" type="datetimeFigureOut">
              <a:rPr lang="es-ES" smtClean="0"/>
              <a:t>22/09/2019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F584D-0E1C-4E3E-8B10-1DE04282E1A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48162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F91D95B-18A6-414D-A2DB-6A046329E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3651" y="1068946"/>
            <a:ext cx="8890714" cy="4893972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D93F4-C984-4F1C-BEDD-E1CFB266E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651" y="1068944"/>
            <a:ext cx="8922964" cy="489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39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14423-7225-4EED-B336-4F6CF9115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34" y="283335"/>
            <a:ext cx="11140225" cy="6284890"/>
          </a:xfrm>
        </p:spPr>
        <p:txBody>
          <a:bodyPr/>
          <a:lstStyle/>
          <a:p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Para cambiar los números al apretar un botón se debe crear la </a:t>
            </a:r>
            <a:r>
              <a:rPr lang="es-E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funcion</a:t>
            </a:r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onClick</a:t>
            </a:r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gracias a esta al presionar un botón podremos dar un nuevo valor al texto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1E70B9-1D52-45CE-97C7-12E16EB6F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27" y="1400730"/>
            <a:ext cx="3332159" cy="2028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04938-B472-4BC8-9F8B-540270DB6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00730"/>
            <a:ext cx="2554306" cy="525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66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0ADE54-9F8C-4050-B774-4A97066B3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19" y="795270"/>
            <a:ext cx="9209173" cy="5267459"/>
          </a:xfrm>
        </p:spPr>
      </p:pic>
    </p:spTree>
    <p:extLst>
      <p:ext uri="{BB962C8B-B14F-4D97-AF65-F5344CB8AC3E}">
        <p14:creationId xmlns:p14="http://schemas.microsoft.com/office/powerpoint/2010/main" val="3273345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EE28A-0375-4071-9286-581669B32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761" y="334851"/>
            <a:ext cx="11423559" cy="6375042"/>
          </a:xfrm>
        </p:spPr>
        <p:txBody>
          <a:bodyPr/>
          <a:lstStyle/>
          <a:p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Primero lo que debemos hacer es en la función de </a:t>
            </a:r>
            <a:r>
              <a:rPr lang="es-E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click</a:t>
            </a:r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agregar un </a:t>
            </a:r>
            <a:r>
              <a:rPr lang="es-E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switch</a:t>
            </a:r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que mediante el id de los botones haga sus funciones ya que se tiene 2 tipos de </a:t>
            </a:r>
            <a:r>
              <a:rPr lang="es-E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clicks</a:t>
            </a:r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esto nos ayudara a diferenciarlos. Luego ya estando en la función </a:t>
            </a:r>
            <a:r>
              <a:rPr lang="es-E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onClick</a:t>
            </a:r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se debe capturar los valores de los textos en variables realizar la operación de suma y mostrarla en un </a:t>
            </a:r>
            <a:r>
              <a:rPr lang="es-E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textview</a:t>
            </a:r>
            <a:endParaRPr lang="es-E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128E0B-AFC5-408A-8EA0-CA227091B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47" y="2277522"/>
            <a:ext cx="5863964" cy="1869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4F61E5-932F-4246-9988-1BB0CD90A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130" y="2277522"/>
            <a:ext cx="2156288" cy="443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57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44BD7-7566-46D9-86F7-5C5F21AAB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882" y="231820"/>
            <a:ext cx="11372045" cy="6413679"/>
          </a:xfrm>
        </p:spPr>
        <p:txBody>
          <a:bodyPr/>
          <a:lstStyle/>
          <a:p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Para eliminar la barra superior se debe entrar a Res-values-style.xml en la primera línea de código se la cambia por la siguiente</a:t>
            </a:r>
          </a:p>
          <a:p>
            <a:pPr marL="0" indent="0">
              <a:buNone/>
            </a:pPr>
            <a:endParaRPr lang="es-E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292E55-2EA8-4767-A9C1-9831D7ECD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2" y="1270828"/>
            <a:ext cx="10999203" cy="800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A599FF-564A-427D-8E0F-1837B5762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637" y="2010451"/>
            <a:ext cx="2367914" cy="486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33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F955D3-F2F6-4E3E-BC42-B62980949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561" y="875764"/>
            <a:ext cx="9302836" cy="5074275"/>
          </a:xfrm>
        </p:spPr>
      </p:pic>
    </p:spTree>
    <p:extLst>
      <p:ext uri="{BB962C8B-B14F-4D97-AF65-F5344CB8AC3E}">
        <p14:creationId xmlns:p14="http://schemas.microsoft.com/office/powerpoint/2010/main" val="262753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11B362F-2189-4AC5-AEE3-B4C9C7201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671" y="296863"/>
            <a:ext cx="3031318" cy="6231044"/>
          </a:xfrm>
        </p:spPr>
      </p:pic>
    </p:spTree>
    <p:extLst>
      <p:ext uri="{BB962C8B-B14F-4D97-AF65-F5344CB8AC3E}">
        <p14:creationId xmlns:p14="http://schemas.microsoft.com/office/powerpoint/2010/main" val="3148773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C809E7-EBDB-49A6-B33A-D1BFE4506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039" y="437882"/>
            <a:ext cx="8651922" cy="5649327"/>
          </a:xfrm>
        </p:spPr>
      </p:pic>
    </p:spTree>
    <p:extLst>
      <p:ext uri="{BB962C8B-B14F-4D97-AF65-F5344CB8AC3E}">
        <p14:creationId xmlns:p14="http://schemas.microsoft.com/office/powerpoint/2010/main" val="1064826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B8559B8-55FC-4331-A9EB-8F8691322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604" y="0"/>
            <a:ext cx="3232596" cy="6644782"/>
          </a:xfrm>
        </p:spPr>
      </p:pic>
    </p:spTree>
    <p:extLst>
      <p:ext uri="{BB962C8B-B14F-4D97-AF65-F5344CB8AC3E}">
        <p14:creationId xmlns:p14="http://schemas.microsoft.com/office/powerpoint/2010/main" val="2513111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E035E9-77F6-40FC-A505-6AAFFB848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420" y="687946"/>
            <a:ext cx="9267159" cy="5068910"/>
          </a:xfrm>
        </p:spPr>
      </p:pic>
    </p:spTree>
    <p:extLst>
      <p:ext uri="{BB962C8B-B14F-4D97-AF65-F5344CB8AC3E}">
        <p14:creationId xmlns:p14="http://schemas.microsoft.com/office/powerpoint/2010/main" val="796188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E2508-8AD4-4F21-BAD9-59648F562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518" y="334850"/>
            <a:ext cx="11191741" cy="6220495"/>
          </a:xfrm>
        </p:spPr>
        <p:txBody>
          <a:bodyPr/>
          <a:lstStyle/>
          <a:p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para tener los </a:t>
            </a:r>
            <a:r>
              <a:rPr lang="es-E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edit</a:t>
            </a:r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text</a:t>
            </a:r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con números por defecto solo se debe crear una función para que estos ya tengan el valor al iniciarse</a:t>
            </a:r>
          </a:p>
          <a:p>
            <a:pPr marL="0" indent="0">
              <a:buNone/>
            </a:pPr>
            <a:endParaRPr lang="es-E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7D24EB-923A-4A76-B015-6E7EB825E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28" y="2500196"/>
            <a:ext cx="2535386" cy="9288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1C8E18-EB08-4B07-92B2-F75C33E7DB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187" y="1311523"/>
            <a:ext cx="2535386" cy="521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09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ACC542-014A-4999-98B6-B25D5F670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838" y="721217"/>
            <a:ext cx="9346718" cy="5074276"/>
          </a:xfrm>
        </p:spPr>
      </p:pic>
    </p:spTree>
    <p:extLst>
      <p:ext uri="{BB962C8B-B14F-4D97-AF65-F5344CB8AC3E}">
        <p14:creationId xmlns:p14="http://schemas.microsoft.com/office/powerpoint/2010/main" val="4247806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126</TotalTime>
  <Words>141</Words>
  <Application>Microsoft Office PowerPoint</Application>
  <PresentationFormat>Widescreen</PresentationFormat>
  <Paragraphs>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Arancibia</dc:creator>
  <cp:lastModifiedBy>Joel Arancibia</cp:lastModifiedBy>
  <cp:revision>5</cp:revision>
  <dcterms:created xsi:type="dcterms:W3CDTF">2019-09-20T16:06:58Z</dcterms:created>
  <dcterms:modified xsi:type="dcterms:W3CDTF">2019-09-22T18:01:37Z</dcterms:modified>
</cp:coreProperties>
</file>