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71" r:id="rId5"/>
    <p:sldId id="274" r:id="rId6"/>
    <p:sldId id="276" r:id="rId7"/>
    <p:sldId id="275" r:id="rId8"/>
    <p:sldId id="270" r:id="rId9"/>
    <p:sldId id="269" r:id="rId10"/>
    <p:sldId id="257" r:id="rId11"/>
    <p:sldId id="262" r:id="rId12"/>
    <p:sldId id="263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258"/>
    <p:restoredTop sz="94444"/>
  </p:normalViewPr>
  <p:slideViewPr>
    <p:cSldViewPr snapToGrid="0" snapToObjects="1">
      <p:cViewPr>
        <p:scale>
          <a:sx n="110" d="100"/>
          <a:sy n="110" d="100"/>
        </p:scale>
        <p:origin x="39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4016-1A69-4842-8BF3-9C6A12205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21BD4-E68F-F44F-9387-58BE84C69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2D43C-7507-424E-933D-CBFAC300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5A53-F438-AA43-92A0-C359608C2D5A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D7927-5C92-7C4E-8089-30C284EE2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AB1DF-487F-2143-BC24-2F7A47E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CD4B-056E-D74B-8C6F-FEE2822D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1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AD72-F9D5-E940-ABA7-A47CA4A4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104C2-2914-314B-B6BE-23C3399E0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7912B-4D51-114F-9187-12975A2D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5A53-F438-AA43-92A0-C359608C2D5A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30739-86B1-DE44-AA19-072BFE58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D933B-151B-CD46-8128-B0A45171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CD4B-056E-D74B-8C6F-FEE2822D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0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867B1-39F1-E348-971C-DE01173E0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A223F-5103-364A-8DFD-3ECA0C8CC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9468F-BF3D-1B4F-BE6E-8FD92BAE1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5A53-F438-AA43-92A0-C359608C2D5A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E9214-4EB3-D247-9712-632F33A2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E8715-4A89-9048-B142-82068946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CD4B-056E-D74B-8C6F-FEE2822D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4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47AB-1D06-FE4C-9531-04C7CA19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8B83F-59AF-D345-B479-E494ACC68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391DE-4A05-4640-BD64-5966276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5A53-F438-AA43-92A0-C359608C2D5A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606D7-0824-DB43-964F-B1B5D859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FB4EB-0704-704C-8ABB-E48C4520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CD4B-056E-D74B-8C6F-FEE2822D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1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7A46-E6F3-ED47-AFC0-065539BD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FB3A5-6A20-B648-A8BE-22714AF65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40DC2-E133-DA4B-9351-3503ED66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5A53-F438-AA43-92A0-C359608C2D5A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5814B-6A11-9340-9CA4-40FC51BF2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677BE-7696-1046-AB18-BD61F52E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CD4B-056E-D74B-8C6F-FEE2822D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7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D65D-FA65-1A4F-ADDF-205DAB75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83CE4-8683-354A-B374-ECD435FA6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DF932-83DA-6044-B848-C1A2FE5FA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19866-FDB2-2F40-8873-BF871699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5A53-F438-AA43-92A0-C359608C2D5A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FFA9A-17F3-2E48-912B-AFC2D2FE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F3EAA-4018-5841-AB90-F16F36B2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CD4B-056E-D74B-8C6F-FEE2822D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7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C996-0783-3640-90A0-990211DF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132F5-41BA-CF43-8B08-2A18AF52B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F747A-6E90-AC42-B81A-F12AC4698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CF997-7C78-4945-93A2-A5BA182EA5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2652F-D5CB-C54D-B912-E3B2817C7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A131DC-52F3-FB41-95B3-E72D47D0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5A53-F438-AA43-92A0-C359608C2D5A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E02509-B7F5-E04C-B30B-04F19315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3EFDD3-FA55-C242-96C3-1922DE57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CD4B-056E-D74B-8C6F-FEE2822D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5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5C3C-C0D0-DC40-AB31-0BDF2185F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7D314-E965-CC46-958C-9058BB0A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5A53-F438-AA43-92A0-C359608C2D5A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B06FC-08E7-E146-9870-3E8323A8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D596E-6B3E-A14C-8806-C1DA9D52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CD4B-056E-D74B-8C6F-FEE2822D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7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518D11-93CF-E74F-AE7A-344EA1C5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5A53-F438-AA43-92A0-C359608C2D5A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8E6962-C277-7246-BE95-08323498E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88895-F657-5848-9D42-DE375CF3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CD4B-056E-D74B-8C6F-FEE2822D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B0104-3300-7248-950B-020AF902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97157-A3C0-874C-9ACD-F43FCDBB6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A9C00-F3EB-C34B-97A1-EF4DDBD3D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00897-5C7E-294A-9CDB-65ED54726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5A53-F438-AA43-92A0-C359608C2D5A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9D1EE-57FF-C443-A088-05356D71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80CF1-4ECE-894E-A31F-7A95FA40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CD4B-056E-D74B-8C6F-FEE2822D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6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E29B-9AAB-A647-813A-79439A810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45F71C-6D15-444A-AA2D-E5A96CE0E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E05C5-A5FA-E943-803C-BF8E56462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6B64E-A63A-DD4C-8F03-237B0225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5A53-F438-AA43-92A0-C359608C2D5A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649CD-7F47-2F46-82B1-DD391B76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E7225-63A5-7040-B62C-B7E17BA3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CD4B-056E-D74B-8C6F-FEE2822D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2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244E98-24FF-0741-8707-E9CF120C3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5AF79-26BF-3C43-A402-6C20B88D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518E9-A530-8846-BCF2-C3FCCA807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95A53-F438-AA43-92A0-C359608C2D5A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23599-2F1C-5F49-A6C4-04C33D453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718A2-4973-4A4D-AC6A-E1A55B731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CD4B-056E-D74B-8C6F-FEE2822D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7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B2DA4C-9C0E-994E-B6C9-0BC1643DB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30" y="0"/>
            <a:ext cx="11933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7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BF3EEB-5554-A049-BCBB-C4D4196E5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129" y="1025611"/>
            <a:ext cx="8715461" cy="56434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85EC0C9B-C1FA-FA42-BDFC-EB29962A31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0019" y="1025612"/>
            <a:ext cx="0" cy="56434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15" name="Object 15">
            <a:extLst>
              <a:ext uri="{FF2B5EF4-FFF2-40B4-BE49-F238E27FC236}">
                <a16:creationId xmlns:a16="http://schemas.microsoft.com/office/drawing/2014/main" id="{392E4DED-5F5F-C84F-A787-86778DC91F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978432"/>
              </p:ext>
            </p:extLst>
          </p:nvPr>
        </p:nvGraphicFramePr>
        <p:xfrm>
          <a:off x="3683044" y="1113311"/>
          <a:ext cx="6477309" cy="5555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Bitmap Image" r:id="rId3" imgW="4382112" imgH="3010320" progId="Paint.Picture">
                  <p:embed/>
                </p:oleObj>
              </mc:Choice>
              <mc:Fallback>
                <p:oleObj name="Bitmap Image" r:id="rId3" imgW="4382112" imgH="3010320" progId="Paint.Picture">
                  <p:embed/>
                  <p:pic>
                    <p:nvPicPr>
                      <p:cNvPr id="615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44" y="1113311"/>
                        <a:ext cx="6477309" cy="5555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050A07B5-84F3-7E40-823A-2F9D465A69B8}"/>
              </a:ext>
            </a:extLst>
          </p:cNvPr>
          <p:cNvSpPr/>
          <p:nvPr/>
        </p:nvSpPr>
        <p:spPr>
          <a:xfrm>
            <a:off x="4520542" y="1737748"/>
            <a:ext cx="4802309" cy="29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NBA Title And logos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05FDC8-1177-5947-9049-A7C1811B41D2}"/>
              </a:ext>
            </a:extLst>
          </p:cNvPr>
          <p:cNvSpPr/>
          <p:nvPr/>
        </p:nvSpPr>
        <p:spPr>
          <a:xfrm>
            <a:off x="4520542" y="2100468"/>
            <a:ext cx="4802309" cy="29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Navigation Bar</a:t>
            </a:r>
          </a:p>
        </p:txBody>
      </p:sp>
      <p:sp>
        <p:nvSpPr>
          <p:cNvPr id="18" name="Rectangle 39">
            <a:extLst>
              <a:ext uri="{FF2B5EF4-FFF2-40B4-BE49-F238E27FC236}">
                <a16:creationId xmlns:a16="http://schemas.microsoft.com/office/drawing/2014/main" id="{DC2C220D-0EB3-9F41-9F77-A9907B756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848" y="2496603"/>
            <a:ext cx="3693695" cy="18647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Image of Michael Jordan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8B5A98-9428-CC42-8828-86370DECDC77}"/>
              </a:ext>
            </a:extLst>
          </p:cNvPr>
          <p:cNvSpPr txBox="1"/>
          <p:nvPr/>
        </p:nvSpPr>
        <p:spPr>
          <a:xfrm>
            <a:off x="4368752" y="295403"/>
            <a:ext cx="5880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Favorite Players – Michael Jordan Page</a:t>
            </a:r>
          </a:p>
        </p:txBody>
      </p:sp>
      <p:sp>
        <p:nvSpPr>
          <p:cNvPr id="19" name="Rectangle 39">
            <a:extLst>
              <a:ext uri="{FF2B5EF4-FFF2-40B4-BE49-F238E27FC236}">
                <a16:creationId xmlns:a16="http://schemas.microsoft.com/office/drawing/2014/main" id="{C6F15F0C-EACA-BD43-A867-280E18D16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848" y="4449096"/>
            <a:ext cx="3693695" cy="1584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Text About Michael Jordan</a:t>
            </a:r>
          </a:p>
        </p:txBody>
      </p:sp>
      <p:sp>
        <p:nvSpPr>
          <p:cNvPr id="20" name="Text Box 9">
            <a:extLst>
              <a:ext uri="{FF2B5EF4-FFF2-40B4-BE49-F238E27FC236}">
                <a16:creationId xmlns:a16="http://schemas.microsoft.com/office/drawing/2014/main" id="{AB55E205-BF0B-6A44-809D-415510F31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55" y="1113311"/>
            <a:ext cx="1798638" cy="118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GB" altLang="en-US" sz="1600" b="1" dirty="0"/>
              <a:t>Colours - </a:t>
            </a:r>
            <a:r>
              <a:rPr lang="en-GB" altLang="en-US" sz="1100" dirty="0">
                <a:solidFill>
                  <a:prstClr val="black"/>
                </a:solidFill>
                <a:latin typeface="Calibri" panose="020F0502020204030204"/>
              </a:rPr>
              <a:t>All text colour is white apart from the subheadings which are red.  6x4 image repeated to create a carbon affect for the background </a:t>
            </a:r>
            <a:endParaRPr lang="en-GB" altLang="en-US" sz="1600" b="1" dirty="0"/>
          </a:p>
        </p:txBody>
      </p:sp>
      <p:sp>
        <p:nvSpPr>
          <p:cNvPr id="21" name="Line 5">
            <a:extLst>
              <a:ext uri="{FF2B5EF4-FFF2-40B4-BE49-F238E27FC236}">
                <a16:creationId xmlns:a16="http://schemas.microsoft.com/office/drawing/2014/main" id="{F1C68C52-3089-684C-93C7-3D538C5512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4127" y="2248749"/>
            <a:ext cx="19458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636B7288-3D63-0849-84C6-D18F29282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394" y="2283873"/>
            <a:ext cx="1945884" cy="118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GB" altLang="en-US" sz="1600" b="1" dirty="0"/>
              <a:t>Fonts - </a:t>
            </a:r>
            <a:r>
              <a:rPr lang="en-GB" altLang="en-US" sz="1100" dirty="0">
                <a:solidFill>
                  <a:prstClr val="black"/>
                </a:solidFill>
                <a:latin typeface="Calibri" panose="020F0502020204030204"/>
              </a:rPr>
              <a:t>I have used h1 for the Title and font size 16pt for the Summery text  all font is Arial Sands serif. The sub-headings are red and the information is in white .</a:t>
            </a:r>
            <a:endParaRPr lang="en-GB" altLang="en-US" sz="1600" b="1" dirty="0"/>
          </a:p>
        </p:txBody>
      </p:sp>
      <p:sp>
        <p:nvSpPr>
          <p:cNvPr id="23" name="Line 6">
            <a:extLst>
              <a:ext uri="{FF2B5EF4-FFF2-40B4-BE49-F238E27FC236}">
                <a16:creationId xmlns:a16="http://schemas.microsoft.com/office/drawing/2014/main" id="{06AF371D-AB45-4647-B59F-F3B17370050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70661" y="3565775"/>
            <a:ext cx="1945885" cy="24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" name="Text Box 11">
            <a:extLst>
              <a:ext uri="{FF2B5EF4-FFF2-40B4-BE49-F238E27FC236}">
                <a16:creationId xmlns:a16="http://schemas.microsoft.com/office/drawing/2014/main" id="{6456A110-1C0A-F240-8956-6379E8FDD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905" y="3677525"/>
            <a:ext cx="180713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GB" altLang="en-US" sz="1600" b="1" dirty="0"/>
              <a:t>Text Content - </a:t>
            </a:r>
            <a:r>
              <a:rPr lang="en-GB" altLang="en-US" sz="1100" b="1" dirty="0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lang="en-GB" altLang="en-US" sz="1100" dirty="0">
                <a:solidFill>
                  <a:prstClr val="black"/>
                </a:solidFill>
                <a:latin typeface="Calibri" panose="020F0502020204030204"/>
              </a:rPr>
              <a:t>alks all about Michael’s Life and where he is from. </a:t>
            </a:r>
            <a:endParaRPr lang="en-GB" altLang="en-US" sz="1600" b="1" dirty="0"/>
          </a:p>
        </p:txBody>
      </p:sp>
      <p:sp>
        <p:nvSpPr>
          <p:cNvPr id="25" name="Line 7">
            <a:extLst>
              <a:ext uri="{FF2B5EF4-FFF2-40B4-BE49-F238E27FC236}">
                <a16:creationId xmlns:a16="http://schemas.microsoft.com/office/drawing/2014/main" id="{0DC8ABE8-766A-344E-AD33-24A35E5BA5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4126" y="4677169"/>
            <a:ext cx="1952420" cy="242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" name="Text Box 12">
            <a:extLst>
              <a:ext uri="{FF2B5EF4-FFF2-40B4-BE49-F238E27FC236}">
                <a16:creationId xmlns:a16="http://schemas.microsoft.com/office/drawing/2014/main" id="{AFD40668-C45D-3A47-A604-49A4F1256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72" y="4717712"/>
            <a:ext cx="195894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GB" altLang="en-US" sz="1600" b="1" dirty="0"/>
              <a:t>Image Content – </a:t>
            </a:r>
            <a:r>
              <a:rPr lang="en-GB" altLang="en-US" sz="1100" b="1" dirty="0"/>
              <a:t> </a:t>
            </a:r>
            <a:r>
              <a:rPr lang="en-GB" altLang="en-US" sz="1100" dirty="0">
                <a:solidFill>
                  <a:prstClr val="black"/>
                </a:solidFill>
                <a:latin typeface="Calibri" panose="020F0502020204030204"/>
              </a:rPr>
              <a:t>Is an image of Michael playing basketball</a:t>
            </a:r>
            <a:endParaRPr lang="en-GB" altLang="en-US" sz="1600" b="1" dirty="0"/>
          </a:p>
        </p:txBody>
      </p:sp>
      <p:sp>
        <p:nvSpPr>
          <p:cNvPr id="27" name="Line 8">
            <a:extLst>
              <a:ext uri="{FF2B5EF4-FFF2-40B4-BE49-F238E27FC236}">
                <a16:creationId xmlns:a16="http://schemas.microsoft.com/office/drawing/2014/main" id="{68F2A56F-A4C9-BD49-829E-143A4470BC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4126" y="5684100"/>
            <a:ext cx="1952420" cy="242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" name="Text Box 13">
            <a:extLst>
              <a:ext uri="{FF2B5EF4-FFF2-40B4-BE49-F238E27FC236}">
                <a16:creationId xmlns:a16="http://schemas.microsoft.com/office/drawing/2014/main" id="{05812869-654D-674D-9FBD-284D28923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55" y="5708322"/>
            <a:ext cx="180713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 dirty="0"/>
              <a:t>Multimedia – </a:t>
            </a:r>
            <a:r>
              <a:rPr lang="en-GB" altLang="en-US" sz="1100" dirty="0"/>
              <a:t>There is no multimedia on this page. </a:t>
            </a:r>
            <a:endParaRPr lang="en-GB" alt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113949-29D5-3C48-9C57-4DE7ABA4A70C}"/>
              </a:ext>
            </a:extLst>
          </p:cNvPr>
          <p:cNvSpPr txBox="1"/>
          <p:nvPr/>
        </p:nvSpPr>
        <p:spPr>
          <a:xfrm>
            <a:off x="10507696" y="2589958"/>
            <a:ext cx="155938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This is the styling for the image of Michael</a:t>
            </a:r>
          </a:p>
          <a:p>
            <a:r>
              <a:rPr lang="en-US" sz="1100" dirty="0"/>
              <a:t>Width: 50%</a:t>
            </a:r>
          </a:p>
          <a:p>
            <a:r>
              <a:rPr lang="en-US" sz="1100" dirty="0"/>
              <a:t>Align: center;</a:t>
            </a:r>
          </a:p>
          <a:p>
            <a:r>
              <a:rPr lang="en-US" sz="1100" dirty="0"/>
              <a:t>Margin: 5px;</a:t>
            </a:r>
          </a:p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FD4A67-71A6-914B-999B-B83F121209E4}"/>
              </a:ext>
            </a:extLst>
          </p:cNvPr>
          <p:cNvSpPr/>
          <p:nvPr/>
        </p:nvSpPr>
        <p:spPr>
          <a:xfrm>
            <a:off x="10444116" y="4925460"/>
            <a:ext cx="196032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/>
              <a:t>This is the styling for the information about Michael</a:t>
            </a:r>
          </a:p>
          <a:p>
            <a:r>
              <a:rPr lang="en-GB" sz="1100" dirty="0"/>
              <a:t>margin: 200px;</a:t>
            </a:r>
          </a:p>
          <a:p>
            <a:r>
              <a:rPr lang="en-GB" sz="1100" dirty="0"/>
              <a:t>text-align: justify;</a:t>
            </a:r>
          </a:p>
          <a:p>
            <a:r>
              <a:rPr lang="en-GB" sz="1100" dirty="0"/>
              <a:t>margin-top: 0%;</a:t>
            </a:r>
          </a:p>
        </p:txBody>
      </p:sp>
    </p:spTree>
    <p:extLst>
      <p:ext uri="{BB962C8B-B14F-4D97-AF65-F5344CB8AC3E}">
        <p14:creationId xmlns:p14="http://schemas.microsoft.com/office/powerpoint/2010/main" val="3505131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BF3EEB-5554-A049-BCBB-C4D4196E5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129" y="1025611"/>
            <a:ext cx="8715461" cy="56434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85EC0C9B-C1FA-FA42-BDFC-EB29962A31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0019" y="1025612"/>
            <a:ext cx="0" cy="56434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C73CAE17-5DE6-8647-A73F-14D6437F54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4129" y="2554446"/>
            <a:ext cx="19458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0911B172-5354-DC4A-B475-848EDE33E7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64126" y="3188876"/>
            <a:ext cx="1945885" cy="24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AA97EB36-B28C-6F45-80F7-AF6FB254A5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4126" y="4677169"/>
            <a:ext cx="1952420" cy="242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F3A216F9-6CDD-534E-992F-C98AE576FF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4126" y="5684100"/>
            <a:ext cx="1952420" cy="242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8DF0E4BD-D0C3-A44F-878E-08A86DB22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55" y="1113311"/>
            <a:ext cx="11770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/>
              <a:t>Colours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537E048D-85C7-A249-88BE-DF5F351DD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55" y="2533497"/>
            <a:ext cx="11770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/>
              <a:t>Fonts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277422D6-7282-F14C-95A0-56F4CDF7B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56" y="3193150"/>
            <a:ext cx="18071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/>
              <a:t>Text Content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0382C8CD-69AE-674C-8384-8EDBE15CF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6354" y="4717712"/>
            <a:ext cx="18071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 dirty="0"/>
              <a:t>Image Content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03956B63-5F3D-7F44-88B8-A6E27A048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55" y="5708322"/>
            <a:ext cx="18071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 dirty="0"/>
              <a:t>Multimedia</a:t>
            </a:r>
          </a:p>
        </p:txBody>
      </p:sp>
      <p:graphicFrame>
        <p:nvGraphicFramePr>
          <p:cNvPr id="15" name="Object 15">
            <a:extLst>
              <a:ext uri="{FF2B5EF4-FFF2-40B4-BE49-F238E27FC236}">
                <a16:creationId xmlns:a16="http://schemas.microsoft.com/office/drawing/2014/main" id="{392E4DED-5F5F-C84F-A787-86778DC91F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639834"/>
              </p:ext>
            </p:extLst>
          </p:nvPr>
        </p:nvGraphicFramePr>
        <p:xfrm>
          <a:off x="3683044" y="1113311"/>
          <a:ext cx="6477309" cy="5555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" name="Bitmap Image" r:id="rId3" imgW="4382112" imgH="3010320" progId="Paint.Picture">
                  <p:embed/>
                </p:oleObj>
              </mc:Choice>
              <mc:Fallback>
                <p:oleObj name="Bitmap Image" r:id="rId3" imgW="4382112" imgH="3010320" progId="Paint.Picture">
                  <p:embed/>
                  <p:pic>
                    <p:nvPicPr>
                      <p:cNvPr id="15" name="Object 15">
                        <a:extLst>
                          <a:ext uri="{FF2B5EF4-FFF2-40B4-BE49-F238E27FC236}">
                            <a16:creationId xmlns:a16="http://schemas.microsoft.com/office/drawing/2014/main" id="{392E4DED-5F5F-C84F-A787-86778DC91F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44" y="1113311"/>
                        <a:ext cx="6477309" cy="5555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331EEA06-AC30-9F41-AD90-643EB3AC4E1E}"/>
              </a:ext>
            </a:extLst>
          </p:cNvPr>
          <p:cNvSpPr/>
          <p:nvPr/>
        </p:nvSpPr>
        <p:spPr>
          <a:xfrm>
            <a:off x="4520542" y="1737748"/>
            <a:ext cx="4802309" cy="29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NBA Title And logos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573D01-D953-7447-AE62-42EB0B4CB25A}"/>
              </a:ext>
            </a:extLst>
          </p:cNvPr>
          <p:cNvSpPr/>
          <p:nvPr/>
        </p:nvSpPr>
        <p:spPr>
          <a:xfrm>
            <a:off x="4520542" y="2100468"/>
            <a:ext cx="4802309" cy="29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Navigation Bar</a:t>
            </a:r>
          </a:p>
        </p:txBody>
      </p:sp>
      <p:sp>
        <p:nvSpPr>
          <p:cNvPr id="18" name="Rectangle 39">
            <a:extLst>
              <a:ext uri="{FF2B5EF4-FFF2-40B4-BE49-F238E27FC236}">
                <a16:creationId xmlns:a16="http://schemas.microsoft.com/office/drawing/2014/main" id="{B816EBAB-7B3C-1544-BEDA-33D3DBDC0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848" y="2496603"/>
            <a:ext cx="3693695" cy="18647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Leaderboard for the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Western conference</a:t>
            </a:r>
          </a:p>
        </p:txBody>
      </p:sp>
      <p:sp>
        <p:nvSpPr>
          <p:cNvPr id="19" name="Rectangle 39">
            <a:extLst>
              <a:ext uri="{FF2B5EF4-FFF2-40B4-BE49-F238E27FC236}">
                <a16:creationId xmlns:a16="http://schemas.microsoft.com/office/drawing/2014/main" id="{885B8232-B56C-2E44-AA36-3881019DE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848" y="4449096"/>
            <a:ext cx="3693695" cy="1584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Leaderboard for the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Eastern conference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330E00-604A-D74C-B37F-E4403671AC25}"/>
              </a:ext>
            </a:extLst>
          </p:cNvPr>
          <p:cNvSpPr txBox="1"/>
          <p:nvPr/>
        </p:nvSpPr>
        <p:spPr>
          <a:xfrm>
            <a:off x="5903691" y="267129"/>
            <a:ext cx="2036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Leaderboard</a:t>
            </a:r>
          </a:p>
        </p:txBody>
      </p:sp>
    </p:spTree>
    <p:extLst>
      <p:ext uri="{BB962C8B-B14F-4D97-AF65-F5344CB8AC3E}">
        <p14:creationId xmlns:p14="http://schemas.microsoft.com/office/powerpoint/2010/main" val="3512754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BF3EEB-5554-A049-BCBB-C4D4196E5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129" y="1025611"/>
            <a:ext cx="8715461" cy="56434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85EC0C9B-C1FA-FA42-BDFC-EB29962A31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0019" y="1025612"/>
            <a:ext cx="0" cy="56434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C73CAE17-5DE6-8647-A73F-14D6437F54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4129" y="2554446"/>
            <a:ext cx="19458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0911B172-5354-DC4A-B475-848EDE33E7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64126" y="3188876"/>
            <a:ext cx="1945885" cy="24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AA97EB36-B28C-6F45-80F7-AF6FB254A5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4126" y="4677169"/>
            <a:ext cx="1952420" cy="242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F3A216F9-6CDD-534E-992F-C98AE576FF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4126" y="5684100"/>
            <a:ext cx="1952420" cy="242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8DF0E4BD-D0C3-A44F-878E-08A86DB22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55" y="1113311"/>
            <a:ext cx="11770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/>
              <a:t>Colours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537E048D-85C7-A249-88BE-DF5F351DD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55" y="2533497"/>
            <a:ext cx="11770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/>
              <a:t>Fonts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277422D6-7282-F14C-95A0-56F4CDF7B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56" y="3193150"/>
            <a:ext cx="18071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/>
              <a:t>Text Content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0382C8CD-69AE-674C-8384-8EDBE15CF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6354" y="4717712"/>
            <a:ext cx="18071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 dirty="0"/>
              <a:t>Image Content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03956B63-5F3D-7F44-88B8-A6E27A048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55" y="5708322"/>
            <a:ext cx="18071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 dirty="0"/>
              <a:t>Multimedia</a:t>
            </a:r>
          </a:p>
        </p:txBody>
      </p:sp>
      <p:graphicFrame>
        <p:nvGraphicFramePr>
          <p:cNvPr id="15" name="Object 15">
            <a:extLst>
              <a:ext uri="{FF2B5EF4-FFF2-40B4-BE49-F238E27FC236}">
                <a16:creationId xmlns:a16="http://schemas.microsoft.com/office/drawing/2014/main" id="{392E4DED-5F5F-C84F-A787-86778DC91F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499679"/>
              </p:ext>
            </p:extLst>
          </p:nvPr>
        </p:nvGraphicFramePr>
        <p:xfrm>
          <a:off x="3683044" y="1113311"/>
          <a:ext cx="6477309" cy="5555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" name="Bitmap Image" r:id="rId3" imgW="4382112" imgH="3010320" progId="Paint.Picture">
                  <p:embed/>
                </p:oleObj>
              </mc:Choice>
              <mc:Fallback>
                <p:oleObj name="Bitmap Image" r:id="rId3" imgW="4382112" imgH="3010320" progId="Paint.Picture">
                  <p:embed/>
                  <p:pic>
                    <p:nvPicPr>
                      <p:cNvPr id="15" name="Object 15">
                        <a:extLst>
                          <a:ext uri="{FF2B5EF4-FFF2-40B4-BE49-F238E27FC236}">
                            <a16:creationId xmlns:a16="http://schemas.microsoft.com/office/drawing/2014/main" id="{392E4DED-5F5F-C84F-A787-86778DC91F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44" y="1113311"/>
                        <a:ext cx="6477309" cy="5555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1A83F65-BBA1-F947-940E-C1B16FC4A184}"/>
              </a:ext>
            </a:extLst>
          </p:cNvPr>
          <p:cNvSpPr txBox="1"/>
          <p:nvPr/>
        </p:nvSpPr>
        <p:spPr>
          <a:xfrm>
            <a:off x="6327304" y="277296"/>
            <a:ext cx="1188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Brands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6FB152-2F14-DD48-B21C-D4907A2B124D}"/>
              </a:ext>
            </a:extLst>
          </p:cNvPr>
          <p:cNvSpPr/>
          <p:nvPr/>
        </p:nvSpPr>
        <p:spPr>
          <a:xfrm>
            <a:off x="4520542" y="1737748"/>
            <a:ext cx="4802309" cy="29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NBA Title And logos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8E18F9-0DF9-B14A-9F1C-E593D1157A6C}"/>
              </a:ext>
            </a:extLst>
          </p:cNvPr>
          <p:cNvSpPr/>
          <p:nvPr/>
        </p:nvSpPr>
        <p:spPr>
          <a:xfrm>
            <a:off x="4520542" y="2100468"/>
            <a:ext cx="4802309" cy="29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Navigation Bar</a:t>
            </a:r>
          </a:p>
        </p:txBody>
      </p:sp>
      <p:sp>
        <p:nvSpPr>
          <p:cNvPr id="20" name="Rectangle 39">
            <a:extLst>
              <a:ext uri="{FF2B5EF4-FFF2-40B4-BE49-F238E27FC236}">
                <a16:creationId xmlns:a16="http://schemas.microsoft.com/office/drawing/2014/main" id="{77F645AA-CCEC-DF47-999B-E544B90CE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5901" y="2688632"/>
            <a:ext cx="1266551" cy="894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Logo</a:t>
            </a:r>
          </a:p>
        </p:txBody>
      </p:sp>
      <p:sp>
        <p:nvSpPr>
          <p:cNvPr id="21" name="Rectangle 39">
            <a:extLst>
              <a:ext uri="{FF2B5EF4-FFF2-40B4-BE49-F238E27FC236}">
                <a16:creationId xmlns:a16="http://schemas.microsoft.com/office/drawing/2014/main" id="{D8805E3D-1173-234E-9319-C4F505B7C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5140" y="2680667"/>
            <a:ext cx="1266551" cy="8729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Logo</a:t>
            </a:r>
          </a:p>
        </p:txBody>
      </p:sp>
      <p:sp>
        <p:nvSpPr>
          <p:cNvPr id="22" name="Rectangle 39">
            <a:extLst>
              <a:ext uri="{FF2B5EF4-FFF2-40B4-BE49-F238E27FC236}">
                <a16:creationId xmlns:a16="http://schemas.microsoft.com/office/drawing/2014/main" id="{E4786488-9453-2546-8750-B9895BE4E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1159" y="2678699"/>
            <a:ext cx="1266551" cy="8749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Logo</a:t>
            </a:r>
          </a:p>
        </p:txBody>
      </p:sp>
      <p:sp>
        <p:nvSpPr>
          <p:cNvPr id="24" name="Rectangle 39">
            <a:extLst>
              <a:ext uri="{FF2B5EF4-FFF2-40B4-BE49-F238E27FC236}">
                <a16:creationId xmlns:a16="http://schemas.microsoft.com/office/drawing/2014/main" id="{1A77E209-B044-2D4C-B20D-7FF7A13F6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2855" y="2658748"/>
            <a:ext cx="1266551" cy="894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Logo</a:t>
            </a:r>
          </a:p>
        </p:txBody>
      </p:sp>
      <p:sp>
        <p:nvSpPr>
          <p:cNvPr id="25" name="Rectangle 39">
            <a:extLst>
              <a:ext uri="{FF2B5EF4-FFF2-40B4-BE49-F238E27FC236}">
                <a16:creationId xmlns:a16="http://schemas.microsoft.com/office/drawing/2014/main" id="{D1FDF246-9A4A-0144-BFA0-8C2C010D5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787" y="3967410"/>
            <a:ext cx="1266551" cy="894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Logo</a:t>
            </a:r>
          </a:p>
        </p:txBody>
      </p:sp>
      <p:sp>
        <p:nvSpPr>
          <p:cNvPr id="26" name="Rectangle 39">
            <a:extLst>
              <a:ext uri="{FF2B5EF4-FFF2-40B4-BE49-F238E27FC236}">
                <a16:creationId xmlns:a16="http://schemas.microsoft.com/office/drawing/2014/main" id="{9A178BC3-086E-7D41-BDF1-4143BDFAF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963" y="3902749"/>
            <a:ext cx="1266551" cy="894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Logo</a:t>
            </a:r>
          </a:p>
        </p:txBody>
      </p:sp>
      <p:sp>
        <p:nvSpPr>
          <p:cNvPr id="27" name="Rectangle 39">
            <a:extLst>
              <a:ext uri="{FF2B5EF4-FFF2-40B4-BE49-F238E27FC236}">
                <a16:creationId xmlns:a16="http://schemas.microsoft.com/office/drawing/2014/main" id="{9D676425-4A05-104D-94FD-096728B8B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5139" y="3905374"/>
            <a:ext cx="1266551" cy="894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Logo</a:t>
            </a:r>
          </a:p>
        </p:txBody>
      </p:sp>
      <p:sp>
        <p:nvSpPr>
          <p:cNvPr id="28" name="Rectangle 39">
            <a:extLst>
              <a:ext uri="{FF2B5EF4-FFF2-40B4-BE49-F238E27FC236}">
                <a16:creationId xmlns:a16="http://schemas.microsoft.com/office/drawing/2014/main" id="{AC454BF7-00FA-1842-A546-247394EE7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8315" y="3810784"/>
            <a:ext cx="1266551" cy="894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Logo</a:t>
            </a:r>
          </a:p>
        </p:txBody>
      </p:sp>
      <p:sp>
        <p:nvSpPr>
          <p:cNvPr id="29" name="Rectangle 39">
            <a:extLst>
              <a:ext uri="{FF2B5EF4-FFF2-40B4-BE49-F238E27FC236}">
                <a16:creationId xmlns:a16="http://schemas.microsoft.com/office/drawing/2014/main" id="{5D31FA25-B0AD-A44C-B26C-96DDA0B49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9575" y="5152001"/>
            <a:ext cx="1266551" cy="894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Logo</a:t>
            </a:r>
          </a:p>
        </p:txBody>
      </p:sp>
      <p:sp>
        <p:nvSpPr>
          <p:cNvPr id="30" name="Rectangle 39">
            <a:extLst>
              <a:ext uri="{FF2B5EF4-FFF2-40B4-BE49-F238E27FC236}">
                <a16:creationId xmlns:a16="http://schemas.microsoft.com/office/drawing/2014/main" id="{A9B0DC4E-40D0-E543-909D-7A55954D7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5140" y="5152001"/>
            <a:ext cx="1266551" cy="894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Logo</a:t>
            </a:r>
          </a:p>
        </p:txBody>
      </p:sp>
      <p:sp>
        <p:nvSpPr>
          <p:cNvPr id="31" name="Rectangle 39">
            <a:extLst>
              <a:ext uri="{FF2B5EF4-FFF2-40B4-BE49-F238E27FC236}">
                <a16:creationId xmlns:a16="http://schemas.microsoft.com/office/drawing/2014/main" id="{9FAFAD5A-82E6-0149-BA99-3423E0544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4206" y="5152000"/>
            <a:ext cx="1266551" cy="894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Logo</a:t>
            </a:r>
          </a:p>
        </p:txBody>
      </p:sp>
      <p:sp>
        <p:nvSpPr>
          <p:cNvPr id="32" name="Rectangle 39">
            <a:extLst>
              <a:ext uri="{FF2B5EF4-FFF2-40B4-BE49-F238E27FC236}">
                <a16:creationId xmlns:a16="http://schemas.microsoft.com/office/drawing/2014/main" id="{10D524F4-D108-3249-856B-1EB91321A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294" y="5152000"/>
            <a:ext cx="1266551" cy="894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430258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BF3EEB-5554-A049-BCBB-C4D4196E5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129" y="1025611"/>
            <a:ext cx="8715461" cy="56434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85EC0C9B-C1FA-FA42-BDFC-EB29962A31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0019" y="1025612"/>
            <a:ext cx="0" cy="56434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C73CAE17-5DE6-8647-A73F-14D6437F54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4129" y="2554446"/>
            <a:ext cx="19458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0911B172-5354-DC4A-B475-848EDE33E7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64126" y="3188876"/>
            <a:ext cx="1945885" cy="24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AA97EB36-B28C-6F45-80F7-AF6FB254A5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4126" y="4677169"/>
            <a:ext cx="1952420" cy="242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F3A216F9-6CDD-534E-992F-C98AE576FF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4126" y="5684100"/>
            <a:ext cx="1952420" cy="242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8DF0E4BD-D0C3-A44F-878E-08A86DB22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55" y="1113311"/>
            <a:ext cx="11770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/>
              <a:t>Colours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537E048D-85C7-A249-88BE-DF5F351DD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55" y="2533497"/>
            <a:ext cx="11770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/>
              <a:t>Fonts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277422D6-7282-F14C-95A0-56F4CDF7B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56" y="3193150"/>
            <a:ext cx="18071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/>
              <a:t>Text Content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0382C8CD-69AE-674C-8384-8EDBE15CF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6354" y="4717712"/>
            <a:ext cx="18071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 dirty="0"/>
              <a:t>Image Content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03956B63-5F3D-7F44-88B8-A6E27A048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55" y="5708322"/>
            <a:ext cx="18071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 dirty="0"/>
              <a:t>Multimedia</a:t>
            </a:r>
          </a:p>
        </p:txBody>
      </p:sp>
      <p:graphicFrame>
        <p:nvGraphicFramePr>
          <p:cNvPr id="15" name="Object 15">
            <a:extLst>
              <a:ext uri="{FF2B5EF4-FFF2-40B4-BE49-F238E27FC236}">
                <a16:creationId xmlns:a16="http://schemas.microsoft.com/office/drawing/2014/main" id="{392E4DED-5F5F-C84F-A787-86778DC91F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3044" y="1113311"/>
          <a:ext cx="6477309" cy="5555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9" name="Bitmap Image" r:id="rId3" imgW="4382112" imgH="3010320" progId="Paint.Picture">
                  <p:embed/>
                </p:oleObj>
              </mc:Choice>
              <mc:Fallback>
                <p:oleObj name="Bitmap Image" r:id="rId3" imgW="4382112" imgH="3010320" progId="Paint.Picture">
                  <p:embed/>
                  <p:pic>
                    <p:nvPicPr>
                      <p:cNvPr id="15" name="Object 15">
                        <a:extLst>
                          <a:ext uri="{FF2B5EF4-FFF2-40B4-BE49-F238E27FC236}">
                            <a16:creationId xmlns:a16="http://schemas.microsoft.com/office/drawing/2014/main" id="{392E4DED-5F5F-C84F-A787-86778DC91F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44" y="1113311"/>
                        <a:ext cx="6477309" cy="5555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1A83F65-BBA1-F947-940E-C1B16FC4A184}"/>
              </a:ext>
            </a:extLst>
          </p:cNvPr>
          <p:cNvSpPr txBox="1"/>
          <p:nvPr/>
        </p:nvSpPr>
        <p:spPr>
          <a:xfrm>
            <a:off x="6327304" y="277296"/>
            <a:ext cx="1188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Brands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6FB152-2F14-DD48-B21C-D4907A2B124D}"/>
              </a:ext>
            </a:extLst>
          </p:cNvPr>
          <p:cNvSpPr/>
          <p:nvPr/>
        </p:nvSpPr>
        <p:spPr>
          <a:xfrm>
            <a:off x="4520542" y="1737748"/>
            <a:ext cx="4802309" cy="29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NBA Title And logos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8E18F9-0DF9-B14A-9F1C-E593D1157A6C}"/>
              </a:ext>
            </a:extLst>
          </p:cNvPr>
          <p:cNvSpPr/>
          <p:nvPr/>
        </p:nvSpPr>
        <p:spPr>
          <a:xfrm>
            <a:off x="4520542" y="2100468"/>
            <a:ext cx="4802309" cy="29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Navigation Bar</a:t>
            </a:r>
          </a:p>
        </p:txBody>
      </p:sp>
      <p:sp>
        <p:nvSpPr>
          <p:cNvPr id="20" name="Rectangle 39">
            <a:extLst>
              <a:ext uri="{FF2B5EF4-FFF2-40B4-BE49-F238E27FC236}">
                <a16:creationId xmlns:a16="http://schemas.microsoft.com/office/drawing/2014/main" id="{77F645AA-CCEC-DF47-999B-E544B90CE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375" y="2802489"/>
            <a:ext cx="1735591" cy="11028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Basketball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Video</a:t>
            </a:r>
          </a:p>
        </p:txBody>
      </p:sp>
      <p:sp>
        <p:nvSpPr>
          <p:cNvPr id="21" name="Rectangle 39">
            <a:extLst>
              <a:ext uri="{FF2B5EF4-FFF2-40B4-BE49-F238E27FC236}">
                <a16:creationId xmlns:a16="http://schemas.microsoft.com/office/drawing/2014/main" id="{D8805E3D-1173-234E-9319-C4F505B7C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000" y="2810416"/>
            <a:ext cx="1735591" cy="11040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Basketball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Video</a:t>
            </a:r>
          </a:p>
        </p:txBody>
      </p:sp>
      <p:sp>
        <p:nvSpPr>
          <p:cNvPr id="33" name="Rectangle 39">
            <a:extLst>
              <a:ext uri="{FF2B5EF4-FFF2-40B4-BE49-F238E27FC236}">
                <a16:creationId xmlns:a16="http://schemas.microsoft.com/office/drawing/2014/main" id="{E660F699-F2AC-044D-8CD3-7A0D9A310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0788" y="2801352"/>
            <a:ext cx="1735591" cy="11040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Basketball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Video</a:t>
            </a:r>
          </a:p>
        </p:txBody>
      </p:sp>
      <p:sp>
        <p:nvSpPr>
          <p:cNvPr id="34" name="Rectangle 39">
            <a:extLst>
              <a:ext uri="{FF2B5EF4-FFF2-40B4-BE49-F238E27FC236}">
                <a16:creationId xmlns:a16="http://schemas.microsoft.com/office/drawing/2014/main" id="{559D8184-BB3F-0640-A5B6-DD20CEF4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375" y="4210173"/>
            <a:ext cx="1735591" cy="11028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Basketball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Video</a:t>
            </a:r>
          </a:p>
        </p:txBody>
      </p:sp>
      <p:sp>
        <p:nvSpPr>
          <p:cNvPr id="35" name="Rectangle 39">
            <a:extLst>
              <a:ext uri="{FF2B5EF4-FFF2-40B4-BE49-F238E27FC236}">
                <a16:creationId xmlns:a16="http://schemas.microsoft.com/office/drawing/2014/main" id="{E529BC70-28B0-3043-B4DD-262D3B9BC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009" y="4210173"/>
            <a:ext cx="1735591" cy="11028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Basketball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Video</a:t>
            </a:r>
          </a:p>
        </p:txBody>
      </p:sp>
      <p:sp>
        <p:nvSpPr>
          <p:cNvPr id="36" name="Rectangle 39">
            <a:extLst>
              <a:ext uri="{FF2B5EF4-FFF2-40B4-BE49-F238E27FC236}">
                <a16:creationId xmlns:a16="http://schemas.microsoft.com/office/drawing/2014/main" id="{CBBC745F-DD5D-E041-AF8A-A34D0E4A4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0787" y="4210173"/>
            <a:ext cx="1735591" cy="11028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Basketball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41588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BF3EEB-5554-A049-BCBB-C4D4196E5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129" y="1025611"/>
            <a:ext cx="8715461" cy="56434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85EC0C9B-C1FA-FA42-BDFC-EB29962A31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0019" y="1025612"/>
            <a:ext cx="0" cy="56434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C73CAE17-5DE6-8647-A73F-14D6437F54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4126" y="2393082"/>
            <a:ext cx="19458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0911B172-5354-DC4A-B475-848EDE33E7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64126" y="3188876"/>
            <a:ext cx="1945885" cy="24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AA97EB36-B28C-6F45-80F7-AF6FB254A5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4126" y="4677169"/>
            <a:ext cx="1952420" cy="242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F3A216F9-6CDD-534E-992F-C98AE576FF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4126" y="5684100"/>
            <a:ext cx="1952420" cy="242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8DF0E4BD-D0C3-A44F-878E-08A86DB22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086" y="1125123"/>
            <a:ext cx="177171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 dirty="0"/>
              <a:t>Colours- </a:t>
            </a:r>
            <a:r>
              <a:rPr lang="en-GB" altLang="en-US" sz="1100" dirty="0"/>
              <a:t>All text colour is white. Facebook twitter and google + login buttons are colour matched to their logo  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537E048D-85C7-A249-88BE-DF5F351DD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1087" y="2346763"/>
            <a:ext cx="1952420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GB" altLang="en-US" sz="1600" b="1" dirty="0"/>
              <a:t>Fonts – </a:t>
            </a:r>
            <a:r>
              <a:rPr lang="en-GB" altLang="en-US" sz="1100" dirty="0"/>
              <a:t>I have used h1 for the Title and font size 16pt for the input text all font is Arial Sands serif.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277422D6-7282-F14C-95A0-56F4CDF7B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56" y="3193150"/>
            <a:ext cx="1807138" cy="93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 dirty="0"/>
              <a:t>Text Content –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100" dirty="0"/>
              <a:t>There are Text box input for username and passwords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0382C8CD-69AE-674C-8384-8EDBE15CF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618" y="4704881"/>
            <a:ext cx="180713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dirty="0"/>
              <a:t>Image Content –   </a:t>
            </a:r>
            <a:r>
              <a:rPr lang="en-GB" altLang="en-US" sz="1100" dirty="0"/>
              <a:t>I have use an image of a basketball and hoop in background. And NBA logo in top right and left.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03956B63-5F3D-7F44-88B8-A6E27A048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55" y="5708322"/>
            <a:ext cx="180713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 dirty="0"/>
              <a:t>Multimedia – </a:t>
            </a:r>
            <a:r>
              <a:rPr lang="en-GB" altLang="en-US" sz="1100" dirty="0"/>
              <a:t>I have used no Multimedia on this page. </a:t>
            </a:r>
          </a:p>
        </p:txBody>
      </p:sp>
      <p:graphicFrame>
        <p:nvGraphicFramePr>
          <p:cNvPr id="15" name="Object 15">
            <a:extLst>
              <a:ext uri="{FF2B5EF4-FFF2-40B4-BE49-F238E27FC236}">
                <a16:creationId xmlns:a16="http://schemas.microsoft.com/office/drawing/2014/main" id="{392E4DED-5F5F-C84F-A787-86778DC91F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3044" y="1475802"/>
          <a:ext cx="6477309" cy="5193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Bitmap Image" r:id="rId3" imgW="4382112" imgH="3010320" progId="Paint.Picture">
                  <p:embed/>
                </p:oleObj>
              </mc:Choice>
              <mc:Fallback>
                <p:oleObj name="Bitmap Image" r:id="rId3" imgW="4382112" imgH="3010320" progId="Paint.Picture">
                  <p:embed/>
                  <p:pic>
                    <p:nvPicPr>
                      <p:cNvPr id="15" name="Object 15">
                        <a:extLst>
                          <a:ext uri="{FF2B5EF4-FFF2-40B4-BE49-F238E27FC236}">
                            <a16:creationId xmlns:a16="http://schemas.microsoft.com/office/drawing/2014/main" id="{392E4DED-5F5F-C84F-A787-86778DC91F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44" y="1475802"/>
                        <a:ext cx="6477309" cy="5193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194E3EB-7F97-C24D-B1F4-0E2E4744208C}"/>
              </a:ext>
            </a:extLst>
          </p:cNvPr>
          <p:cNvSpPr txBox="1"/>
          <p:nvPr/>
        </p:nvSpPr>
        <p:spPr>
          <a:xfrm>
            <a:off x="5226723" y="277296"/>
            <a:ext cx="1738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Login 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5E84B6-5F40-8246-A67B-38B385711D88}"/>
              </a:ext>
            </a:extLst>
          </p:cNvPr>
          <p:cNvSpPr/>
          <p:nvPr/>
        </p:nvSpPr>
        <p:spPr>
          <a:xfrm>
            <a:off x="4520542" y="1737748"/>
            <a:ext cx="4802309" cy="29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NBA Title And logos </a:t>
            </a:r>
          </a:p>
        </p:txBody>
      </p:sp>
      <p:sp>
        <p:nvSpPr>
          <p:cNvPr id="18" name="Rectangle 39">
            <a:extLst>
              <a:ext uri="{FF2B5EF4-FFF2-40B4-BE49-F238E27FC236}">
                <a16:creationId xmlns:a16="http://schemas.microsoft.com/office/drawing/2014/main" id="{B81FB568-758A-C548-A931-C31E19347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223" y="3051415"/>
            <a:ext cx="4012443" cy="204205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Input Login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94E9D9-6946-D54B-AC56-A8ED6910FE29}"/>
              </a:ext>
            </a:extLst>
          </p:cNvPr>
          <p:cNvSpPr txBox="1"/>
          <p:nvPr/>
        </p:nvSpPr>
        <p:spPr>
          <a:xfrm>
            <a:off x="7726168" y="49399"/>
            <a:ext cx="3193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Both NBA logos float right and left of the Title also both NBA logos have 5px padding 0px boarder and height and width are 90 x 190 </a:t>
            </a:r>
            <a:r>
              <a:rPr lang="en-US" sz="1400" dirty="0" err="1"/>
              <a:t>px</a:t>
            </a: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030C2E-2C77-B945-96E2-0600FEF30039}"/>
              </a:ext>
            </a:extLst>
          </p:cNvPr>
          <p:cNvSpPr/>
          <p:nvPr/>
        </p:nvSpPr>
        <p:spPr>
          <a:xfrm>
            <a:off x="10379591" y="2034714"/>
            <a:ext cx="181241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This is the code which shows how the input login is positioned.</a:t>
            </a:r>
          </a:p>
          <a:p>
            <a:r>
              <a:rPr lang="en-US" sz="1400" dirty="0"/>
              <a:t>And sized.</a:t>
            </a:r>
          </a:p>
          <a:p>
            <a:endParaRPr lang="en-US" sz="1400" dirty="0"/>
          </a:p>
          <a:p>
            <a:r>
              <a:rPr lang="en-US" sz="1400" dirty="0"/>
              <a:t>position: relative;</a:t>
            </a:r>
          </a:p>
          <a:p>
            <a:r>
              <a:rPr lang="en-US" sz="1400" dirty="0"/>
              <a:t>border-radius: 5px;</a:t>
            </a:r>
          </a:p>
          <a:p>
            <a:r>
              <a:rPr lang="en-US" sz="1400" dirty="0"/>
              <a:t>padding: 50px 0 30px 0;</a:t>
            </a:r>
          </a:p>
          <a:p>
            <a:r>
              <a:rPr lang="en-US" sz="1400" dirty="0"/>
              <a:t>margin: 150px 770px 0 10px;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9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BF3EEB-5554-A049-BCBB-C4D4196E5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129" y="1025611"/>
            <a:ext cx="8715461" cy="56434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85EC0C9B-C1FA-FA42-BDFC-EB29962A31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0019" y="1025612"/>
            <a:ext cx="0" cy="56434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0911B172-5354-DC4A-B475-848EDE33E7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64126" y="3188876"/>
            <a:ext cx="1945885" cy="24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AA97EB36-B28C-6F45-80F7-AF6FB254A5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4126" y="4677169"/>
            <a:ext cx="1952420" cy="242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F3A216F9-6CDD-534E-992F-C98AE576FF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4126" y="5684100"/>
            <a:ext cx="1952420" cy="242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8DF0E4BD-D0C3-A44F-878E-08A86DB22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55" y="1113311"/>
            <a:ext cx="1798638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GB" altLang="en-US" sz="1600" b="1" dirty="0"/>
              <a:t>Colours - </a:t>
            </a:r>
            <a:r>
              <a:rPr lang="en-GB" altLang="en-US" sz="1100" dirty="0">
                <a:solidFill>
                  <a:prstClr val="black"/>
                </a:solidFill>
                <a:latin typeface="Calibri" panose="020F0502020204030204"/>
              </a:rPr>
              <a:t>All text colour is white.  6x4 image repeated to create a carbon affect for the background</a:t>
            </a:r>
            <a:endParaRPr lang="en-GB" altLang="en-US" sz="1600" b="1" dirty="0"/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537E048D-85C7-A249-88BE-DF5F351DD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600" y="2354602"/>
            <a:ext cx="1945884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GB" altLang="en-US" sz="1600" b="1" dirty="0"/>
              <a:t>Fonts - </a:t>
            </a:r>
            <a:r>
              <a:rPr lang="en-GB" altLang="en-US" sz="1100" dirty="0">
                <a:solidFill>
                  <a:prstClr val="black"/>
                </a:solidFill>
                <a:latin typeface="Calibri" panose="020F0502020204030204"/>
              </a:rPr>
              <a:t>I have used h1 for the Title and font size 16pt for the Summery text  all font is Arial Sands serif.</a:t>
            </a:r>
            <a:endParaRPr lang="en-GB" altLang="en-US" sz="1600" b="1" dirty="0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277422D6-7282-F14C-95A0-56F4CDF7B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6669" y="3288688"/>
            <a:ext cx="1807138" cy="118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 dirty="0"/>
              <a:t>Text Content –  </a:t>
            </a:r>
            <a:r>
              <a:rPr lang="en-GB" altLang="en-US" sz="1100" dirty="0"/>
              <a:t>The summery of the NBA talks about the History of it  began and changed through out the years to become what it is today. </a:t>
            </a:r>
            <a:endParaRPr lang="en-GB" altLang="en-US" sz="1100" b="1" dirty="0"/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0382C8CD-69AE-674C-8384-8EDBE15CF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6354" y="4717712"/>
            <a:ext cx="180713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 dirty="0"/>
              <a:t>Image Content –</a:t>
            </a:r>
            <a:r>
              <a:rPr lang="en-GB" altLang="en-US" sz="1100" dirty="0"/>
              <a:t>3 images images into a slide show when you click on the arrow it changes between the images</a:t>
            </a:r>
            <a:endParaRPr lang="en-GB" altLang="en-US" sz="1600" dirty="0"/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03956B63-5F3D-7F44-88B8-A6E27A048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55" y="5708322"/>
            <a:ext cx="18071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 dirty="0"/>
              <a:t>Multimedia – </a:t>
            </a:r>
            <a:r>
              <a:rPr lang="en-GB" altLang="en-US" sz="1200" dirty="0"/>
              <a:t>N/A</a:t>
            </a:r>
          </a:p>
        </p:txBody>
      </p:sp>
      <p:graphicFrame>
        <p:nvGraphicFramePr>
          <p:cNvPr id="15" name="Object 15">
            <a:extLst>
              <a:ext uri="{FF2B5EF4-FFF2-40B4-BE49-F238E27FC236}">
                <a16:creationId xmlns:a16="http://schemas.microsoft.com/office/drawing/2014/main" id="{392E4DED-5F5F-C84F-A787-86778DC91F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3044" y="1475802"/>
          <a:ext cx="6477309" cy="5193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Bitmap Image" r:id="rId3" imgW="4382112" imgH="3010320" progId="Paint.Picture">
                  <p:embed/>
                </p:oleObj>
              </mc:Choice>
              <mc:Fallback>
                <p:oleObj name="Bitmap Image" r:id="rId3" imgW="4382112" imgH="3010320" progId="Paint.Picture">
                  <p:embed/>
                  <p:pic>
                    <p:nvPicPr>
                      <p:cNvPr id="15" name="Object 15">
                        <a:extLst>
                          <a:ext uri="{FF2B5EF4-FFF2-40B4-BE49-F238E27FC236}">
                            <a16:creationId xmlns:a16="http://schemas.microsoft.com/office/drawing/2014/main" id="{392E4DED-5F5F-C84F-A787-86778DC91F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44" y="1475802"/>
                        <a:ext cx="6477309" cy="5193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048559BD-3D47-1446-AC48-3F1FBE1C5D99}"/>
              </a:ext>
            </a:extLst>
          </p:cNvPr>
          <p:cNvSpPr/>
          <p:nvPr/>
        </p:nvSpPr>
        <p:spPr>
          <a:xfrm>
            <a:off x="4520542" y="1737748"/>
            <a:ext cx="4802309" cy="29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NBA Title And logos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F33455-6E47-BB4D-84F0-04403B546DC4}"/>
              </a:ext>
            </a:extLst>
          </p:cNvPr>
          <p:cNvSpPr/>
          <p:nvPr/>
        </p:nvSpPr>
        <p:spPr>
          <a:xfrm>
            <a:off x="4520542" y="2100468"/>
            <a:ext cx="4802309" cy="29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Navigation Bar</a:t>
            </a:r>
          </a:p>
        </p:txBody>
      </p:sp>
      <p:sp>
        <p:nvSpPr>
          <p:cNvPr id="18" name="Rectangle 39">
            <a:extLst>
              <a:ext uri="{FF2B5EF4-FFF2-40B4-BE49-F238E27FC236}">
                <a16:creationId xmlns:a16="http://schemas.microsoft.com/office/drawing/2014/main" id="{40E0F52E-F8C1-A648-979D-6F24E632A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848" y="2496603"/>
            <a:ext cx="3693695" cy="18647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Slide show of images</a:t>
            </a:r>
          </a:p>
        </p:txBody>
      </p:sp>
      <p:sp>
        <p:nvSpPr>
          <p:cNvPr id="19" name="Rectangle 39">
            <a:extLst>
              <a:ext uri="{FF2B5EF4-FFF2-40B4-BE49-F238E27FC236}">
                <a16:creationId xmlns:a16="http://schemas.microsoft.com/office/drawing/2014/main" id="{460FC0FC-D05D-4C4E-B965-EC8134A64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4168" y="4449096"/>
            <a:ext cx="6002989" cy="1584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Summery of the NBA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4DE857-2E00-B749-9BFA-79F8F74EA138}"/>
              </a:ext>
            </a:extLst>
          </p:cNvPr>
          <p:cNvSpPr txBox="1"/>
          <p:nvPr/>
        </p:nvSpPr>
        <p:spPr>
          <a:xfrm>
            <a:off x="5956692" y="301359"/>
            <a:ext cx="1837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Home Page</a:t>
            </a:r>
          </a:p>
        </p:txBody>
      </p:sp>
      <p:sp>
        <p:nvSpPr>
          <p:cNvPr id="21" name="Line 5">
            <a:extLst>
              <a:ext uri="{FF2B5EF4-FFF2-40B4-BE49-F238E27FC236}">
                <a16:creationId xmlns:a16="http://schemas.microsoft.com/office/drawing/2014/main" id="{9F6A4587-8AE9-D34E-85F5-7513A6E4B9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4126" y="2393082"/>
            <a:ext cx="19458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69FE34-4948-4049-86EC-C816CD99DA72}"/>
              </a:ext>
            </a:extLst>
          </p:cNvPr>
          <p:cNvSpPr/>
          <p:nvPr/>
        </p:nvSpPr>
        <p:spPr>
          <a:xfrm>
            <a:off x="8002932" y="93609"/>
            <a:ext cx="241317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This shows how the navigation bar is positioned </a:t>
            </a:r>
          </a:p>
          <a:p>
            <a:r>
              <a:rPr lang="en-US" sz="1100" dirty="0"/>
              <a:t>display: inline-block;</a:t>
            </a:r>
          </a:p>
          <a:p>
            <a:r>
              <a:rPr lang="en-US" sz="1100" dirty="0"/>
              <a:t>padding: 0 55px 0 55px;</a:t>
            </a:r>
          </a:p>
          <a:p>
            <a:r>
              <a:rPr lang="en-US" sz="1100" dirty="0"/>
              <a:t>text-align: center;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70057F-C832-5549-9FFA-22DD4C6E3FF6}"/>
              </a:ext>
            </a:extLst>
          </p:cNvPr>
          <p:cNvSpPr/>
          <p:nvPr/>
        </p:nvSpPr>
        <p:spPr>
          <a:xfrm>
            <a:off x="3059813" y="104284"/>
            <a:ext cx="225851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This shows how the slide show of images are arranged.</a:t>
            </a:r>
          </a:p>
          <a:p>
            <a:r>
              <a:rPr lang="en-US" sz="1100" dirty="0"/>
              <a:t>max-width: 600px;</a:t>
            </a:r>
          </a:p>
          <a:p>
            <a:r>
              <a:rPr lang="en-US" sz="1100" dirty="0"/>
              <a:t>position: relative;</a:t>
            </a:r>
          </a:p>
          <a:p>
            <a:r>
              <a:rPr lang="en-US" sz="1100" dirty="0"/>
              <a:t>margin: auto;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0FEEE4-4378-2C43-9432-917B48FE9218}"/>
              </a:ext>
            </a:extLst>
          </p:cNvPr>
          <p:cNvSpPr/>
          <p:nvPr/>
        </p:nvSpPr>
        <p:spPr>
          <a:xfrm>
            <a:off x="10360257" y="2231522"/>
            <a:ext cx="189336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This shows how the Summary of the NBA text is styled.</a:t>
            </a:r>
          </a:p>
          <a:p>
            <a:r>
              <a:rPr lang="en-US" sz="1100" dirty="0"/>
              <a:t>color: #f2f2f2;</a:t>
            </a:r>
          </a:p>
          <a:p>
            <a:r>
              <a:rPr lang="en-US" sz="1100" dirty="0"/>
              <a:t>font-size: 15px;</a:t>
            </a:r>
          </a:p>
          <a:p>
            <a:r>
              <a:rPr lang="en-US" sz="1100" dirty="0"/>
              <a:t>padding: 8px 12px;</a:t>
            </a:r>
          </a:p>
          <a:p>
            <a:r>
              <a:rPr lang="en-US" sz="1100" dirty="0"/>
              <a:t>position: absolute;</a:t>
            </a:r>
          </a:p>
          <a:p>
            <a:r>
              <a:rPr lang="en-US" sz="1100" dirty="0"/>
              <a:t>bottom: 8px;</a:t>
            </a:r>
          </a:p>
          <a:p>
            <a:r>
              <a:rPr lang="en-US" sz="1100" dirty="0"/>
              <a:t>width: 100%;</a:t>
            </a:r>
          </a:p>
          <a:p>
            <a:r>
              <a:rPr lang="en-US" sz="1100" dirty="0"/>
              <a:t>text-align: center;</a:t>
            </a:r>
          </a:p>
        </p:txBody>
      </p:sp>
    </p:spTree>
    <p:extLst>
      <p:ext uri="{BB962C8B-B14F-4D97-AF65-F5344CB8AC3E}">
        <p14:creationId xmlns:p14="http://schemas.microsoft.com/office/powerpoint/2010/main" val="272945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BF3EEB-5554-A049-BCBB-C4D4196E5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129" y="1025611"/>
            <a:ext cx="8715461" cy="56434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85EC0C9B-C1FA-FA42-BDFC-EB29962A31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0019" y="1025612"/>
            <a:ext cx="0" cy="56434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C73CAE17-5DE6-8647-A73F-14D6437F54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4129" y="2554446"/>
            <a:ext cx="19458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0911B172-5354-DC4A-B475-848EDE33E7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64126" y="3188876"/>
            <a:ext cx="1945885" cy="24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AA97EB36-B28C-6F45-80F7-AF6FB254A5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4126" y="4677169"/>
            <a:ext cx="1952420" cy="242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F3A216F9-6CDD-534E-992F-C98AE576FF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4126" y="5684100"/>
            <a:ext cx="1952420" cy="242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8DF0E4BD-D0C3-A44F-878E-08A86DB22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55" y="1113311"/>
            <a:ext cx="11770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/>
              <a:t>Colours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537E048D-85C7-A249-88BE-DF5F351DD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55" y="2533497"/>
            <a:ext cx="11770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/>
              <a:t>Fonts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277422D6-7282-F14C-95A0-56F4CDF7B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56" y="3193150"/>
            <a:ext cx="18071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/>
              <a:t>Text Content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0382C8CD-69AE-674C-8384-8EDBE15CF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6354" y="4717712"/>
            <a:ext cx="18071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 dirty="0"/>
              <a:t>Image Content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03956B63-5F3D-7F44-88B8-A6E27A048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55" y="5708322"/>
            <a:ext cx="18071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 dirty="0"/>
              <a:t>Multimedia</a:t>
            </a:r>
          </a:p>
        </p:txBody>
      </p:sp>
      <p:graphicFrame>
        <p:nvGraphicFramePr>
          <p:cNvPr id="15" name="Object 15">
            <a:extLst>
              <a:ext uri="{FF2B5EF4-FFF2-40B4-BE49-F238E27FC236}">
                <a16:creationId xmlns:a16="http://schemas.microsoft.com/office/drawing/2014/main" id="{392E4DED-5F5F-C84F-A787-86778DC91F9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683044" y="1113311"/>
          <a:ext cx="6477309" cy="5555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4" name="Bitmap Image" r:id="rId3" imgW="4382112" imgH="3010320" progId="Paint.Picture">
                  <p:embed/>
                </p:oleObj>
              </mc:Choice>
              <mc:Fallback>
                <p:oleObj name="Bitmap Image" r:id="rId3" imgW="4382112" imgH="3010320" progId="Paint.Picture">
                  <p:embed/>
                  <p:pic>
                    <p:nvPicPr>
                      <p:cNvPr id="15" name="Object 15">
                        <a:extLst>
                          <a:ext uri="{FF2B5EF4-FFF2-40B4-BE49-F238E27FC236}">
                            <a16:creationId xmlns:a16="http://schemas.microsoft.com/office/drawing/2014/main" id="{392E4DED-5F5F-C84F-A787-86778DC91F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44" y="1113311"/>
                        <a:ext cx="6477309" cy="5555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050A07B5-84F3-7E40-823A-2F9D465A69B8}"/>
              </a:ext>
            </a:extLst>
          </p:cNvPr>
          <p:cNvSpPr/>
          <p:nvPr/>
        </p:nvSpPr>
        <p:spPr>
          <a:xfrm>
            <a:off x="4520542" y="1737748"/>
            <a:ext cx="4802309" cy="29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NBA Title And logos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05FDC8-1177-5947-9049-A7C1811B41D2}"/>
              </a:ext>
            </a:extLst>
          </p:cNvPr>
          <p:cNvSpPr/>
          <p:nvPr/>
        </p:nvSpPr>
        <p:spPr>
          <a:xfrm>
            <a:off x="4520542" y="2100468"/>
            <a:ext cx="4802309" cy="29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Navigation Bar</a:t>
            </a:r>
          </a:p>
        </p:txBody>
      </p:sp>
      <p:sp>
        <p:nvSpPr>
          <p:cNvPr id="18" name="Rectangle 39">
            <a:extLst>
              <a:ext uri="{FF2B5EF4-FFF2-40B4-BE49-F238E27FC236}">
                <a16:creationId xmlns:a16="http://schemas.microsoft.com/office/drawing/2014/main" id="{DC2C220D-0EB3-9F41-9F77-A9907B756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848" y="2496603"/>
            <a:ext cx="3693695" cy="18647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Logo of team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8B5A98-9428-CC42-8828-86370DECDC77}"/>
              </a:ext>
            </a:extLst>
          </p:cNvPr>
          <p:cNvSpPr txBox="1"/>
          <p:nvPr/>
        </p:nvSpPr>
        <p:spPr>
          <a:xfrm>
            <a:off x="5521279" y="321567"/>
            <a:ext cx="2800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Teams – </a:t>
            </a:r>
            <a:r>
              <a:rPr lang="en-US" altLang="en-US" sz="2800" dirty="0"/>
              <a:t>LA Lakers</a:t>
            </a:r>
            <a:endParaRPr lang="en-US" sz="2800" dirty="0"/>
          </a:p>
        </p:txBody>
      </p:sp>
      <p:sp>
        <p:nvSpPr>
          <p:cNvPr id="19" name="Rectangle 39">
            <a:extLst>
              <a:ext uri="{FF2B5EF4-FFF2-40B4-BE49-F238E27FC236}">
                <a16:creationId xmlns:a16="http://schemas.microsoft.com/office/drawing/2014/main" id="{C6F15F0C-EACA-BD43-A867-280E18D16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848" y="4449096"/>
            <a:ext cx="3693695" cy="1584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Text About LA Lakers</a:t>
            </a:r>
          </a:p>
        </p:txBody>
      </p:sp>
    </p:spTree>
    <p:extLst>
      <p:ext uri="{BB962C8B-B14F-4D97-AF65-F5344CB8AC3E}">
        <p14:creationId xmlns:p14="http://schemas.microsoft.com/office/powerpoint/2010/main" val="313485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BF3EEB-5554-A049-BCBB-C4D4196E5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129" y="1025611"/>
            <a:ext cx="8715461" cy="56434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85EC0C9B-C1FA-FA42-BDFC-EB29962A31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0019" y="1025612"/>
            <a:ext cx="0" cy="56434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C73CAE17-5DE6-8647-A73F-14D6437F54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4129" y="2554446"/>
            <a:ext cx="19458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0911B172-5354-DC4A-B475-848EDE33E7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64126" y="3188876"/>
            <a:ext cx="1945885" cy="24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AA97EB36-B28C-6F45-80F7-AF6FB254A5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4126" y="4677169"/>
            <a:ext cx="1952420" cy="242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F3A216F9-6CDD-534E-992F-C98AE576FF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4126" y="5684100"/>
            <a:ext cx="1952420" cy="242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8DF0E4BD-D0C3-A44F-878E-08A86DB22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55" y="1113311"/>
            <a:ext cx="11770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/>
              <a:t>Colours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537E048D-85C7-A249-88BE-DF5F351DD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55" y="2533497"/>
            <a:ext cx="11770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/>
              <a:t>Fonts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277422D6-7282-F14C-95A0-56F4CDF7B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56" y="3193150"/>
            <a:ext cx="18071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/>
              <a:t>Text Content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0382C8CD-69AE-674C-8384-8EDBE15CF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6354" y="4717712"/>
            <a:ext cx="18071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 dirty="0"/>
              <a:t>Image Content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03956B63-5F3D-7F44-88B8-A6E27A048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55" y="5708322"/>
            <a:ext cx="18071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 dirty="0"/>
              <a:t>Multimedia</a:t>
            </a:r>
          </a:p>
        </p:txBody>
      </p:sp>
      <p:graphicFrame>
        <p:nvGraphicFramePr>
          <p:cNvPr id="15" name="Object 15">
            <a:extLst>
              <a:ext uri="{FF2B5EF4-FFF2-40B4-BE49-F238E27FC236}">
                <a16:creationId xmlns:a16="http://schemas.microsoft.com/office/drawing/2014/main" id="{392E4DED-5F5F-C84F-A787-86778DC91F9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683044" y="1113311"/>
          <a:ext cx="6477309" cy="5555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6" name="Bitmap Image" r:id="rId3" imgW="4382112" imgH="3010320" progId="Paint.Picture">
                  <p:embed/>
                </p:oleObj>
              </mc:Choice>
              <mc:Fallback>
                <p:oleObj name="Bitmap Image" r:id="rId3" imgW="4382112" imgH="3010320" progId="Paint.Picture">
                  <p:embed/>
                  <p:pic>
                    <p:nvPicPr>
                      <p:cNvPr id="15" name="Object 15">
                        <a:extLst>
                          <a:ext uri="{FF2B5EF4-FFF2-40B4-BE49-F238E27FC236}">
                            <a16:creationId xmlns:a16="http://schemas.microsoft.com/office/drawing/2014/main" id="{392E4DED-5F5F-C84F-A787-86778DC91F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44" y="1113311"/>
                        <a:ext cx="6477309" cy="5555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050A07B5-84F3-7E40-823A-2F9D465A69B8}"/>
              </a:ext>
            </a:extLst>
          </p:cNvPr>
          <p:cNvSpPr/>
          <p:nvPr/>
        </p:nvSpPr>
        <p:spPr>
          <a:xfrm>
            <a:off x="4520542" y="1737748"/>
            <a:ext cx="4802309" cy="29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NBA Title And logos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05FDC8-1177-5947-9049-A7C1811B41D2}"/>
              </a:ext>
            </a:extLst>
          </p:cNvPr>
          <p:cNvSpPr/>
          <p:nvPr/>
        </p:nvSpPr>
        <p:spPr>
          <a:xfrm>
            <a:off x="4520542" y="2100468"/>
            <a:ext cx="4802309" cy="29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Navigation Bar</a:t>
            </a:r>
          </a:p>
        </p:txBody>
      </p:sp>
      <p:sp>
        <p:nvSpPr>
          <p:cNvPr id="18" name="Rectangle 39">
            <a:extLst>
              <a:ext uri="{FF2B5EF4-FFF2-40B4-BE49-F238E27FC236}">
                <a16:creationId xmlns:a16="http://schemas.microsoft.com/office/drawing/2014/main" id="{DC2C220D-0EB3-9F41-9F77-A9907B756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848" y="2496603"/>
            <a:ext cx="3693695" cy="18647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Logo of team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8B5A98-9428-CC42-8828-86370DECDC77}"/>
              </a:ext>
            </a:extLst>
          </p:cNvPr>
          <p:cNvSpPr txBox="1"/>
          <p:nvPr/>
        </p:nvSpPr>
        <p:spPr>
          <a:xfrm>
            <a:off x="5134699" y="371038"/>
            <a:ext cx="3573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Teams – Boston Celtics</a:t>
            </a:r>
          </a:p>
        </p:txBody>
      </p:sp>
      <p:sp>
        <p:nvSpPr>
          <p:cNvPr id="19" name="Rectangle 39">
            <a:extLst>
              <a:ext uri="{FF2B5EF4-FFF2-40B4-BE49-F238E27FC236}">
                <a16:creationId xmlns:a16="http://schemas.microsoft.com/office/drawing/2014/main" id="{C6F15F0C-EACA-BD43-A867-280E18D16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848" y="4449096"/>
            <a:ext cx="3693695" cy="1584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Text About </a:t>
            </a:r>
            <a:r>
              <a:rPr lang="en-US" sz="1800" dirty="0"/>
              <a:t>Boston Celtics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67037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BF3EEB-5554-A049-BCBB-C4D4196E5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129" y="1025611"/>
            <a:ext cx="8715461" cy="56434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85EC0C9B-C1FA-FA42-BDFC-EB29962A31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0019" y="1025612"/>
            <a:ext cx="0" cy="56434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C73CAE17-5DE6-8647-A73F-14D6437F54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4129" y="2554446"/>
            <a:ext cx="19458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0911B172-5354-DC4A-B475-848EDE33E7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64126" y="3188876"/>
            <a:ext cx="1945885" cy="24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AA97EB36-B28C-6F45-80F7-AF6FB254A5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4126" y="4677169"/>
            <a:ext cx="1952420" cy="242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F3A216F9-6CDD-534E-992F-C98AE576FF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4126" y="5684100"/>
            <a:ext cx="1952420" cy="242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8DF0E4BD-D0C3-A44F-878E-08A86DB22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55" y="1113311"/>
            <a:ext cx="11770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/>
              <a:t>Colours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537E048D-85C7-A249-88BE-DF5F351DD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55" y="2533497"/>
            <a:ext cx="11770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/>
              <a:t>Fonts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277422D6-7282-F14C-95A0-56F4CDF7B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56" y="3193150"/>
            <a:ext cx="18071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/>
              <a:t>Text Content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0382C8CD-69AE-674C-8384-8EDBE15CF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6354" y="4717712"/>
            <a:ext cx="18071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 dirty="0"/>
              <a:t>Image Content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03956B63-5F3D-7F44-88B8-A6E27A048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55" y="5708322"/>
            <a:ext cx="18071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 dirty="0"/>
              <a:t>Multimedia</a:t>
            </a:r>
          </a:p>
        </p:txBody>
      </p:sp>
      <p:graphicFrame>
        <p:nvGraphicFramePr>
          <p:cNvPr id="15" name="Object 15">
            <a:extLst>
              <a:ext uri="{FF2B5EF4-FFF2-40B4-BE49-F238E27FC236}">
                <a16:creationId xmlns:a16="http://schemas.microsoft.com/office/drawing/2014/main" id="{392E4DED-5F5F-C84F-A787-86778DC91F9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683044" y="1113311"/>
          <a:ext cx="6477309" cy="5555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4" name="Bitmap Image" r:id="rId3" imgW="4382112" imgH="3010320" progId="Paint.Picture">
                  <p:embed/>
                </p:oleObj>
              </mc:Choice>
              <mc:Fallback>
                <p:oleObj name="Bitmap Image" r:id="rId3" imgW="4382112" imgH="3010320" progId="Paint.Picture">
                  <p:embed/>
                  <p:pic>
                    <p:nvPicPr>
                      <p:cNvPr id="15" name="Object 15">
                        <a:extLst>
                          <a:ext uri="{FF2B5EF4-FFF2-40B4-BE49-F238E27FC236}">
                            <a16:creationId xmlns:a16="http://schemas.microsoft.com/office/drawing/2014/main" id="{392E4DED-5F5F-C84F-A787-86778DC91F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44" y="1113311"/>
                        <a:ext cx="6477309" cy="5555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050A07B5-84F3-7E40-823A-2F9D465A69B8}"/>
              </a:ext>
            </a:extLst>
          </p:cNvPr>
          <p:cNvSpPr/>
          <p:nvPr/>
        </p:nvSpPr>
        <p:spPr>
          <a:xfrm>
            <a:off x="4520542" y="1737748"/>
            <a:ext cx="4802309" cy="29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NBA Title And logos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05FDC8-1177-5947-9049-A7C1811B41D2}"/>
              </a:ext>
            </a:extLst>
          </p:cNvPr>
          <p:cNvSpPr/>
          <p:nvPr/>
        </p:nvSpPr>
        <p:spPr>
          <a:xfrm>
            <a:off x="4520542" y="2100468"/>
            <a:ext cx="4802309" cy="29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Navigation Bar</a:t>
            </a:r>
          </a:p>
        </p:txBody>
      </p:sp>
      <p:sp>
        <p:nvSpPr>
          <p:cNvPr id="18" name="Rectangle 39">
            <a:extLst>
              <a:ext uri="{FF2B5EF4-FFF2-40B4-BE49-F238E27FC236}">
                <a16:creationId xmlns:a16="http://schemas.microsoft.com/office/drawing/2014/main" id="{DC2C220D-0EB3-9F41-9F77-A9907B756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848" y="2496603"/>
            <a:ext cx="3693695" cy="18647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Logo of team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8B5A98-9428-CC42-8828-86370DECDC77}"/>
              </a:ext>
            </a:extLst>
          </p:cNvPr>
          <p:cNvSpPr txBox="1"/>
          <p:nvPr/>
        </p:nvSpPr>
        <p:spPr>
          <a:xfrm>
            <a:off x="5134699" y="371038"/>
            <a:ext cx="3150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Teams – Miami Heat</a:t>
            </a:r>
          </a:p>
        </p:txBody>
      </p:sp>
      <p:sp>
        <p:nvSpPr>
          <p:cNvPr id="19" name="Rectangle 39">
            <a:extLst>
              <a:ext uri="{FF2B5EF4-FFF2-40B4-BE49-F238E27FC236}">
                <a16:creationId xmlns:a16="http://schemas.microsoft.com/office/drawing/2014/main" id="{C6F15F0C-EACA-BD43-A867-280E18D16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848" y="4449096"/>
            <a:ext cx="3693695" cy="1584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Text About Miami Heat</a:t>
            </a:r>
          </a:p>
        </p:txBody>
      </p:sp>
    </p:spTree>
    <p:extLst>
      <p:ext uri="{BB962C8B-B14F-4D97-AF65-F5344CB8AC3E}">
        <p14:creationId xmlns:p14="http://schemas.microsoft.com/office/powerpoint/2010/main" val="420625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BF3EEB-5554-A049-BCBB-C4D4196E5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129" y="1025611"/>
            <a:ext cx="8715461" cy="56434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85EC0C9B-C1FA-FA42-BDFC-EB29962A31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0019" y="1025612"/>
            <a:ext cx="0" cy="56434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C73CAE17-5DE6-8647-A73F-14D6437F54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4129" y="2554446"/>
            <a:ext cx="19458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0911B172-5354-DC4A-B475-848EDE33E7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64126" y="3188876"/>
            <a:ext cx="1945885" cy="24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AA97EB36-B28C-6F45-80F7-AF6FB254A5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4126" y="4677169"/>
            <a:ext cx="1952420" cy="242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F3A216F9-6CDD-534E-992F-C98AE576FF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4126" y="5684100"/>
            <a:ext cx="1952420" cy="242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8DF0E4BD-D0C3-A44F-878E-08A86DB22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55" y="1113311"/>
            <a:ext cx="11770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/>
              <a:t>Colours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537E048D-85C7-A249-88BE-DF5F351DD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55" y="2533497"/>
            <a:ext cx="11770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/>
              <a:t>Fonts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277422D6-7282-F14C-95A0-56F4CDF7B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56" y="3193150"/>
            <a:ext cx="18071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/>
              <a:t>Text Content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0382C8CD-69AE-674C-8384-8EDBE15CF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6354" y="4717712"/>
            <a:ext cx="18071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 dirty="0"/>
              <a:t>Image Content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03956B63-5F3D-7F44-88B8-A6E27A048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55" y="5708322"/>
            <a:ext cx="18071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 dirty="0"/>
              <a:t>Multimedia</a:t>
            </a:r>
          </a:p>
        </p:txBody>
      </p:sp>
      <p:graphicFrame>
        <p:nvGraphicFramePr>
          <p:cNvPr id="15" name="Object 15">
            <a:extLst>
              <a:ext uri="{FF2B5EF4-FFF2-40B4-BE49-F238E27FC236}">
                <a16:creationId xmlns:a16="http://schemas.microsoft.com/office/drawing/2014/main" id="{392E4DED-5F5F-C84F-A787-86778DC91F9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683044" y="1113311"/>
          <a:ext cx="6477309" cy="5555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0" name="Bitmap Image" r:id="rId3" imgW="4382112" imgH="3010320" progId="Paint.Picture">
                  <p:embed/>
                </p:oleObj>
              </mc:Choice>
              <mc:Fallback>
                <p:oleObj name="Bitmap Image" r:id="rId3" imgW="4382112" imgH="3010320" progId="Paint.Picture">
                  <p:embed/>
                  <p:pic>
                    <p:nvPicPr>
                      <p:cNvPr id="15" name="Object 15">
                        <a:extLst>
                          <a:ext uri="{FF2B5EF4-FFF2-40B4-BE49-F238E27FC236}">
                            <a16:creationId xmlns:a16="http://schemas.microsoft.com/office/drawing/2014/main" id="{392E4DED-5F5F-C84F-A787-86778DC91F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44" y="1113311"/>
                        <a:ext cx="6477309" cy="5555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050A07B5-84F3-7E40-823A-2F9D465A69B8}"/>
              </a:ext>
            </a:extLst>
          </p:cNvPr>
          <p:cNvSpPr/>
          <p:nvPr/>
        </p:nvSpPr>
        <p:spPr>
          <a:xfrm>
            <a:off x="4520542" y="1737748"/>
            <a:ext cx="4802309" cy="29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NBA Title And logos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05FDC8-1177-5947-9049-A7C1811B41D2}"/>
              </a:ext>
            </a:extLst>
          </p:cNvPr>
          <p:cNvSpPr/>
          <p:nvPr/>
        </p:nvSpPr>
        <p:spPr>
          <a:xfrm>
            <a:off x="4520542" y="2100468"/>
            <a:ext cx="4802309" cy="29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Navigation Bar</a:t>
            </a:r>
          </a:p>
        </p:txBody>
      </p:sp>
      <p:sp>
        <p:nvSpPr>
          <p:cNvPr id="18" name="Rectangle 39">
            <a:extLst>
              <a:ext uri="{FF2B5EF4-FFF2-40B4-BE49-F238E27FC236}">
                <a16:creationId xmlns:a16="http://schemas.microsoft.com/office/drawing/2014/main" id="{DC2C220D-0EB3-9F41-9F77-A9907B756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848" y="2496603"/>
            <a:ext cx="3693695" cy="18647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Logo of team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8B5A98-9428-CC42-8828-86370DECDC77}"/>
              </a:ext>
            </a:extLst>
          </p:cNvPr>
          <p:cNvSpPr txBox="1"/>
          <p:nvPr/>
        </p:nvSpPr>
        <p:spPr>
          <a:xfrm>
            <a:off x="5134699" y="371038"/>
            <a:ext cx="3356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Teams – Chicago Bulls</a:t>
            </a:r>
          </a:p>
        </p:txBody>
      </p:sp>
      <p:sp>
        <p:nvSpPr>
          <p:cNvPr id="19" name="Rectangle 39">
            <a:extLst>
              <a:ext uri="{FF2B5EF4-FFF2-40B4-BE49-F238E27FC236}">
                <a16:creationId xmlns:a16="http://schemas.microsoft.com/office/drawing/2014/main" id="{C6F15F0C-EACA-BD43-A867-280E18D16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848" y="4449096"/>
            <a:ext cx="3693695" cy="1584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Text About </a:t>
            </a:r>
            <a:r>
              <a:rPr lang="en-US" sz="1800" dirty="0"/>
              <a:t>Chicago Bulls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00054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BF3EEB-5554-A049-BCBB-C4D4196E5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129" y="1025611"/>
            <a:ext cx="8715461" cy="56434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85EC0C9B-C1FA-FA42-BDFC-EB29962A31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0019" y="1025612"/>
            <a:ext cx="0" cy="56434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C73CAE17-5DE6-8647-A73F-14D6437F54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7608" y="2397031"/>
            <a:ext cx="19458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0911B172-5354-DC4A-B475-848EDE33E7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64126" y="3636398"/>
            <a:ext cx="19524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AA97EB36-B28C-6F45-80F7-AF6FB254A5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4126" y="4677169"/>
            <a:ext cx="1952420" cy="242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F3A216F9-6CDD-534E-992F-C98AE576FF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4126" y="5684100"/>
            <a:ext cx="1952420" cy="242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8DF0E4BD-D0C3-A44F-878E-08A86DB22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55" y="1113311"/>
            <a:ext cx="11770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 dirty="0"/>
              <a:t>Colours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277422D6-7282-F14C-95A0-56F4CDF7B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3330" y="3812248"/>
            <a:ext cx="180713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 dirty="0"/>
              <a:t>Text Content – </a:t>
            </a:r>
            <a:r>
              <a:rPr lang="en-GB" altLang="en-US" sz="1100" dirty="0"/>
              <a:t>talks all about LeBron Life and where he is from. 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0382C8CD-69AE-674C-8384-8EDBE15CF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6354" y="4717712"/>
            <a:ext cx="180713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 dirty="0"/>
              <a:t>Image Content- </a:t>
            </a:r>
            <a:r>
              <a:rPr lang="en-GB" altLang="en-US" sz="1100" dirty="0"/>
              <a:t>Is an image of LeBron playing basketball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03956B63-5F3D-7F44-88B8-A6E27A048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55" y="5708322"/>
            <a:ext cx="180713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 dirty="0"/>
              <a:t>Multimedia – </a:t>
            </a:r>
            <a:r>
              <a:rPr lang="en-GB" altLang="en-US" sz="1100" dirty="0"/>
              <a:t>No multimedia is used in this page </a:t>
            </a:r>
          </a:p>
        </p:txBody>
      </p:sp>
      <p:graphicFrame>
        <p:nvGraphicFramePr>
          <p:cNvPr id="15" name="Object 15">
            <a:extLst>
              <a:ext uri="{FF2B5EF4-FFF2-40B4-BE49-F238E27FC236}">
                <a16:creationId xmlns:a16="http://schemas.microsoft.com/office/drawing/2014/main" id="{392E4DED-5F5F-C84F-A787-86778DC91F9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683044" y="1113311"/>
          <a:ext cx="6477309" cy="5555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0" name="Bitmap Image" r:id="rId3" imgW="4382112" imgH="3010320" progId="Paint.Picture">
                  <p:embed/>
                </p:oleObj>
              </mc:Choice>
              <mc:Fallback>
                <p:oleObj name="Bitmap Image" r:id="rId3" imgW="4382112" imgH="3010320" progId="Paint.Picture">
                  <p:embed/>
                  <p:pic>
                    <p:nvPicPr>
                      <p:cNvPr id="15" name="Object 15">
                        <a:extLst>
                          <a:ext uri="{FF2B5EF4-FFF2-40B4-BE49-F238E27FC236}">
                            <a16:creationId xmlns:a16="http://schemas.microsoft.com/office/drawing/2014/main" id="{392E4DED-5F5F-C84F-A787-86778DC91F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44" y="1113311"/>
                        <a:ext cx="6477309" cy="5555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050A07B5-84F3-7E40-823A-2F9D465A69B8}"/>
              </a:ext>
            </a:extLst>
          </p:cNvPr>
          <p:cNvSpPr/>
          <p:nvPr/>
        </p:nvSpPr>
        <p:spPr>
          <a:xfrm>
            <a:off x="4520542" y="1737748"/>
            <a:ext cx="4802309" cy="29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NBA Title And logos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05FDC8-1177-5947-9049-A7C1811B41D2}"/>
              </a:ext>
            </a:extLst>
          </p:cNvPr>
          <p:cNvSpPr/>
          <p:nvPr/>
        </p:nvSpPr>
        <p:spPr>
          <a:xfrm>
            <a:off x="4520542" y="2100468"/>
            <a:ext cx="4802309" cy="29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Navigation Bar</a:t>
            </a:r>
          </a:p>
        </p:txBody>
      </p:sp>
      <p:sp>
        <p:nvSpPr>
          <p:cNvPr id="18" name="Rectangle 39">
            <a:extLst>
              <a:ext uri="{FF2B5EF4-FFF2-40B4-BE49-F238E27FC236}">
                <a16:creationId xmlns:a16="http://schemas.microsoft.com/office/drawing/2014/main" id="{DC2C220D-0EB3-9F41-9F77-A9907B756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472" y="2496603"/>
            <a:ext cx="6145967" cy="18647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800" dirty="0"/>
              <a:t>Image of LeBron James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8B5A98-9428-CC42-8828-86370DECDC77}"/>
              </a:ext>
            </a:extLst>
          </p:cNvPr>
          <p:cNvSpPr txBox="1"/>
          <p:nvPr/>
        </p:nvSpPr>
        <p:spPr>
          <a:xfrm>
            <a:off x="4368752" y="295403"/>
            <a:ext cx="5495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Favorite Players –LeBron James Page</a:t>
            </a:r>
          </a:p>
        </p:txBody>
      </p:sp>
      <p:sp>
        <p:nvSpPr>
          <p:cNvPr id="19" name="Rectangle 39">
            <a:extLst>
              <a:ext uri="{FF2B5EF4-FFF2-40B4-BE49-F238E27FC236}">
                <a16:creationId xmlns:a16="http://schemas.microsoft.com/office/drawing/2014/main" id="{C6F15F0C-EACA-BD43-A867-280E18D16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848" y="4449096"/>
            <a:ext cx="3693695" cy="1584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800" dirty="0"/>
              <a:t>Text About LeBron James</a:t>
            </a:r>
          </a:p>
        </p:txBody>
      </p:sp>
      <p:sp>
        <p:nvSpPr>
          <p:cNvPr id="20" name="Text Box 9">
            <a:extLst>
              <a:ext uri="{FF2B5EF4-FFF2-40B4-BE49-F238E27FC236}">
                <a16:creationId xmlns:a16="http://schemas.microsoft.com/office/drawing/2014/main" id="{C7CB28C4-5D18-3942-8161-D155FD982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55" y="1113311"/>
            <a:ext cx="1798638" cy="118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GB" altLang="en-US" sz="1600" b="1" dirty="0"/>
              <a:t>Colours - </a:t>
            </a:r>
            <a:r>
              <a:rPr lang="en-GB" altLang="en-US" sz="1100" dirty="0">
                <a:solidFill>
                  <a:prstClr val="black"/>
                </a:solidFill>
                <a:latin typeface="Calibri" panose="020F0502020204030204"/>
              </a:rPr>
              <a:t>All text colour is white apart from the subheadings which are red.  6x4 image repeated to create a carbon affect for the background </a:t>
            </a:r>
            <a:endParaRPr lang="en-GB" altLang="en-US" sz="1600" b="1" dirty="0"/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98415724-ED81-F147-BB59-156CA19F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2446" y="2421254"/>
            <a:ext cx="1945884" cy="118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GB" altLang="en-US" sz="1600" b="1" dirty="0"/>
              <a:t>Fonts - </a:t>
            </a:r>
            <a:r>
              <a:rPr lang="en-GB" altLang="en-US" sz="1100" dirty="0">
                <a:solidFill>
                  <a:prstClr val="black"/>
                </a:solidFill>
                <a:latin typeface="Calibri" panose="020F0502020204030204"/>
              </a:rPr>
              <a:t>I have used h1 for the Title and font size 16pt for the Summery text  all font is Arial Sands serif. The sub-headings are red and the information is in white .</a:t>
            </a:r>
            <a:endParaRPr lang="en-GB" altLang="en-US" sz="1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F8AE7-36D4-354F-A127-FB8B275DF94E}"/>
              </a:ext>
            </a:extLst>
          </p:cNvPr>
          <p:cNvSpPr/>
          <p:nvPr/>
        </p:nvSpPr>
        <p:spPr>
          <a:xfrm>
            <a:off x="10571993" y="4840822"/>
            <a:ext cx="196032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/>
              <a:t>This is the styling for the information about LeBron</a:t>
            </a:r>
          </a:p>
          <a:p>
            <a:r>
              <a:rPr lang="en-GB" sz="1100" dirty="0"/>
              <a:t>margin: 200px;</a:t>
            </a:r>
          </a:p>
          <a:p>
            <a:r>
              <a:rPr lang="en-GB" sz="1100" dirty="0"/>
              <a:t>text-align: justify;</a:t>
            </a:r>
          </a:p>
          <a:p>
            <a:r>
              <a:rPr lang="en-GB" sz="1100" dirty="0"/>
              <a:t>margin-top: 0%;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50E61F-A01E-1040-8E3F-E895BC85F04E}"/>
              </a:ext>
            </a:extLst>
          </p:cNvPr>
          <p:cNvSpPr txBox="1"/>
          <p:nvPr/>
        </p:nvSpPr>
        <p:spPr>
          <a:xfrm>
            <a:off x="10507696" y="2589958"/>
            <a:ext cx="155938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This is the styling for the image of LeBron</a:t>
            </a:r>
          </a:p>
          <a:p>
            <a:r>
              <a:rPr lang="en-US" sz="1100" dirty="0"/>
              <a:t>Width: 100%</a:t>
            </a:r>
          </a:p>
          <a:p>
            <a:r>
              <a:rPr lang="en-US" sz="1100" dirty="0"/>
              <a:t>Margin: 5px;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BF3EEB-5554-A049-BCBB-C4D4196E5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129" y="1025611"/>
            <a:ext cx="8715461" cy="56434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85EC0C9B-C1FA-FA42-BDFC-EB29962A31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0019" y="1025612"/>
            <a:ext cx="0" cy="56434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C73CAE17-5DE6-8647-A73F-14D6437F54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4127" y="2248749"/>
            <a:ext cx="19458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0911B172-5354-DC4A-B475-848EDE33E7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70661" y="3565775"/>
            <a:ext cx="1945885" cy="24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AA97EB36-B28C-6F45-80F7-AF6FB254A5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4126" y="4677169"/>
            <a:ext cx="1952420" cy="242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F3A216F9-6CDD-534E-992F-C98AE576FF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4126" y="5684100"/>
            <a:ext cx="1952420" cy="242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8DF0E4BD-D0C3-A44F-878E-08A86DB22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55" y="1113311"/>
            <a:ext cx="11770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/>
              <a:t>Colours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277422D6-7282-F14C-95A0-56F4CDF7B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905" y="3677525"/>
            <a:ext cx="180713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GB" altLang="en-US" sz="1600" b="1" dirty="0"/>
              <a:t>Text Content - </a:t>
            </a:r>
            <a:r>
              <a:rPr lang="en-GB" altLang="en-US" sz="1100" b="1" dirty="0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lang="en-GB" altLang="en-US" sz="1100" dirty="0">
                <a:solidFill>
                  <a:prstClr val="black"/>
                </a:solidFill>
                <a:latin typeface="Calibri" panose="020F0502020204030204"/>
              </a:rPr>
              <a:t>alks all about Kobe’s Life and where he is from. </a:t>
            </a:r>
            <a:endParaRPr lang="en-GB" altLang="en-US" sz="1600" b="1" dirty="0"/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0382C8CD-69AE-674C-8384-8EDBE15CF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72" y="4717712"/>
            <a:ext cx="195894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GB" altLang="en-US" sz="1600" b="1" dirty="0"/>
              <a:t>Image Content – </a:t>
            </a:r>
            <a:r>
              <a:rPr lang="en-GB" altLang="en-US" sz="1100" b="1" dirty="0"/>
              <a:t> </a:t>
            </a:r>
            <a:r>
              <a:rPr lang="en-GB" altLang="en-US" sz="1100" dirty="0">
                <a:solidFill>
                  <a:prstClr val="black"/>
                </a:solidFill>
                <a:latin typeface="Calibri" panose="020F0502020204030204"/>
              </a:rPr>
              <a:t>Is an image of Kobe playing basketball</a:t>
            </a:r>
            <a:endParaRPr lang="en-GB" altLang="en-US" sz="1600" b="1" dirty="0"/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03956B63-5F3D-7F44-88B8-A6E27A048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55" y="5708322"/>
            <a:ext cx="180713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 dirty="0"/>
              <a:t>Multimedia – </a:t>
            </a:r>
            <a:r>
              <a:rPr lang="en-GB" altLang="en-US" sz="1100" dirty="0"/>
              <a:t>There is no multimedia on this page. </a:t>
            </a:r>
            <a:endParaRPr lang="en-GB" altLang="en-US" sz="1600" dirty="0"/>
          </a:p>
        </p:txBody>
      </p:sp>
      <p:graphicFrame>
        <p:nvGraphicFramePr>
          <p:cNvPr id="15" name="Object 15">
            <a:extLst>
              <a:ext uri="{FF2B5EF4-FFF2-40B4-BE49-F238E27FC236}">
                <a16:creationId xmlns:a16="http://schemas.microsoft.com/office/drawing/2014/main" id="{392E4DED-5F5F-C84F-A787-86778DC91F9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683044" y="1113311"/>
          <a:ext cx="6477309" cy="5555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6" name="Bitmap Image" r:id="rId3" imgW="4382112" imgH="3010320" progId="Paint.Picture">
                  <p:embed/>
                </p:oleObj>
              </mc:Choice>
              <mc:Fallback>
                <p:oleObj name="Bitmap Image" r:id="rId3" imgW="4382112" imgH="3010320" progId="Paint.Picture">
                  <p:embed/>
                  <p:pic>
                    <p:nvPicPr>
                      <p:cNvPr id="15" name="Object 15">
                        <a:extLst>
                          <a:ext uri="{FF2B5EF4-FFF2-40B4-BE49-F238E27FC236}">
                            <a16:creationId xmlns:a16="http://schemas.microsoft.com/office/drawing/2014/main" id="{392E4DED-5F5F-C84F-A787-86778DC91F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44" y="1113311"/>
                        <a:ext cx="6477309" cy="5555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050A07B5-84F3-7E40-823A-2F9D465A69B8}"/>
              </a:ext>
            </a:extLst>
          </p:cNvPr>
          <p:cNvSpPr/>
          <p:nvPr/>
        </p:nvSpPr>
        <p:spPr>
          <a:xfrm>
            <a:off x="4520542" y="1737748"/>
            <a:ext cx="4802309" cy="29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NBA Title And logos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05FDC8-1177-5947-9049-A7C1811B41D2}"/>
              </a:ext>
            </a:extLst>
          </p:cNvPr>
          <p:cNvSpPr/>
          <p:nvPr/>
        </p:nvSpPr>
        <p:spPr>
          <a:xfrm>
            <a:off x="4520542" y="2100468"/>
            <a:ext cx="4802309" cy="29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Navigation Bar</a:t>
            </a:r>
          </a:p>
        </p:txBody>
      </p:sp>
      <p:sp>
        <p:nvSpPr>
          <p:cNvPr id="18" name="Rectangle 39">
            <a:extLst>
              <a:ext uri="{FF2B5EF4-FFF2-40B4-BE49-F238E27FC236}">
                <a16:creationId xmlns:a16="http://schemas.microsoft.com/office/drawing/2014/main" id="{DC2C220D-0EB3-9F41-9F77-A9907B756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848" y="2496603"/>
            <a:ext cx="3693695" cy="18647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800" dirty="0"/>
              <a:t>Image of Kobe Bryant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8B5A98-9428-CC42-8828-86370DECDC77}"/>
              </a:ext>
            </a:extLst>
          </p:cNvPr>
          <p:cNvSpPr txBox="1"/>
          <p:nvPr/>
        </p:nvSpPr>
        <p:spPr>
          <a:xfrm>
            <a:off x="4782962" y="256802"/>
            <a:ext cx="625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Favorite Players – Kobe Bryant Page</a:t>
            </a:r>
          </a:p>
        </p:txBody>
      </p:sp>
      <p:sp>
        <p:nvSpPr>
          <p:cNvPr id="19" name="Rectangle 39">
            <a:extLst>
              <a:ext uri="{FF2B5EF4-FFF2-40B4-BE49-F238E27FC236}">
                <a16:creationId xmlns:a16="http://schemas.microsoft.com/office/drawing/2014/main" id="{C6F15F0C-EACA-BD43-A867-280E18D16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848" y="4449096"/>
            <a:ext cx="3693695" cy="1584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800" dirty="0"/>
              <a:t>Text About Kobe Bryant</a:t>
            </a:r>
          </a:p>
        </p:txBody>
      </p:sp>
      <p:sp>
        <p:nvSpPr>
          <p:cNvPr id="20" name="Text Box 9">
            <a:extLst>
              <a:ext uri="{FF2B5EF4-FFF2-40B4-BE49-F238E27FC236}">
                <a16:creationId xmlns:a16="http://schemas.microsoft.com/office/drawing/2014/main" id="{D0FC6FB8-8157-8146-8272-9304BD16F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55" y="1113311"/>
            <a:ext cx="1798638" cy="118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GB" altLang="en-US" sz="1600" b="1" dirty="0"/>
              <a:t>Colours - </a:t>
            </a:r>
            <a:r>
              <a:rPr lang="en-GB" altLang="en-US" sz="1100" dirty="0">
                <a:solidFill>
                  <a:prstClr val="black"/>
                </a:solidFill>
                <a:latin typeface="Calibri" panose="020F0502020204030204"/>
              </a:rPr>
              <a:t>All text colour is white apart from the subheadings which are red.  6x4 image repeated to create a carbon affect for the background </a:t>
            </a:r>
            <a:endParaRPr lang="en-GB" altLang="en-US" sz="1600" b="1" dirty="0"/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B4D60630-1D7D-0241-ACA5-230311631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394" y="2283873"/>
            <a:ext cx="1945884" cy="118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GB" altLang="en-US" sz="1600" b="1" dirty="0"/>
              <a:t>Fonts - </a:t>
            </a:r>
            <a:r>
              <a:rPr lang="en-GB" altLang="en-US" sz="1100" dirty="0">
                <a:solidFill>
                  <a:prstClr val="black"/>
                </a:solidFill>
                <a:latin typeface="Calibri" panose="020F0502020204030204"/>
              </a:rPr>
              <a:t>I have used h1 for the Title and font size 16pt for the Summery text  all font is Arial Sands serif. The sub-headings are red and the information is in white .</a:t>
            </a:r>
            <a:endParaRPr lang="en-GB" altLang="en-US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9B1FFF-1791-C74F-86F8-C4493392DC41}"/>
              </a:ext>
            </a:extLst>
          </p:cNvPr>
          <p:cNvSpPr txBox="1"/>
          <p:nvPr/>
        </p:nvSpPr>
        <p:spPr>
          <a:xfrm>
            <a:off x="10507696" y="2589958"/>
            <a:ext cx="155938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This is the styling for the image of Kobe Width: 50%</a:t>
            </a:r>
          </a:p>
          <a:p>
            <a:r>
              <a:rPr lang="en-US" sz="1100" dirty="0"/>
              <a:t>Align: center;</a:t>
            </a:r>
          </a:p>
          <a:p>
            <a:r>
              <a:rPr lang="en-US" sz="1100" dirty="0"/>
              <a:t>Margin: 5px;</a:t>
            </a:r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84854E-D724-474A-B5CA-C75D486B8A19}"/>
              </a:ext>
            </a:extLst>
          </p:cNvPr>
          <p:cNvSpPr/>
          <p:nvPr/>
        </p:nvSpPr>
        <p:spPr>
          <a:xfrm>
            <a:off x="10444116" y="4925460"/>
            <a:ext cx="196032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/>
              <a:t>This is the styling for the information about Kobe</a:t>
            </a:r>
          </a:p>
          <a:p>
            <a:r>
              <a:rPr lang="en-GB" sz="1100" dirty="0"/>
              <a:t>margin: 200px;</a:t>
            </a:r>
          </a:p>
          <a:p>
            <a:r>
              <a:rPr lang="en-GB" sz="1100" dirty="0"/>
              <a:t>text-align: justify;</a:t>
            </a:r>
          </a:p>
          <a:p>
            <a:r>
              <a:rPr lang="en-GB" sz="1100" dirty="0"/>
              <a:t>margin-top: 0%;</a:t>
            </a:r>
          </a:p>
        </p:txBody>
      </p:sp>
    </p:spTree>
    <p:extLst>
      <p:ext uri="{BB962C8B-B14F-4D97-AF65-F5344CB8AC3E}">
        <p14:creationId xmlns:p14="http://schemas.microsoft.com/office/powerpoint/2010/main" val="1986513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4927</TotalTime>
  <Words>1006</Words>
  <Application>Microsoft Macintosh PowerPoint</Application>
  <PresentationFormat>Widescreen</PresentationFormat>
  <Paragraphs>189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Butler</dc:creator>
  <cp:lastModifiedBy>Joel Butler</cp:lastModifiedBy>
  <cp:revision>40</cp:revision>
  <dcterms:created xsi:type="dcterms:W3CDTF">2018-11-06T09:41:56Z</dcterms:created>
  <dcterms:modified xsi:type="dcterms:W3CDTF">2018-11-23T22:15:04Z</dcterms:modified>
</cp:coreProperties>
</file>