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4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277" y="6487017"/>
            <a:ext cx="9144000" cy="360040"/>
          </a:xfrm>
          <a:prstGeom prst="rect">
            <a:avLst/>
          </a:prstGeom>
          <a:solidFill>
            <a:srgbClr val="224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88375" y="69269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70366" y="22768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6463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FC4E52-2F33-4285-A76F-EA33F57710A3}" type="datetime1">
              <a:rPr lang="es-PE" smtClean="0"/>
              <a:t>12/12/2021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6463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6463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20192"/>
            <a:ext cx="9144000" cy="360040"/>
          </a:xfrm>
          <a:prstGeom prst="rect">
            <a:avLst/>
          </a:prstGeom>
          <a:solidFill>
            <a:srgbClr val="224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4" y="4597887"/>
            <a:ext cx="3419952" cy="1848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E065-47D4-44B4-84C1-5A09526C22A5}" type="datetime1">
              <a:rPr lang="es-PE" smtClean="0"/>
              <a:t>12/12/2021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5628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7D12-667F-46DA-A0AD-8D1BF0F0CF2B}" type="datetime1">
              <a:rPr lang="es-PE" smtClean="0"/>
              <a:t>12/12/2021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831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0C-FDF4-4895-8E4A-E7EE0E291DF5}" type="datetime1">
              <a:rPr lang="es-PE" smtClean="0"/>
              <a:t>12/12/2021</a:t>
            </a:fld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cxnSp>
        <p:nvCxnSpPr>
          <p:cNvPr id="6" name="Straight Connector 12"/>
          <p:cNvCxnSpPr/>
          <p:nvPr/>
        </p:nvCxnSpPr>
        <p:spPr>
          <a:xfrm>
            <a:off x="2456830" y="1056478"/>
            <a:ext cx="598487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 descr="ban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9394" y="5290586"/>
            <a:ext cx="6864728" cy="885771"/>
          </a:xfrm>
          <a:prstGeom prst="rect">
            <a:avLst/>
          </a:prstGeom>
        </p:spPr>
      </p:pic>
      <p:pic>
        <p:nvPicPr>
          <p:cNvPr id="8" name="7 Imagen" descr="MCP(rgb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42625"/>
            <a:ext cx="1524000" cy="7620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3013363" y="485016"/>
            <a:ext cx="53680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396875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Daniel Ramos Castañeda</a:t>
            </a:r>
            <a:endParaRPr lang="es-PE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352229" y="1203924"/>
            <a:ext cx="469033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396875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danielramos@dba.pe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9" y="1671934"/>
            <a:ext cx="1446461" cy="160944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50" y="3645024"/>
            <a:ext cx="1028899" cy="1260936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2752725" y="1634001"/>
            <a:ext cx="6139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Certificaciones:</a:t>
            </a:r>
          </a:p>
          <a:p>
            <a:r>
              <a:rPr lang="es-ES" sz="1600" dirty="0"/>
              <a:t>MCP, MCTS, MAP, MCPS,</a:t>
            </a:r>
            <a:r>
              <a:rPr lang="es-ES" sz="1600" baseline="0" dirty="0"/>
              <a:t> MCNPS</a:t>
            </a:r>
          </a:p>
          <a:p>
            <a:endParaRPr lang="es-ES" sz="1600" baseline="0" dirty="0"/>
          </a:p>
          <a:p>
            <a:r>
              <a:rPr lang="es-ES" sz="1600" baseline="0" dirty="0"/>
              <a:t>Especializaciones:</a:t>
            </a:r>
          </a:p>
          <a:p>
            <a:r>
              <a:rPr lang="es-PE" sz="1200" dirty="0"/>
              <a:t>MCPS 2.0 - AOS: Business Intelligence Competency 1</a:t>
            </a:r>
            <a:br>
              <a:rPr lang="es-PE" sz="1200" dirty="0"/>
            </a:br>
            <a:r>
              <a:rPr lang="es-PE" sz="1200" dirty="0"/>
              <a:t>MCPS 2.0 - AOS: Competency- Integrated E-Business Solutions</a:t>
            </a:r>
            <a:br>
              <a:rPr lang="es-PE" sz="1200" dirty="0"/>
            </a:br>
            <a:r>
              <a:rPr lang="es-PE" sz="1200" dirty="0"/>
              <a:t>AOS: Application Integration Competency</a:t>
            </a:r>
            <a:br>
              <a:rPr lang="es-PE" sz="1200" dirty="0"/>
            </a:br>
            <a:r>
              <a:rPr lang="es-PE" sz="1200" dirty="0"/>
              <a:t>MCPS 2.0 - AOS: Data Platform Competency</a:t>
            </a:r>
            <a:br>
              <a:rPr lang="es-PE" sz="1200" dirty="0"/>
            </a:br>
            <a:r>
              <a:rPr lang="es-PE" sz="1200" dirty="0"/>
              <a:t>MCTS:</a:t>
            </a:r>
            <a:r>
              <a:rPr lang="es-PE" sz="1200" baseline="0" dirty="0"/>
              <a:t> </a:t>
            </a:r>
            <a:r>
              <a:rPr lang="es-PE" sz="1200" dirty="0"/>
              <a:t>SQL Server® 2005 y 2008</a:t>
            </a:r>
            <a:br>
              <a:rPr lang="es-PE" sz="1600" dirty="0"/>
            </a:br>
            <a:r>
              <a:rPr lang="es-PE" sz="1200" dirty="0"/>
              <a:t>AOS: Business Intelligence Competency 2</a:t>
            </a:r>
            <a:br>
              <a:rPr lang="es-PE" sz="1200" dirty="0"/>
            </a:br>
            <a:r>
              <a:rPr lang="es-PE" sz="1200" dirty="0"/>
              <a:t>AOS : BUSINESS INTELLIGENCE COMPETENCY - BUSINESS INTELLIGENCE PLATFORM</a:t>
            </a:r>
            <a:br>
              <a:rPr lang="es-PE" sz="1200" dirty="0"/>
            </a:br>
            <a:r>
              <a:rPr lang="es-PE" sz="1200" dirty="0"/>
              <a:t>AOS: Data Management Solutions Competency-Database Management for SQL </a:t>
            </a:r>
            <a:r>
              <a:rPr lang="es-PE" sz="1200" dirty="0" err="1"/>
              <a:t>Sever</a:t>
            </a:r>
            <a:r>
              <a:rPr lang="es-PE" sz="1200" dirty="0"/>
              <a:t> </a:t>
            </a:r>
            <a:br>
              <a:rPr lang="es-PE" sz="1200" dirty="0"/>
            </a:br>
            <a:r>
              <a:rPr lang="es-PE" sz="1200" dirty="0"/>
              <a:t>AOS : Microsoft Dynamics AX - SQL server</a:t>
            </a:r>
            <a:br>
              <a:rPr lang="es-PE" sz="1200" dirty="0"/>
            </a:br>
            <a:r>
              <a:rPr lang="es-PE" sz="1200" dirty="0"/>
              <a:t>AOS : ERP Competency - Microsoft Dynamics GP - SQL server</a:t>
            </a:r>
            <a:br>
              <a:rPr lang="es-PE" sz="1200" dirty="0"/>
            </a:br>
            <a:r>
              <a:rPr lang="es-PE" sz="1200" dirty="0"/>
              <a:t>AOS : Microsoft Dynamics NAV - SQL server</a:t>
            </a:r>
            <a:br>
              <a:rPr lang="es-PE" sz="1200" dirty="0"/>
            </a:br>
            <a:r>
              <a:rPr lang="es-PE" sz="1200" dirty="0"/>
              <a:t>AOS : Microsoft Dynamics SL - SQL Server</a:t>
            </a:r>
            <a:br>
              <a:rPr lang="es-PE" sz="1200" dirty="0"/>
            </a:br>
            <a:r>
              <a:rPr lang="es-PE" sz="1200" dirty="0"/>
              <a:t>AOS : Microsoft Dynamics Point of Sale - SQL Server</a:t>
            </a:r>
            <a:endParaRPr lang="es-ES" sz="12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859" y="4725144"/>
            <a:ext cx="1525141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4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  <p:extLst>
      <p:ext uri="{BB962C8B-B14F-4D97-AF65-F5344CB8AC3E}">
        <p14:creationId xmlns:p14="http://schemas.microsoft.com/office/powerpoint/2010/main" val="25556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8160"/>
            <a:ext cx="9144000" cy="1296144"/>
          </a:xfrm>
          <a:prstGeom prst="rect">
            <a:avLst/>
          </a:prstGeom>
          <a:solidFill>
            <a:srgbClr val="224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415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90302"/>
            <a:ext cx="8229600" cy="487815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DAAB-0056-459A-86E0-6FE380832801}" type="datetime1">
              <a:rPr lang="es-PE" smtClean="0"/>
              <a:t>12/12/2021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4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24567" cy="4191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457-D0D1-431C-9EFA-D232D9543B88}" type="datetime1">
              <a:rPr lang="es-PE" smtClean="0"/>
              <a:t>12/12/2021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4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8160"/>
            <a:ext cx="9144000" cy="1224136"/>
          </a:xfrm>
          <a:prstGeom prst="rect">
            <a:avLst/>
          </a:prstGeom>
          <a:solidFill>
            <a:srgbClr val="224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415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19726"/>
            <a:ext cx="4038600" cy="470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19726"/>
            <a:ext cx="4038600" cy="470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17A-28F8-4276-91EF-87286D786CDC}" type="datetime1">
              <a:rPr lang="es-PE" smtClean="0"/>
              <a:t>12/12/2021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46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8160"/>
            <a:ext cx="9144000" cy="1224136"/>
          </a:xfrm>
          <a:prstGeom prst="rect">
            <a:avLst/>
          </a:prstGeom>
          <a:solidFill>
            <a:srgbClr val="224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415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296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296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9445-8B9E-45B8-A2FF-AAE5295DE2F5}" type="datetime1">
              <a:rPr lang="es-PE" smtClean="0"/>
              <a:t>12/12/2021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3"/>
          </p:nvPr>
        </p:nvSpPr>
        <p:spPr>
          <a:xfrm>
            <a:off x="3124200" y="6464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20192"/>
            <a:ext cx="9144000" cy="1224136"/>
          </a:xfrm>
          <a:prstGeom prst="rect">
            <a:avLst/>
          </a:prstGeom>
          <a:solidFill>
            <a:srgbClr val="224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619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D926-07FC-408B-BDA2-652C9F11422B}" type="datetime1">
              <a:rPr lang="es-PE" smtClean="0"/>
              <a:t>12/12/2021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4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BFBB-DECE-43C9-9803-63B4E84F7BC4}" type="datetime1">
              <a:rPr lang="es-PE" smtClean="0"/>
              <a:t>12/12/2021</a:t>
            </a:fld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5628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0AE-E87A-40E2-8E7D-CEC8E1D5A27B}" type="datetime1">
              <a:rPr lang="es-PE" smtClean="0"/>
              <a:t>12/12/2021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46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58A9-65B0-42AB-8403-714FF5CF349D}" type="datetime1">
              <a:rPr lang="es-PE" smtClean="0"/>
              <a:t>12/12/2021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322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24567" cy="4191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-223" y="6482002"/>
            <a:ext cx="9144000" cy="360040"/>
          </a:xfrm>
          <a:prstGeom prst="rect">
            <a:avLst/>
          </a:prstGeom>
          <a:solidFill>
            <a:srgbClr val="224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646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0450BDE-1775-4952-8696-D9CAB096ECB9}" type="datetime1">
              <a:rPr lang="es-PE" smtClean="0"/>
              <a:t>12/12/2021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646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danielramos@dba.pe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4646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2AB2244-2C0D-418B-B3F6-958DF3D151B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pos de datos detallados en SQL Server 2019 » Proyecto A">
            <a:extLst>
              <a:ext uri="{FF2B5EF4-FFF2-40B4-BE49-F238E27FC236}">
                <a16:creationId xmlns:a16="http://schemas.microsoft.com/office/drawing/2014/main" id="{CFB3A354-ED27-476F-95E0-AFAD976D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82" y="636103"/>
            <a:ext cx="4371147" cy="352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85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SQL Server?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90302"/>
            <a:ext cx="8229600" cy="237222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Microsoft SQL Server es un sistema de gestión de base de datos relacional, desarrollado por la empresa Microsoft. El lenguaje de desarrollo utilizado es </a:t>
            </a:r>
            <a:r>
              <a:rPr lang="es-MX" dirty="0" err="1"/>
              <a:t>Transact</a:t>
            </a:r>
            <a:r>
              <a:rPr lang="es-MX" dirty="0"/>
              <a:t>-SQL, una implementación del estándar ANSI del lenguaje SQL, utilizado para manipular y recuperar datos, crear tablas y definir relaciones entre ellas.</a:t>
            </a:r>
            <a:endParaRPr lang="es-PE" dirty="0"/>
          </a:p>
          <a:p>
            <a:pPr marL="0" indent="0" algn="just">
              <a:buNone/>
            </a:pP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DAAB-0056-459A-86E0-6FE380832801}" type="datetime1">
              <a:rPr lang="es-PE" smtClean="0"/>
              <a:t>12/12/2021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danielramos@dba.pe</a:t>
            </a:r>
            <a:endParaRPr lang="es-ES" dirty="0"/>
          </a:p>
        </p:txBody>
      </p:sp>
      <p:pic>
        <p:nvPicPr>
          <p:cNvPr id="3074" name="Picture 2" descr="Microsoft SQL Server 2019 Takes Full Advantage of OpenShift and Linux  Containers">
            <a:extLst>
              <a:ext uri="{FF2B5EF4-FFF2-40B4-BE49-F238E27FC236}">
                <a16:creationId xmlns:a16="http://schemas.microsoft.com/office/drawing/2014/main" id="{7F8CD656-A8F5-4257-B6DC-97C5E75D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87" y="3762531"/>
            <a:ext cx="5112026" cy="24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DAAB-0056-459A-86E0-6FE380832801}" type="datetime1">
              <a:rPr lang="es-PE" smtClean="0"/>
              <a:t>12/12/2021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danielramos@dba.pe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B7E36E-DE80-426D-BEE4-6BE419B1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91440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DAAB-0056-459A-86E0-6FE380832801}" type="datetime1">
              <a:rPr lang="es-PE" smtClean="0"/>
              <a:t>12/12/2021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danielramos@dba.pe</a:t>
            </a:r>
            <a:endParaRPr lang="es-ES" dirty="0"/>
          </a:p>
        </p:txBody>
      </p:sp>
      <p:pic>
        <p:nvPicPr>
          <p:cNvPr id="4098" name="Picture 2" descr="SQL Server ¡conviértete en el profesional que las empresas están buscando!  – Educacion IT">
            <a:extLst>
              <a:ext uri="{FF2B5EF4-FFF2-40B4-BE49-F238E27FC236}">
                <a16:creationId xmlns:a16="http://schemas.microsoft.com/office/drawing/2014/main" id="{D7A25D06-562E-46F8-BAE7-62E6F76D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0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DAAB-0056-459A-86E0-6FE380832801}" type="datetime1">
              <a:rPr lang="es-PE" smtClean="0"/>
              <a:t>12/12/2021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2244-2C0D-418B-B3F6-958DF3D151B4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danielramos@dba.pe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0426607"/>
      </p:ext>
    </p:extLst>
  </p:cSld>
  <p:clrMapOvr>
    <a:masterClrMapping/>
  </p:clrMapOvr>
</p:sld>
</file>

<file path=ppt/theme/theme1.xml><?xml version="1.0" encoding="utf-8"?>
<a:theme xmlns:a="http://schemas.openxmlformats.org/drawingml/2006/main" name="db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a2" id="{D609DD94-2585-41E5-85E5-5CC902F708E5}" vid="{3034286F-2A4B-4BC5-BBC0-E64A725326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dba2</Template>
  <TotalTime>105</TotalTime>
  <Words>86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dba2</vt:lpstr>
      <vt:lpstr>Presentación de PowerPoint</vt:lpstr>
      <vt:lpstr>¿Qué es SQL Server?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</dc:title>
  <dc:creator>daniel alexis ramos castañeda</dc:creator>
  <cp:lastModifiedBy>pdramos (Ramos Castañeda, Daniel Alexis)</cp:lastModifiedBy>
  <cp:revision>4</cp:revision>
  <dcterms:created xsi:type="dcterms:W3CDTF">2020-05-24T12:23:50Z</dcterms:created>
  <dcterms:modified xsi:type="dcterms:W3CDTF">2021-12-12T14:28:05Z</dcterms:modified>
</cp:coreProperties>
</file>