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Archivo Black"/>
      <p:regular r:id="rId11"/>
    </p:embeddedFont>
    <p:embeddedFont>
      <p:font typeface="Archiv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9AA0A6"/>
          </p15:clr>
        </p15:guide>
        <p15:guide id="2" orient="horz" pos="10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10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chivoBlack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Archivo-bold.fntdata"/><Relationship Id="rId12" Type="http://schemas.openxmlformats.org/officeDocument/2006/relationships/font" Target="fonts/Archiv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Archivo-boldItalic.fntdata"/><Relationship Id="rId14" Type="http://schemas.openxmlformats.org/officeDocument/2006/relationships/font" Target="fonts/Archiv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2075" y="360650"/>
            <a:ext cx="3063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rPr>
              <a:t>ISABELA ORTÍZ</a:t>
            </a:r>
            <a:endParaRPr b="1" sz="2700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PROJECT MANAGER</a:t>
            </a:r>
            <a:endParaRPr sz="1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67125" y="349500"/>
            <a:ext cx="3966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Sobre mí</a:t>
            </a:r>
            <a:r>
              <a:rPr b="1" lang="en" sz="1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br>
              <a:rPr b="1" lang="en" sz="1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b="1" i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(Breve resumen de tus logros)</a:t>
            </a:r>
            <a:endParaRPr b="1" i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Busco una oportunidad como Project Manager ya que he trabajado en gestión de proyectos para el sector de tecnología y financiero. He desarrollado mis habilidades en priorización de tareas y compromisos de entrega, en un entorno altamente dinámico y con la participación de múltiples equipos diversos.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2075" y="2094175"/>
            <a:ext cx="2457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/ Competencias</a:t>
            </a:r>
            <a:endParaRPr b="1" sz="17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SAP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Office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G Suite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Jira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Notion</a:t>
            </a: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225" y="3614825"/>
            <a:ext cx="2457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/ Soft Skills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Autodidacta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Adaptable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Flexible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Trabajo en equipo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52225" y="4911300"/>
            <a:ext cx="2962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/ Formación Adicional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&gt;&gt; Tecnologico de Monterrey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Diplomado de Gestion de Proyectos| 2022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&gt;&gt; Platzi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Figma | 2022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Lonem ipsum.....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67125" y="2128075"/>
            <a:ext cx="38253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/ Experiencia</a:t>
            </a:r>
            <a:endParaRPr b="1" sz="15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chivo"/>
                <a:ea typeface="Archivo"/>
                <a:cs typeface="Archivo"/>
                <a:sym typeface="Archivo"/>
              </a:rPr>
              <a:t>&gt;&gt; Project Manager</a:t>
            </a:r>
            <a:endParaRPr b="1" sz="12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Archivo"/>
                <a:ea typeface="Archivo"/>
                <a:cs typeface="Archivo"/>
                <a:sym typeface="Archivo"/>
              </a:rPr>
              <a:t>Cita y Tita S.A. | 2018 hasta la fecha</a:t>
            </a:r>
            <a:endParaRPr sz="115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Archivo"/>
              <a:ea typeface="Archivo"/>
              <a:cs typeface="Archivo"/>
              <a:sym typeface="Archivo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chivo"/>
              <a:buChar char="-"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Programación general del proyecto que permita a los equipos alcanzar el éxito en función de los hitos del proyecto y la puesta en marcha.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chivo"/>
              <a:buChar char="-"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Contribuir al desarrollo de presupuestos globales durante la concepción del proyecto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chivo"/>
              <a:buChar char="-"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Identificar y desarrollar nuevas oportunidades con las partes interesadas del proyecto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chivo"/>
              <a:buChar char="-"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Confiar en la experiencia y el juicio limitados para planificar y alcanzar los objetivos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chivo"/>
              <a:buChar char="-"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Determinar y definir el alcance, los objetivos y los requisitos del proyecto.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*NO OLVIDES AGREGAR LOGROS AL FINAL DE CADA EXPERIENCIA PROFESIONAL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*LOS LOGROS SON LAS EXPECTATIVAS SUPERADAS DE LOS RESULTADOS NO SOLO TU TRABAJO BIEN HECHO O QUE TE HA DADO SATISFACCIÓN PERSONAL.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latin typeface="Archivo"/>
                <a:ea typeface="Archivo"/>
                <a:cs typeface="Archivo"/>
                <a:sym typeface="Archivo"/>
              </a:rPr>
              <a:t>&gt;&gt; Líder de Proyectos</a:t>
            </a:r>
            <a:endParaRPr b="1" sz="115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Archivo"/>
                <a:ea typeface="Archivo"/>
                <a:cs typeface="Archivo"/>
                <a:sym typeface="Archivo"/>
              </a:rPr>
              <a:t>Corporación Brillafoto | 2016 - 2017</a:t>
            </a: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| </a:t>
            </a:r>
            <a:endParaRPr sz="1150">
              <a:latin typeface="Archivo"/>
              <a:ea typeface="Archivo"/>
              <a:cs typeface="Archivo"/>
              <a:sym typeface="Archivo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chivo"/>
              <a:buChar char="-"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Presentación de entregables del proyecto que superen las normas de calidad y obtener la aceptación de las partes interesadas 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chivo"/>
              <a:buChar char="-"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Crear y mantener una documentación exhaustiva del proyecto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chivo"/>
              <a:buChar char="-"/>
            </a:pPr>
            <a:r>
              <a:rPr lang="en" sz="11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Realizar evaluaciones posteriores al proyecto para la mejora continua</a:t>
            </a:r>
            <a:endParaRPr sz="11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52225" y="6931400"/>
            <a:ext cx="2962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/ Intereses y Hobbies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&gt; Ciencia de datos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&gt; Economía circular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&gt; Videjuegos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56675" y="8159525"/>
            <a:ext cx="2962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/ Datos de Contacto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hola@sitioincreible.mx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www.sitioincreible.mx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Linkedin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Teléfono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Ciudad, país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47775" y="8245200"/>
            <a:ext cx="38253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/ Historial Académico </a:t>
            </a:r>
            <a:endParaRPr b="1" sz="15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latin typeface="Archivo"/>
                <a:ea typeface="Archivo"/>
                <a:cs typeface="Archivo"/>
                <a:sym typeface="Archivo"/>
              </a:rPr>
              <a:t>&gt;&gt; Universidad Austral</a:t>
            </a:r>
            <a:endParaRPr b="1" sz="115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Archivo"/>
                <a:ea typeface="Archivo"/>
                <a:cs typeface="Archivo"/>
                <a:sym typeface="Archivo"/>
              </a:rPr>
              <a:t>Medalla de honor desde 2017 a 2018.</a:t>
            </a:r>
            <a:endParaRPr sz="115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Archivo"/>
                <a:ea typeface="Archivo"/>
                <a:cs typeface="Archivo"/>
                <a:sym typeface="Archivo"/>
              </a:rPr>
              <a:t>Miembro de Aficionados a la tecnología y Aspirantes a artistas web.</a:t>
            </a:r>
            <a:endParaRPr sz="115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Archivo"/>
                <a:ea typeface="Archivo"/>
                <a:cs typeface="Archivo"/>
                <a:sym typeface="Archivo"/>
              </a:rPr>
              <a:t>Premio al mejor desarrollador web estudiantil en 2018.</a:t>
            </a:r>
            <a:endParaRPr sz="115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3265450" y="272100"/>
            <a:ext cx="0" cy="951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