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9AA0A6"/>
          </p15:clr>
        </p15:guide>
        <p15:guide id="2" orient="horz" pos="10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10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0150" y="9848000"/>
            <a:ext cx="7792800" cy="2103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7792800" cy="21159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80975" y="325950"/>
            <a:ext cx="1464000" cy="146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Foto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98475" y="325900"/>
            <a:ext cx="4361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PEDRO FERNÁNDEZ</a:t>
            </a:r>
            <a:endParaRPr b="1" sz="2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ESTUDIANTE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Estudiante de Diseño y Comunicación Visual. Me considero una persona responsable y creativa. Buscando mi primera experiencia laboral en diseño gráfico o diseño de marca.</a:t>
            </a:r>
            <a:endParaRPr sz="15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05175" y="2769250"/>
            <a:ext cx="33123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Open Sans"/>
                <a:ea typeface="Open Sans"/>
                <a:cs typeface="Open Sans"/>
                <a:sym typeface="Open Sans"/>
              </a:rPr>
              <a:t>EDUCACIÓN</a:t>
            </a:r>
            <a:endParaRPr b="1" sz="1700">
              <a:solidFill>
                <a:srgbClr val="76A5A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Universidad Barcelle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2017 - 2021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Carrera de Derecho, en Curso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Open Sans"/>
                <a:ea typeface="Open Sans"/>
                <a:cs typeface="Open Sans"/>
                <a:sym typeface="Open Sans"/>
              </a:rPr>
              <a:t>Escuela Fauget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2012 - 2017</a:t>
            </a:r>
            <a:endParaRPr b="1"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Bachiller en Economía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747300" y="2769240"/>
            <a:ext cx="23271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Open Sans"/>
                <a:ea typeface="Open Sans"/>
                <a:cs typeface="Open Sans"/>
                <a:sym typeface="Open Sans"/>
              </a:rPr>
              <a:t>HABILIDADES</a:t>
            </a:r>
            <a:endParaRPr b="1" sz="1700">
              <a:solidFill>
                <a:srgbClr val="76A5A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Creativo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Autodidacta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Resiliente / Inteligencia emocional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Adaptable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Comunicación asertiva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Adobe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Asana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Sketch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5175" y="5202575"/>
            <a:ext cx="33123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Open Sans"/>
                <a:ea typeface="Open Sans"/>
                <a:cs typeface="Open Sans"/>
                <a:sym typeface="Open Sans"/>
              </a:rPr>
              <a:t>IDIOMAS</a:t>
            </a:r>
            <a:endParaRPr b="1" sz="1700">
              <a:solidFill>
                <a:srgbClr val="76A5A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Inglés B2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21970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300"/>
              <a:buFont typeface="Open Sans"/>
              <a:buChar char="●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Español Nativo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5175" y="6860875"/>
            <a:ext cx="3312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Open Sans"/>
                <a:ea typeface="Open Sans"/>
                <a:cs typeface="Open Sans"/>
                <a:sym typeface="Open Sans"/>
              </a:rPr>
              <a:t>CONTACTO</a:t>
            </a:r>
            <a:endParaRPr b="1" sz="1700">
              <a:solidFill>
                <a:srgbClr val="76A5A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67875" y="7258325"/>
            <a:ext cx="18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tucorreo@correo.com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75" y="7349748"/>
            <a:ext cx="210300" cy="21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980300" y="7583850"/>
            <a:ext cx="18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Enlace LinkedIn 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650" y="7608500"/>
            <a:ext cx="244650" cy="2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980300" y="7909375"/>
            <a:ext cx="21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@sitioincreíble / Portafolio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980300" y="8232888"/>
            <a:ext cx="21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Ciudad, país</a:t>
            </a:r>
            <a:endParaRPr sz="1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185" y="7889038"/>
            <a:ext cx="311090" cy="30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7175" y="8232924"/>
            <a:ext cx="311098" cy="31106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3737775" y="5179075"/>
            <a:ext cx="3312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Open Sans"/>
                <a:ea typeface="Open Sans"/>
                <a:cs typeface="Open Sans"/>
                <a:sym typeface="Open Sans"/>
              </a:rPr>
              <a:t>EXPERIENCIA</a:t>
            </a:r>
            <a:endParaRPr b="1" sz="1700">
              <a:solidFill>
                <a:srgbClr val="76A5A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To Home, proyecto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Marzo 2021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Creación de logo y manual de identidad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Creación de manual de bienvenida para huéspedes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Banners y flyers para facebook e instagram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747300" y="7246850"/>
            <a:ext cx="3312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Open Sans"/>
                <a:ea typeface="Open Sans"/>
                <a:cs typeface="Open Sans"/>
                <a:sym typeface="Open Sans"/>
              </a:rPr>
              <a:t>VOLUNTARIADOS</a:t>
            </a:r>
            <a:endParaRPr b="1" sz="1700">
              <a:solidFill>
                <a:srgbClr val="76A5A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Voluntario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En Verde Bendito, Enero 2021- Marzo 2021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Open Sans"/>
              <a:buChar char="●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Participación en colectas para repartir material de estudio en Escuelas de bajos recursos.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