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</p:sldIdLst>
  <p:sldSz cy="6858000" cx="9144000"/>
  <p:notesSz cx="7315200" cy="9601200"/>
  <p:embeddedFontLst>
    <p:embeddedFont>
      <p:font typeface="Cabin"/>
      <p:regular r:id="rId96"/>
      <p:bold r:id="rId97"/>
      <p:italic r:id="rId98"/>
      <p:boldItalic r:id="rId99"/>
    </p:embeddedFont>
    <p:embeddedFont>
      <p:font typeface="Tahoma"/>
      <p:regular r:id="rId100"/>
      <p:bold r:id="rId10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101" Type="http://schemas.openxmlformats.org/officeDocument/2006/relationships/font" Target="fonts/Tahoma-bold.fntdata"/><Relationship Id="rId100" Type="http://schemas.openxmlformats.org/officeDocument/2006/relationships/font" Target="fonts/Tahoma-regular.fntdata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95" Type="http://schemas.openxmlformats.org/officeDocument/2006/relationships/slide" Target="slides/slide84.xml"/><Relationship Id="rId94" Type="http://schemas.openxmlformats.org/officeDocument/2006/relationships/slide" Target="slides/slide83.xml"/><Relationship Id="rId97" Type="http://schemas.openxmlformats.org/officeDocument/2006/relationships/font" Target="fonts/Cabin-bold.fntdata"/><Relationship Id="rId96" Type="http://schemas.openxmlformats.org/officeDocument/2006/relationships/font" Target="fonts/Cabin-regular.fntdata"/><Relationship Id="rId11" Type="http://schemas.openxmlformats.org/officeDocument/2006/relationships/notesMaster" Target="notesMasters/notesMaster1.xml"/><Relationship Id="rId99" Type="http://schemas.openxmlformats.org/officeDocument/2006/relationships/font" Target="fonts/Cabin-boldItalic.fntdata"/><Relationship Id="rId10" Type="http://schemas.openxmlformats.org/officeDocument/2006/relationships/slideMaster" Target="slideMasters/slideMaster7.xml"/><Relationship Id="rId98" Type="http://schemas.openxmlformats.org/officeDocument/2006/relationships/font" Target="fonts/Cabin-italic.fntdata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91" Type="http://schemas.openxmlformats.org/officeDocument/2006/relationships/slide" Target="slides/slide80.xml"/><Relationship Id="rId90" Type="http://schemas.openxmlformats.org/officeDocument/2006/relationships/slide" Target="slides/slide79.xml"/><Relationship Id="rId93" Type="http://schemas.openxmlformats.org/officeDocument/2006/relationships/slide" Target="slides/slide82.xml"/><Relationship Id="rId92" Type="http://schemas.openxmlformats.org/officeDocument/2006/relationships/slide" Target="slides/slide8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84" Type="http://schemas.openxmlformats.org/officeDocument/2006/relationships/slide" Target="slides/slide73.xml"/><Relationship Id="rId83" Type="http://schemas.openxmlformats.org/officeDocument/2006/relationships/slide" Target="slides/slide72.xml"/><Relationship Id="rId86" Type="http://schemas.openxmlformats.org/officeDocument/2006/relationships/slide" Target="slides/slide75.xml"/><Relationship Id="rId85" Type="http://schemas.openxmlformats.org/officeDocument/2006/relationships/slide" Target="slides/slide74.xml"/><Relationship Id="rId88" Type="http://schemas.openxmlformats.org/officeDocument/2006/relationships/slide" Target="slides/slide77.xml"/><Relationship Id="rId87" Type="http://schemas.openxmlformats.org/officeDocument/2006/relationships/slide" Target="slides/slide76.xml"/><Relationship Id="rId89" Type="http://schemas.openxmlformats.org/officeDocument/2006/relationships/slide" Target="slides/slide78.xml"/><Relationship Id="rId80" Type="http://schemas.openxmlformats.org/officeDocument/2006/relationships/slide" Target="slides/slide69.xml"/><Relationship Id="rId82" Type="http://schemas.openxmlformats.org/officeDocument/2006/relationships/slide" Target="slides/slide71.xml"/><Relationship Id="rId81" Type="http://schemas.openxmlformats.org/officeDocument/2006/relationships/slide" Target="slides/slide70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62.xml"/><Relationship Id="rId72" Type="http://schemas.openxmlformats.org/officeDocument/2006/relationships/slide" Target="slides/slide61.xml"/><Relationship Id="rId75" Type="http://schemas.openxmlformats.org/officeDocument/2006/relationships/slide" Target="slides/slide64.xml"/><Relationship Id="rId74" Type="http://schemas.openxmlformats.org/officeDocument/2006/relationships/slide" Target="slides/slide63.xml"/><Relationship Id="rId77" Type="http://schemas.openxmlformats.org/officeDocument/2006/relationships/slide" Target="slides/slide66.xml"/><Relationship Id="rId76" Type="http://schemas.openxmlformats.org/officeDocument/2006/relationships/slide" Target="slides/slide65.xml"/><Relationship Id="rId79" Type="http://schemas.openxmlformats.org/officeDocument/2006/relationships/slide" Target="slides/slide68.xml"/><Relationship Id="rId78" Type="http://schemas.openxmlformats.org/officeDocument/2006/relationships/slide" Target="slides/slide67.xml"/><Relationship Id="rId71" Type="http://schemas.openxmlformats.org/officeDocument/2006/relationships/slide" Target="slides/slide60.xml"/><Relationship Id="rId70" Type="http://schemas.openxmlformats.org/officeDocument/2006/relationships/slide" Target="slides/slide59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66" Type="http://schemas.openxmlformats.org/officeDocument/2006/relationships/slide" Target="slides/slide55.xml"/><Relationship Id="rId65" Type="http://schemas.openxmlformats.org/officeDocument/2006/relationships/slide" Target="slides/slide54.xml"/><Relationship Id="rId68" Type="http://schemas.openxmlformats.org/officeDocument/2006/relationships/slide" Target="slides/slide57.xml"/><Relationship Id="rId67" Type="http://schemas.openxmlformats.org/officeDocument/2006/relationships/slide" Target="slides/slide56.xml"/><Relationship Id="rId60" Type="http://schemas.openxmlformats.org/officeDocument/2006/relationships/slide" Target="slides/slide49.xml"/><Relationship Id="rId69" Type="http://schemas.openxmlformats.org/officeDocument/2006/relationships/slide" Target="slides/slide5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7" Type="http://schemas.openxmlformats.org/officeDocument/2006/relationships/slide" Target="slides/slide46.xml"/><Relationship Id="rId56" Type="http://schemas.openxmlformats.org/officeDocument/2006/relationships/slide" Target="slides/slide45.xml"/><Relationship Id="rId59" Type="http://schemas.openxmlformats.org/officeDocument/2006/relationships/slide" Target="slides/slide48.xml"/><Relationship Id="rId58" Type="http://schemas.openxmlformats.org/officeDocument/2006/relationships/slide" Target="slides/slide4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3bb5884cc7_2_0:notes"/>
          <p:cNvSpPr/>
          <p:nvPr>
            <p:ph idx="2" type="sldImg"/>
          </p:nvPr>
        </p:nvSpPr>
        <p:spPr>
          <a:xfrm>
            <a:off x="1258887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3bb5884cc7_2_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g3bb5884cc7_2_0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1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1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8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90" name="Google Shape;2890;p1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1" name="Google Shape;2891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7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1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4" name="Google Shape;3614;p1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4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Google Shape;3785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6" name="Google Shape;3786;p1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8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0" name="Google Shape;4010;p1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7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Google Shape;4108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9" name="Google Shape;4109;p1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0" name="Shape 4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" name="Google Shape;4321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2" name="Google Shape;4322;p1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7" name="Shape 4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8" name="Google Shape;4458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9" name="Google Shape;4459;p1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0" name="Shape 4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1" name="Google Shape;4501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2" name="Google Shape;4502;p2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1" name="Shape 4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" name="Google Shape;4512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3" name="Google Shape;4513;p2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3" name="Shape 4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4" name="Google Shape;4524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25" name="Google Shape;4525;p2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6" name="Google Shape;4526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4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5" name="Google Shape;4535;g3bb5884cc7_2_6:notes"/>
          <p:cNvSpPr/>
          <p:nvPr>
            <p:ph idx="2" type="sldImg"/>
          </p:nvPr>
        </p:nvSpPr>
        <p:spPr>
          <a:xfrm>
            <a:off x="1258887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6" name="Google Shape;4536;g3bb5884cc7_2_6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7" name="Google Shape;4537;g3bb5884cc7_2_6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p23:notes"/>
          <p:cNvSpPr txBox="1"/>
          <p:nvPr/>
        </p:nvSpPr>
        <p:spPr>
          <a:xfrm>
            <a:off x="4144962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43" name="Google Shape;4543;p23:notes"/>
          <p:cNvSpPr/>
          <p:nvPr>
            <p:ph idx="2" type="sldImg"/>
          </p:nvPr>
        </p:nvSpPr>
        <p:spPr>
          <a:xfrm>
            <a:off x="1258887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4" name="Google Shape;4544;p23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1" name="Shape 4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2" name="Google Shape;4552;p24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3" name="Google Shape;4553;p24:notes"/>
          <p:cNvSpPr/>
          <p:nvPr>
            <p:ph idx="2" type="sldImg"/>
          </p:nvPr>
        </p:nvSpPr>
        <p:spPr>
          <a:xfrm>
            <a:off x="1258887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9" name="Shape 5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0" name="Google Shape;5110;p25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1" name="Google Shape;5111;p25:notes"/>
          <p:cNvSpPr/>
          <p:nvPr>
            <p:ph idx="2" type="sldImg"/>
          </p:nvPr>
        </p:nvSpPr>
        <p:spPr>
          <a:xfrm>
            <a:off x="1258887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7" name="Shape 5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8" name="Google Shape;5188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9" name="Google Shape;5189;p2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4" name="Shape 5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5" name="Google Shape;5295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6" name="Google Shape;5296;p2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2" name="Shape 5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3" name="Google Shape;5533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4" name="Google Shape;5534;p2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4" name="Shape 5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5" name="Google Shape;5635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6" name="Google Shape;5636;p2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3" name="Shape 5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" name="Google Shape;5744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5" name="Google Shape;5745;p3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1" name="Shape 5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2" name="Google Shape;5782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3" name="Google Shape;5783;p3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2" name="Shape 5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3" name="Google Shape;5793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4" name="Google Shape;5794;p3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1" name="Shape 5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2" name="Google Shape;5802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3" name="Google Shape;5803;p3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5" name="Shape 5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6" name="Google Shape;5866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7" name="Google Shape;5867;p3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2" name="Shape 5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3" name="Google Shape;5983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4" name="Google Shape;5984;p3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2" name="Shape 6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Google Shape;6153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4" name="Google Shape;6154;p3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04" name="Shape 6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5" name="Google Shape;6505;p3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06" name="Google Shape;6506;p3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7" name="Google Shape;6507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0" name="Shape 6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" name="Google Shape;6881;p3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82" name="Google Shape;6882;p3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83" name="Google Shape;6883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5" name="Shape 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6" name="Google Shape;7256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7" name="Google Shape;7257;p3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31" name="Shape 7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2" name="Google Shape;7632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3" name="Google Shape;7633;p4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4" name="Shape 7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5" name="Google Shape;7685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6" name="Google Shape;7686;p4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1" name="Shape 7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" name="Google Shape;7782;g3bb5884cc7_2_13:notes"/>
          <p:cNvSpPr/>
          <p:nvPr>
            <p:ph idx="2" type="sldImg"/>
          </p:nvPr>
        </p:nvSpPr>
        <p:spPr>
          <a:xfrm>
            <a:off x="1258887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3" name="Google Shape;7783;g3bb5884cc7_2_13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4" name="Google Shape;7784;g3bb5884cc7_2_13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8" name="Shape 7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9" name="Google Shape;7789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0" name="Google Shape;7790;p4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7" name="Shape 7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8" name="Google Shape;7798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9" name="Google Shape;7799;p4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6" name="Shape 7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7" name="Google Shape;7857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8" name="Google Shape;7858;p4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7" name="Shape 7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8" name="Google Shape;7918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9" name="Google Shape;7919;p4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3" name="Shape 7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4" name="Google Shape;7984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5" name="Google Shape;7985;p4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2" name="Google Shape;892;p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1" name="Shape 8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2" name="Google Shape;8022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3" name="Google Shape;8023;p4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9" name="Shape 8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0" name="Google Shape;8060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1" name="Google Shape;8061;p4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8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" name="Google Shape;8079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0" name="Google Shape;8080;p4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05" name="Shape 8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6" name="Google Shape;8206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7" name="Google Shape;8207;p5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5" name="Shape 8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6" name="Google Shape;8226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7" name="Google Shape;8227;p5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4" name="Shape 8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5" name="Google Shape;8275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6" name="Google Shape;8276;p5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58" name="Shape 8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9" name="Google Shape;8359;p5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0" name="Google Shape;8360;p5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9" name="Shape 8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0" name="Google Shape;8510;p5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1" name="Google Shape;8511;p5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3" name="Shape 8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4" name="Google Shape;8674;g3bb5884cc7_2_20:notes"/>
          <p:cNvSpPr/>
          <p:nvPr>
            <p:ph idx="2" type="sldImg"/>
          </p:nvPr>
        </p:nvSpPr>
        <p:spPr>
          <a:xfrm>
            <a:off x="1258887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5" name="Google Shape;8675;g3bb5884cc7_2_2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6" name="Google Shape;8676;g3bb5884cc7_2_20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0" name="Shape 8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1" name="Google Shape;8681;p5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2" name="Google Shape;8682;p5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5" name="Google Shape;915;p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89" name="Shape 8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0" name="Google Shape;8690;p5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1" name="Google Shape;8691;p5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9" name="Shape 8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0" name="Google Shape;8700;p5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1" name="Google Shape;8701;p5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3" name="Shape 8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" name="Google Shape;8714;p5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5" name="Google Shape;8715;p5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8" name="Shape 8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9" name="Google Shape;8759;p5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0" name="Google Shape;8760;p5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7" name="Shape 8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8" name="Google Shape;8768;p6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9" name="Google Shape;8769;p6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3" name="Shape 8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4" name="Google Shape;8784;p6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85" name="Google Shape;8785;p6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86" name="Google Shape;8786;p6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Two simple multiple access control techniques.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Each mobile’s share of the bandwidth is divided into portions for the uplink and the downlink. Also, possibly, out of band signaling.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As we will see, used in AMPS, GSM, IS-54/136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2" name="Shape 8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3" name="Google Shape;8803;p6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4" name="Google Shape;8804;p6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2" name="Shape 8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3" name="Google Shape;8953;g3bb5884cc7_2_27:notes"/>
          <p:cNvSpPr/>
          <p:nvPr>
            <p:ph idx="2" type="sldImg"/>
          </p:nvPr>
        </p:nvSpPr>
        <p:spPr>
          <a:xfrm>
            <a:off x="1258887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4" name="Google Shape;8954;g3bb5884cc7_2_27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5" name="Google Shape;8955;g3bb5884cc7_2_27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9" name="Shape 8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" name="Google Shape;8960;p6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1" name="Google Shape;8961;p6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68" name="Shape 8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9" name="Google Shape;8969;p6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0" name="Google Shape;8970;p6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8" name="Google Shape;1538;p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9" name="Google Shape;1539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7" name="Shape 8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8" name="Google Shape;8978;p6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9" name="Google Shape;8979;p6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6" name="Shape 8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7" name="Google Shape;8987;p6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8" name="Google Shape;8988;p6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4" name="Shape 9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5" name="Google Shape;9095;p6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6" name="Google Shape;9096;p6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8" name="Shape 9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9" name="Google Shape;9179;p6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0" name="Google Shape;9180;p6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1" name="Shape 9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2" name="Google Shape;9262;g3bb5884cc7_2_34:notes"/>
          <p:cNvSpPr/>
          <p:nvPr>
            <p:ph idx="2" type="sldImg"/>
          </p:nvPr>
        </p:nvSpPr>
        <p:spPr>
          <a:xfrm>
            <a:off x="1258887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3" name="Google Shape;9263;g3bb5884cc7_2_34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4" name="Google Shape;9264;g3bb5884cc7_2_34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8" name="Shape 9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9" name="Google Shape;9269;p6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70" name="Google Shape;9270;p6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71" name="Google Shape;9271;p6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8" name="Shape 9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9" name="Google Shape;9279;p7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0" name="Google Shape;9280;p70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0" name="Shape 9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1" name="Google Shape;9291;p7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92" name="Google Shape;9292;p7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3" name="Google Shape;9293;p7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3" name="Shape 9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4" name="Google Shape;9304;p7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5" name="Google Shape;9305;p72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14" name="Shape 9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5" name="Google Shape;9315;p7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6" name="Google Shape;9316;p73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8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5" name="Shape 9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6" name="Google Shape;9326;p7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7" name="Google Shape;9327;p74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4" name="Shape 9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5" name="Google Shape;9335;g3bb5884cc7_2_41:notes"/>
          <p:cNvSpPr/>
          <p:nvPr>
            <p:ph idx="2" type="sldImg"/>
          </p:nvPr>
        </p:nvSpPr>
        <p:spPr>
          <a:xfrm>
            <a:off x="1258887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6" name="Google Shape;9336;g3bb5884cc7_2_41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7" name="Google Shape;9337;g3bb5884cc7_2_41:notes"/>
          <p:cNvSpPr txBox="1"/>
          <p:nvPr>
            <p:ph idx="12" type="sldNum"/>
          </p:nvPr>
        </p:nvSpPr>
        <p:spPr>
          <a:xfrm>
            <a:off x="4144962" y="9121775"/>
            <a:ext cx="3170100" cy="479400"/>
          </a:xfrm>
          <a:prstGeom prst="rect">
            <a:avLst/>
          </a:prstGeom>
        </p:spPr>
        <p:txBody>
          <a:bodyPr anchorCtr="0" anchor="b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1" name="Shape 9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2" name="Google Shape;9342;p7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3" name="Google Shape;9343;p75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1" name="Shape 9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2" name="Google Shape;9352;p7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3" name="Google Shape;9353;p76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8" name="Shape 9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" name="Google Shape;9359;p7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0" name="Google Shape;9360;p77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t" bIns="48325" lIns="96625" spcFirstLastPara="1" rIns="96625" wrap="square" tIns="483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9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rgbClr val="00009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rgbClr val="00009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00009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9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9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 rot="5400000">
            <a:off x="2095500" y="49212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 rot="5400000">
            <a:off x="4318800" y="2272500"/>
            <a:ext cx="60309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 rot="5400000">
            <a:off x="356400" y="405600"/>
            <a:ext cx="60309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, and 2 Content" type="objAndTwoObj">
  <p:cSld name="OBJECT_AND_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495800" y="16113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3" type="body"/>
          </p:nvPr>
        </p:nvSpPr>
        <p:spPr>
          <a:xfrm>
            <a:off x="4495800" y="4011613"/>
            <a:ext cx="38100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Google Shape;47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85000"/>
              </a:lnSpc>
              <a:spcBef>
                <a:spcPts val="64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280"/>
              </a:spcBef>
              <a:spcAft>
                <a:spcPts val="0"/>
              </a:spcAft>
              <a:buClr>
                <a:srgbClr val="000090"/>
              </a:buClr>
              <a:buSzPts val="1400"/>
              <a:buFont typeface="Noto Sans Symbols"/>
              <a:buNone/>
              <a:defRPr sz="1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240"/>
              </a:spcBef>
              <a:spcAft>
                <a:spcPts val="0"/>
              </a:spcAft>
              <a:buClr>
                <a:srgbClr val="00009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000090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9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00009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90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9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9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9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9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9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  <a:defRPr b="1"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90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9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9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55600" lvl="1" marL="9144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9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9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00009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5334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009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0009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4495800" y="161131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009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0009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None/>
              <a:defRPr sz="2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90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9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00009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33400" y="1611312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81000" lvl="1" marL="9144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15.png"/><Relationship Id="rId13" Type="http://schemas.openxmlformats.org/officeDocument/2006/relationships/image" Target="../media/image18.png"/><Relationship Id="rId12" Type="http://schemas.openxmlformats.org/officeDocument/2006/relationships/image" Target="../media/image19.png"/><Relationship Id="rId15" Type="http://schemas.openxmlformats.org/officeDocument/2006/relationships/image" Target="../media/image26.png"/><Relationship Id="rId14" Type="http://schemas.openxmlformats.org/officeDocument/2006/relationships/image" Target="../media/image16.png"/><Relationship Id="rId17" Type="http://schemas.openxmlformats.org/officeDocument/2006/relationships/image" Target="../media/image27.png"/><Relationship Id="rId16" Type="http://schemas.openxmlformats.org/officeDocument/2006/relationships/image" Target="../media/image23.png"/><Relationship Id="rId19" Type="http://schemas.openxmlformats.org/officeDocument/2006/relationships/image" Target="../media/image36.png"/><Relationship Id="rId18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15.png"/><Relationship Id="rId13" Type="http://schemas.openxmlformats.org/officeDocument/2006/relationships/image" Target="../media/image18.png"/><Relationship Id="rId12" Type="http://schemas.openxmlformats.org/officeDocument/2006/relationships/image" Target="../media/image19.png"/><Relationship Id="rId15" Type="http://schemas.openxmlformats.org/officeDocument/2006/relationships/image" Target="../media/image26.png"/><Relationship Id="rId14" Type="http://schemas.openxmlformats.org/officeDocument/2006/relationships/image" Target="../media/image16.png"/><Relationship Id="rId17" Type="http://schemas.openxmlformats.org/officeDocument/2006/relationships/image" Target="../media/image27.png"/><Relationship Id="rId16" Type="http://schemas.openxmlformats.org/officeDocument/2006/relationships/image" Target="../media/image23.png"/><Relationship Id="rId19" Type="http://schemas.openxmlformats.org/officeDocument/2006/relationships/image" Target="../media/image36.png"/><Relationship Id="rId1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7.png"/><Relationship Id="rId5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6.png"/><Relationship Id="rId7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Relationship Id="rId6" Type="http://schemas.openxmlformats.org/officeDocument/2006/relationships/image" Target="../media/image6.png"/><Relationship Id="rId7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48.png"/><Relationship Id="rId5" Type="http://schemas.openxmlformats.org/officeDocument/2006/relationships/image" Target="../media/image42.png"/><Relationship Id="rId6" Type="http://schemas.openxmlformats.org/officeDocument/2006/relationships/image" Target="../media/image46.png"/><Relationship Id="rId7" Type="http://schemas.openxmlformats.org/officeDocument/2006/relationships/image" Target="../media/image43.png"/><Relationship Id="rId8" Type="http://schemas.openxmlformats.org/officeDocument/2006/relationships/image" Target="../media/image45.png"/><Relationship Id="rId11" Type="http://schemas.openxmlformats.org/officeDocument/2006/relationships/image" Target="../media/image27.png"/><Relationship Id="rId10" Type="http://schemas.openxmlformats.org/officeDocument/2006/relationships/image" Target="../media/image33.png"/><Relationship Id="rId12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5" Type="http://schemas.openxmlformats.org/officeDocument/2006/relationships/image" Target="../media/image49.png"/><Relationship Id="rId6" Type="http://schemas.openxmlformats.org/officeDocument/2006/relationships/image" Target="../media/image44.png"/><Relationship Id="rId7" Type="http://schemas.openxmlformats.org/officeDocument/2006/relationships/image" Target="../media/image51.png"/><Relationship Id="rId8" Type="http://schemas.openxmlformats.org/officeDocument/2006/relationships/image" Target="../media/image55.png"/><Relationship Id="rId11" Type="http://schemas.openxmlformats.org/officeDocument/2006/relationships/image" Target="../media/image50.png"/><Relationship Id="rId10" Type="http://schemas.openxmlformats.org/officeDocument/2006/relationships/image" Target="../media/image56.png"/><Relationship Id="rId13" Type="http://schemas.openxmlformats.org/officeDocument/2006/relationships/image" Target="../media/image66.png"/><Relationship Id="rId12" Type="http://schemas.openxmlformats.org/officeDocument/2006/relationships/image" Target="../media/image52.png"/><Relationship Id="rId15" Type="http://schemas.openxmlformats.org/officeDocument/2006/relationships/image" Target="../media/image33.png"/><Relationship Id="rId1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60.png"/><Relationship Id="rId5" Type="http://schemas.openxmlformats.org/officeDocument/2006/relationships/image" Target="../media/image42.png"/><Relationship Id="rId6" Type="http://schemas.openxmlformats.org/officeDocument/2006/relationships/image" Target="../media/image57.png"/><Relationship Id="rId7" Type="http://schemas.openxmlformats.org/officeDocument/2006/relationships/image" Target="../media/image54.png"/><Relationship Id="rId8" Type="http://schemas.openxmlformats.org/officeDocument/2006/relationships/image" Target="../media/image72.png"/><Relationship Id="rId11" Type="http://schemas.openxmlformats.org/officeDocument/2006/relationships/image" Target="../media/image68.png"/><Relationship Id="rId10" Type="http://schemas.openxmlformats.org/officeDocument/2006/relationships/image" Target="../media/image95.png"/><Relationship Id="rId13" Type="http://schemas.openxmlformats.org/officeDocument/2006/relationships/image" Target="../media/image58.png"/><Relationship Id="rId12" Type="http://schemas.openxmlformats.org/officeDocument/2006/relationships/image" Target="../media/image10.png"/><Relationship Id="rId15" Type="http://schemas.openxmlformats.org/officeDocument/2006/relationships/image" Target="../media/image69.png"/><Relationship Id="rId14" Type="http://schemas.openxmlformats.org/officeDocument/2006/relationships/image" Target="../media/image59.png"/><Relationship Id="rId17" Type="http://schemas.openxmlformats.org/officeDocument/2006/relationships/image" Target="../media/image24.png"/><Relationship Id="rId1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64.png"/><Relationship Id="rId5" Type="http://schemas.openxmlformats.org/officeDocument/2006/relationships/image" Target="../media/image7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6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3.png"/><Relationship Id="rId4" Type="http://schemas.openxmlformats.org/officeDocument/2006/relationships/image" Target="../media/image6.png"/><Relationship Id="rId5" Type="http://schemas.openxmlformats.org/officeDocument/2006/relationships/image" Target="../media/image7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61.png"/><Relationship Id="rId9" Type="http://schemas.openxmlformats.org/officeDocument/2006/relationships/image" Target="../media/image87.png"/><Relationship Id="rId5" Type="http://schemas.openxmlformats.org/officeDocument/2006/relationships/image" Target="../media/image62.png"/><Relationship Id="rId6" Type="http://schemas.openxmlformats.org/officeDocument/2006/relationships/image" Target="../media/image67.png"/><Relationship Id="rId7" Type="http://schemas.openxmlformats.org/officeDocument/2006/relationships/image" Target="../media/image70.png"/><Relationship Id="rId8" Type="http://schemas.openxmlformats.org/officeDocument/2006/relationships/image" Target="../media/image73.png"/><Relationship Id="rId11" Type="http://schemas.openxmlformats.org/officeDocument/2006/relationships/image" Target="../media/image74.png"/><Relationship Id="rId10" Type="http://schemas.openxmlformats.org/officeDocument/2006/relationships/image" Target="../media/image76.png"/><Relationship Id="rId13" Type="http://schemas.openxmlformats.org/officeDocument/2006/relationships/image" Target="../media/image97.png"/><Relationship Id="rId12" Type="http://schemas.openxmlformats.org/officeDocument/2006/relationships/image" Target="../media/image80.png"/><Relationship Id="rId1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4.png"/><Relationship Id="rId8" Type="http://schemas.openxmlformats.org/officeDocument/2006/relationships/image" Target="../media/image75.png"/><Relationship Id="rId10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22" Type="http://schemas.openxmlformats.org/officeDocument/2006/relationships/image" Target="../media/image16.png"/><Relationship Id="rId21" Type="http://schemas.openxmlformats.org/officeDocument/2006/relationships/image" Target="../media/image18.png"/><Relationship Id="rId24" Type="http://schemas.openxmlformats.org/officeDocument/2006/relationships/image" Target="../media/image23.png"/><Relationship Id="rId23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26" Type="http://schemas.openxmlformats.org/officeDocument/2006/relationships/image" Target="../media/image24.png"/><Relationship Id="rId25" Type="http://schemas.openxmlformats.org/officeDocument/2006/relationships/image" Target="../media/image27.png"/><Relationship Id="rId28" Type="http://schemas.openxmlformats.org/officeDocument/2006/relationships/image" Target="../media/image17.png"/><Relationship Id="rId27" Type="http://schemas.openxmlformats.org/officeDocument/2006/relationships/image" Target="../media/image36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3.png"/><Relationship Id="rId11" Type="http://schemas.openxmlformats.org/officeDocument/2006/relationships/image" Target="../media/image11.png"/><Relationship Id="rId10" Type="http://schemas.openxmlformats.org/officeDocument/2006/relationships/image" Target="../media/image1.png"/><Relationship Id="rId13" Type="http://schemas.openxmlformats.org/officeDocument/2006/relationships/image" Target="../media/image4.png"/><Relationship Id="rId12" Type="http://schemas.openxmlformats.org/officeDocument/2006/relationships/image" Target="../media/image13.png"/><Relationship Id="rId15" Type="http://schemas.openxmlformats.org/officeDocument/2006/relationships/image" Target="../media/image20.png"/><Relationship Id="rId14" Type="http://schemas.openxmlformats.org/officeDocument/2006/relationships/image" Target="../media/image14.png"/><Relationship Id="rId17" Type="http://schemas.openxmlformats.org/officeDocument/2006/relationships/image" Target="../media/image53.png"/><Relationship Id="rId16" Type="http://schemas.openxmlformats.org/officeDocument/2006/relationships/image" Target="../media/image22.png"/><Relationship Id="rId19" Type="http://schemas.openxmlformats.org/officeDocument/2006/relationships/image" Target="../media/image21.png"/><Relationship Id="rId18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8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Relationship Id="rId4" Type="http://schemas.openxmlformats.org/officeDocument/2006/relationships/image" Target="../media/image83.png"/><Relationship Id="rId5" Type="http://schemas.openxmlformats.org/officeDocument/2006/relationships/image" Target="../media/image8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9" Type="http://schemas.openxmlformats.org/officeDocument/2006/relationships/image" Target="../media/image31.png"/><Relationship Id="rId5" Type="http://schemas.openxmlformats.org/officeDocument/2006/relationships/image" Target="../media/image25.jpg"/><Relationship Id="rId6" Type="http://schemas.openxmlformats.org/officeDocument/2006/relationships/image" Target="../media/image29.jpg"/><Relationship Id="rId7" Type="http://schemas.openxmlformats.org/officeDocument/2006/relationships/image" Target="../media/image30.png"/><Relationship Id="rId8" Type="http://schemas.openxmlformats.org/officeDocument/2006/relationships/image" Target="../media/image28.png"/><Relationship Id="rId10" Type="http://schemas.openxmlformats.org/officeDocument/2006/relationships/image" Target="../media/image3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Relationship Id="rId4" Type="http://schemas.openxmlformats.org/officeDocument/2006/relationships/image" Target="../media/image83.png"/><Relationship Id="rId5" Type="http://schemas.openxmlformats.org/officeDocument/2006/relationships/image" Target="../media/image8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6.jpg"/><Relationship Id="rId4" Type="http://schemas.openxmlformats.org/officeDocument/2006/relationships/image" Target="../media/image89.png"/><Relationship Id="rId5" Type="http://schemas.openxmlformats.org/officeDocument/2006/relationships/image" Target="../media/image91.png"/><Relationship Id="rId6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15.png"/><Relationship Id="rId13" Type="http://schemas.openxmlformats.org/officeDocument/2006/relationships/image" Target="../media/image18.png"/><Relationship Id="rId12" Type="http://schemas.openxmlformats.org/officeDocument/2006/relationships/image" Target="../media/image19.png"/><Relationship Id="rId15" Type="http://schemas.openxmlformats.org/officeDocument/2006/relationships/image" Target="../media/image26.png"/><Relationship Id="rId14" Type="http://schemas.openxmlformats.org/officeDocument/2006/relationships/image" Target="../media/image16.png"/><Relationship Id="rId17" Type="http://schemas.openxmlformats.org/officeDocument/2006/relationships/image" Target="../media/image27.png"/><Relationship Id="rId16" Type="http://schemas.openxmlformats.org/officeDocument/2006/relationships/image" Target="../media/image23.png"/><Relationship Id="rId19" Type="http://schemas.openxmlformats.org/officeDocument/2006/relationships/image" Target="../media/image36.png"/><Relationship Id="rId18" Type="http://schemas.openxmlformats.org/officeDocument/2006/relationships/image" Target="../media/image2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Relationship Id="rId4" Type="http://schemas.openxmlformats.org/officeDocument/2006/relationships/image" Target="../media/image9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2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15.png"/><Relationship Id="rId13" Type="http://schemas.openxmlformats.org/officeDocument/2006/relationships/image" Target="../media/image18.png"/><Relationship Id="rId12" Type="http://schemas.openxmlformats.org/officeDocument/2006/relationships/image" Target="../media/image19.png"/><Relationship Id="rId15" Type="http://schemas.openxmlformats.org/officeDocument/2006/relationships/image" Target="../media/image26.png"/><Relationship Id="rId14" Type="http://schemas.openxmlformats.org/officeDocument/2006/relationships/image" Target="../media/image16.png"/><Relationship Id="rId17" Type="http://schemas.openxmlformats.org/officeDocument/2006/relationships/image" Target="../media/image27.png"/><Relationship Id="rId16" Type="http://schemas.openxmlformats.org/officeDocument/2006/relationships/image" Target="../media/image23.png"/><Relationship Id="rId19" Type="http://schemas.openxmlformats.org/officeDocument/2006/relationships/image" Target="../media/image36.png"/><Relationship Id="rId18" Type="http://schemas.openxmlformats.org/officeDocument/2006/relationships/image" Target="../media/image2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3.png"/><Relationship Id="rId4" Type="http://schemas.openxmlformats.org/officeDocument/2006/relationships/image" Target="../media/image6.png"/><Relationship Id="rId5" Type="http://schemas.openxmlformats.org/officeDocument/2006/relationships/image" Target="../media/image8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3.png"/><Relationship Id="rId4" Type="http://schemas.openxmlformats.org/officeDocument/2006/relationships/image" Target="../media/image88.png"/><Relationship Id="rId5" Type="http://schemas.openxmlformats.org/officeDocument/2006/relationships/image" Target="../media/image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.png"/><Relationship Id="rId4" Type="http://schemas.openxmlformats.org/officeDocument/2006/relationships/image" Target="../media/image33.png"/><Relationship Id="rId5" Type="http://schemas.openxmlformats.org/officeDocument/2006/relationships/image" Target="../media/image8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93.png"/><Relationship Id="rId4" Type="http://schemas.openxmlformats.org/officeDocument/2006/relationships/image" Target="../media/image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96.png"/><Relationship Id="rId4" Type="http://schemas.openxmlformats.org/officeDocument/2006/relationships/image" Target="../media/image33.png"/><Relationship Id="rId5" Type="http://schemas.openxmlformats.org/officeDocument/2006/relationships/image" Target="../media/image9.png"/><Relationship Id="rId6" Type="http://schemas.openxmlformats.org/officeDocument/2006/relationships/image" Target="../media/image92.png"/><Relationship Id="rId7" Type="http://schemas.openxmlformats.org/officeDocument/2006/relationships/image" Target="../media/image9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6.png"/><Relationship Id="rId6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71475" y="715962"/>
            <a:ext cx="4487862" cy="172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1</a:t>
            </a:r>
            <a:br>
              <a:rPr b="0" i="0" lang="en-US" sz="4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5608637" y="3489325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369887" y="3241675"/>
            <a:ext cx="5378450" cy="148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note on the use of these Powerpoint slides: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work on our part. In return for use, we only ask the following: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73062" y="4267200"/>
            <a:ext cx="53784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▪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use these slides (e.g., in a class) that you mention their source (after all, we’d like people to use our book!)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Noto Sans Symbols"/>
              <a:buChar char="▪"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post any slides on a www site, that you note that they are adapted from (or perhaps identical to) our slides, and note our copyright of this material.</a:t>
            </a:r>
            <a:endParaRPr/>
          </a:p>
          <a:p>
            <a:pPr indent="-968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and enjoy!  JFK/KWR</a:t>
            </a:r>
            <a:endParaRPr/>
          </a:p>
          <a:p>
            <a:pPr indent="-173037" lvl="0" marL="1730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/>
          </a:p>
          <a:p>
            <a:pPr indent="-173037" lvl="0" marL="1730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5942012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437" y="2097087"/>
            <a:ext cx="3082925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138" name="Google Shape;13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0237" y="325437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5634037" y="4510087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baseline="3000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edition </a:t>
            </a:r>
            <a:b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Jim Kurose, Keith Ross</a:t>
            </a:r>
            <a:br>
              <a:rPr b="0" i="0" lang="en-US" sz="1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Pearson/Addison Wesley</a:t>
            </a:r>
            <a:br>
              <a:rPr b="0" i="0" lang="en-US" sz="1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April 2016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29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4" name="Google Shape;2254;p29"/>
          <p:cNvSpPr txBox="1"/>
          <p:nvPr/>
        </p:nvSpPr>
        <p:spPr>
          <a:xfrm>
            <a:off x="786100" y="1032525"/>
            <a:ext cx="48828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3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2260" name="Google Shape;22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61" name="Google Shape;2261;p30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1: roadmap</a:t>
            </a:r>
            <a:endParaRPr/>
          </a:p>
        </p:txBody>
      </p:sp>
      <p:sp>
        <p:nvSpPr>
          <p:cNvPr id="2262" name="Google Shape;2262;p30"/>
          <p:cNvSpPr txBox="1"/>
          <p:nvPr>
            <p:ph idx="4294967295" type="body"/>
          </p:nvPr>
        </p:nvSpPr>
        <p:spPr>
          <a:xfrm>
            <a:off x="487362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1.1 what </a:t>
            </a: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the Internet?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1.2 network edge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end systems, access networks, links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1.3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core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 switching, circuit switching, network structure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1.4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delay, loss, throughput in networks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protocol layers, service models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1.6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networks under attack: security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1.7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history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63" name="Google Shape;2263;p3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3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2269" name="Google Shape;2269;p31"/>
          <p:cNvSpPr txBox="1"/>
          <p:nvPr>
            <p:ph idx="4294967295" type="title"/>
          </p:nvPr>
        </p:nvSpPr>
        <p:spPr>
          <a:xfrm>
            <a:off x="533400" y="201612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 closer look at network structure:</a:t>
            </a:r>
            <a:endParaRPr/>
          </a:p>
        </p:txBody>
      </p:sp>
      <p:sp>
        <p:nvSpPr>
          <p:cNvPr id="2270" name="Google Shape;2270;p31"/>
          <p:cNvSpPr txBox="1"/>
          <p:nvPr>
            <p:ph idx="4294967295" type="body"/>
          </p:nvPr>
        </p:nvSpPr>
        <p:spPr>
          <a:xfrm>
            <a:off x="417512" y="1381125"/>
            <a:ext cx="42037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network edge: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hosts: clients and servers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servers often in data centers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71" name="Google Shape;2271;p31"/>
          <p:cNvSpPr txBox="1"/>
          <p:nvPr/>
        </p:nvSpPr>
        <p:spPr>
          <a:xfrm>
            <a:off x="419100" y="3068637"/>
            <a:ext cx="4027487" cy="141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87" lvl="0" marL="39528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access networks, physical media: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wired, wireless communication links</a:t>
            </a:r>
            <a:r>
              <a:rPr b="0" i="0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</p:txBody>
      </p:sp>
      <p:sp>
        <p:nvSpPr>
          <p:cNvPr id="2272" name="Google Shape;2272;p31"/>
          <p:cNvSpPr txBox="1"/>
          <p:nvPr/>
        </p:nvSpPr>
        <p:spPr>
          <a:xfrm>
            <a:off x="447675" y="4784725"/>
            <a:ext cx="3810000" cy="141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87" lvl="0" marL="39528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network core: </a:t>
            </a:r>
            <a:endParaRPr/>
          </a:p>
          <a:p>
            <a:pPr indent="-177800" lvl="1" marL="62865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interconnected routers</a:t>
            </a:r>
            <a:endParaRPr/>
          </a:p>
          <a:p>
            <a:pPr indent="-177800" lvl="1" marL="628650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of networks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2273" name="Google Shape;22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662" y="877887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74" name="Google Shape;2274;p3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2275" name="Google Shape;2275;p31"/>
          <p:cNvGrpSpPr/>
          <p:nvPr/>
        </p:nvGrpSpPr>
        <p:grpSpPr>
          <a:xfrm>
            <a:off x="5202237" y="1384300"/>
            <a:ext cx="3551237" cy="4743450"/>
            <a:chOff x="0" y="0"/>
            <a:chExt cx="2147483647" cy="2147483647"/>
          </a:xfrm>
        </p:grpSpPr>
        <p:sp>
          <p:nvSpPr>
            <p:cNvPr id="2276" name="Google Shape;2276;p31"/>
            <p:cNvSpPr/>
            <p:nvPr/>
          </p:nvSpPr>
          <p:spPr>
            <a:xfrm>
              <a:off x="1101101197" y="279575564"/>
              <a:ext cx="1046382449" cy="509559956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CCFF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31"/>
            <p:cNvSpPr/>
            <p:nvPr/>
          </p:nvSpPr>
          <p:spPr>
            <a:xfrm>
              <a:off x="1089581495" y="970248596"/>
              <a:ext cx="794866652" cy="305448863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31"/>
            <p:cNvSpPr/>
            <p:nvPr/>
          </p:nvSpPr>
          <p:spPr>
            <a:xfrm>
              <a:off x="0" y="148771692"/>
              <a:ext cx="1050222369" cy="485124063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9" name="Google Shape;2279;p31"/>
            <p:cNvGrpSpPr/>
            <p:nvPr/>
          </p:nvGrpSpPr>
          <p:grpSpPr>
            <a:xfrm>
              <a:off x="77245567" y="722618755"/>
              <a:ext cx="882224896" cy="422597172"/>
              <a:chOff x="4586287" y="2589212"/>
              <a:chExt cx="1555750" cy="1179512"/>
            </a:xfrm>
          </p:grpSpPr>
          <p:sp>
            <p:nvSpPr>
              <p:cNvPr id="2280" name="Google Shape;2280;p31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31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2" name="Google Shape;2282;p31"/>
            <p:cNvSpPr/>
            <p:nvPr/>
          </p:nvSpPr>
          <p:spPr>
            <a:xfrm>
              <a:off x="97918379" y="1334219945"/>
              <a:ext cx="1950687242" cy="753919314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3" name="Google Shape;2283;p31"/>
            <p:cNvCxnSpPr/>
            <p:nvPr/>
          </p:nvCxnSpPr>
          <p:spPr>
            <a:xfrm rot="-5400000">
              <a:off x="1598373208" y="1710512553"/>
              <a:ext cx="316794687" cy="632458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4" name="Google Shape;2284;p31"/>
            <p:cNvCxnSpPr/>
            <p:nvPr/>
          </p:nvCxnSpPr>
          <p:spPr>
            <a:xfrm flipH="1" rot="-5400000">
              <a:off x="1686691344" y="1837722965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5" name="Google Shape;2285;p31"/>
            <p:cNvCxnSpPr/>
            <p:nvPr/>
          </p:nvCxnSpPr>
          <p:spPr>
            <a:xfrm rot="10800000">
              <a:off x="1799009794" y="1689670283"/>
              <a:ext cx="0" cy="517465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6" name="Google Shape;2286;p31"/>
            <p:cNvCxnSpPr/>
            <p:nvPr/>
          </p:nvCxnSpPr>
          <p:spPr>
            <a:xfrm>
              <a:off x="543351013" y="1535867876"/>
              <a:ext cx="131517486" cy="4527803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7" name="Google Shape;2287;p31"/>
            <p:cNvCxnSpPr/>
            <p:nvPr/>
          </p:nvCxnSpPr>
          <p:spPr>
            <a:xfrm flipH="1" rot="10800000">
              <a:off x="386873286" y="1654453495"/>
              <a:ext cx="246716155" cy="33779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8" name="Google Shape;2288;p31"/>
            <p:cNvCxnSpPr/>
            <p:nvPr/>
          </p:nvCxnSpPr>
          <p:spPr>
            <a:xfrm flipH="1">
              <a:off x="644148929" y="1683201683"/>
              <a:ext cx="87358838" cy="7690140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9" name="Google Shape;2289;p31"/>
            <p:cNvCxnSpPr/>
            <p:nvPr/>
          </p:nvCxnSpPr>
          <p:spPr>
            <a:xfrm rot="10800000">
              <a:off x="837106039" y="1686795400"/>
              <a:ext cx="46079224" cy="7402614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0" name="Google Shape;2290;p31"/>
            <p:cNvCxnSpPr/>
            <p:nvPr/>
          </p:nvCxnSpPr>
          <p:spPr>
            <a:xfrm>
              <a:off x="932144149" y="1662359457"/>
              <a:ext cx="304315201" cy="1221794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1" name="Google Shape;2291;p31"/>
            <p:cNvCxnSpPr/>
            <p:nvPr/>
          </p:nvCxnSpPr>
          <p:spPr>
            <a:xfrm>
              <a:off x="654708943" y="981029380"/>
              <a:ext cx="0" cy="4815285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2" name="Google Shape;2292;p31"/>
            <p:cNvCxnSpPr/>
            <p:nvPr/>
          </p:nvCxnSpPr>
          <p:spPr>
            <a:xfrm flipH="1" rot="10800000">
              <a:off x="416633075" y="1065117307"/>
              <a:ext cx="101758286" cy="143740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access_point_stylized_small" id="2293" name="Google Shape;2293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4955579" y="979591950"/>
              <a:ext cx="223675939" cy="13870937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94" name="Google Shape;2294;p31"/>
            <p:cNvCxnSpPr/>
            <p:nvPr/>
          </p:nvCxnSpPr>
          <p:spPr>
            <a:xfrm flipH="1" rot="-5400000">
              <a:off x="1688611498" y="1836285420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5" name="Google Shape;2295;p31"/>
            <p:cNvCxnSpPr/>
            <p:nvPr/>
          </p:nvCxnSpPr>
          <p:spPr>
            <a:xfrm flipH="1" rot="10800000">
              <a:off x="418552923" y="1063679991"/>
              <a:ext cx="101758286" cy="143740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access_point_stylized_small" id="2296" name="Google Shape;2296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915198" y="978873063"/>
              <a:ext cx="223676539" cy="1387098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97" name="Google Shape;2297;p31"/>
            <p:cNvCxnSpPr/>
            <p:nvPr/>
          </p:nvCxnSpPr>
          <p:spPr>
            <a:xfrm>
              <a:off x="1326697745" y="1101052468"/>
              <a:ext cx="98878037" cy="5462140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8" name="Google Shape;2298;p31"/>
            <p:cNvCxnSpPr/>
            <p:nvPr/>
          </p:nvCxnSpPr>
          <p:spPr>
            <a:xfrm>
              <a:off x="1385256483" y="1065117396"/>
              <a:ext cx="168957163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9" name="Google Shape;2299;p31"/>
            <p:cNvCxnSpPr/>
            <p:nvPr/>
          </p:nvCxnSpPr>
          <p:spPr>
            <a:xfrm flipH="1" rot="10800000">
              <a:off x="1528294354" y="1103927241"/>
              <a:ext cx="81598324" cy="47434373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0" name="Google Shape;2300;p31"/>
            <p:cNvCxnSpPr/>
            <p:nvPr/>
          </p:nvCxnSpPr>
          <p:spPr>
            <a:xfrm>
              <a:off x="919664523" y="546214085"/>
              <a:ext cx="308154533" cy="143740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1" name="Google Shape;2301;p31"/>
            <p:cNvCxnSpPr/>
            <p:nvPr/>
          </p:nvCxnSpPr>
          <p:spPr>
            <a:xfrm>
              <a:off x="1303658036" y="1501370006"/>
              <a:ext cx="236156039" cy="833695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2" name="Google Shape;2302;p31"/>
            <p:cNvCxnSpPr/>
            <p:nvPr/>
          </p:nvCxnSpPr>
          <p:spPr>
            <a:xfrm flipH="1" rot="10800000">
              <a:off x="928304147" y="1495620415"/>
              <a:ext cx="194877030" cy="898376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3" name="Google Shape;2303;p31"/>
            <p:cNvCxnSpPr/>
            <p:nvPr/>
          </p:nvCxnSpPr>
          <p:spPr>
            <a:xfrm>
              <a:off x="954223933" y="1627861816"/>
              <a:ext cx="587510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4" name="Google Shape;2304;p31"/>
            <p:cNvCxnSpPr/>
            <p:nvPr/>
          </p:nvCxnSpPr>
          <p:spPr>
            <a:xfrm flipH="1" rot="10800000">
              <a:off x="1436135826" y="503091923"/>
              <a:ext cx="74878743" cy="39528871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5" name="Google Shape;2305;p31"/>
            <p:cNvCxnSpPr/>
            <p:nvPr/>
          </p:nvCxnSpPr>
          <p:spPr>
            <a:xfrm>
              <a:off x="1332457595" y="581430727"/>
              <a:ext cx="0" cy="37372538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6" name="Google Shape;2306;p31"/>
            <p:cNvCxnSpPr/>
            <p:nvPr/>
          </p:nvCxnSpPr>
          <p:spPr>
            <a:xfrm flipH="1" rot="10800000">
              <a:off x="1436135826" y="534714745"/>
              <a:ext cx="159357316" cy="130803883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7" name="Google Shape;2307;p31"/>
            <p:cNvCxnSpPr/>
            <p:nvPr/>
          </p:nvCxnSpPr>
          <p:spPr>
            <a:xfrm>
              <a:off x="1656932142" y="533996328"/>
              <a:ext cx="0" cy="8911912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8" name="Google Shape;2308;p31"/>
            <p:cNvCxnSpPr/>
            <p:nvPr/>
          </p:nvCxnSpPr>
          <p:spPr>
            <a:xfrm>
              <a:off x="1447655832" y="672705666"/>
              <a:ext cx="11423778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9" name="Google Shape;2309;p31"/>
            <p:cNvCxnSpPr/>
            <p:nvPr/>
          </p:nvCxnSpPr>
          <p:spPr>
            <a:xfrm>
              <a:off x="1782689852" y="66839349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0" name="Google Shape;2310;p31"/>
            <p:cNvCxnSpPr/>
            <p:nvPr/>
          </p:nvCxnSpPr>
          <p:spPr>
            <a:xfrm flipH="1">
              <a:off x="1266218515" y="702891245"/>
              <a:ext cx="59519000" cy="3191039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1" name="Google Shape;2311;p31"/>
            <p:cNvCxnSpPr/>
            <p:nvPr/>
          </p:nvCxnSpPr>
          <p:spPr>
            <a:xfrm flipH="1">
              <a:off x="1624292680" y="702891245"/>
              <a:ext cx="67198871" cy="32916582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2" name="Google Shape;2312;p31"/>
            <p:cNvCxnSpPr/>
            <p:nvPr/>
          </p:nvCxnSpPr>
          <p:spPr>
            <a:xfrm flipH="1" rot="10800000">
              <a:off x="1251819073" y="1219638536"/>
              <a:ext cx="137277390" cy="19764299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3" name="Google Shape;2313;p31"/>
            <p:cNvCxnSpPr/>
            <p:nvPr/>
          </p:nvCxnSpPr>
          <p:spPr>
            <a:xfrm>
              <a:off x="1900768166" y="66767506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4" name="Google Shape;2314;p31"/>
            <p:cNvCxnSpPr/>
            <p:nvPr/>
          </p:nvCxnSpPr>
          <p:spPr>
            <a:xfrm>
              <a:off x="657588716" y="462844500"/>
              <a:ext cx="92158448" cy="4312215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15" name="Google Shape;2315;p31"/>
            <p:cNvSpPr/>
            <p:nvPr/>
          </p:nvSpPr>
          <p:spPr>
            <a:xfrm>
              <a:off x="696948358" y="534714757"/>
              <a:ext cx="234236059" cy="43122159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31"/>
            <p:cNvSpPr txBox="1"/>
            <p:nvPr/>
          </p:nvSpPr>
          <p:spPr>
            <a:xfrm>
              <a:off x="696948358" y="530402581"/>
              <a:ext cx="235195752" cy="26592224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695988129" y="500936002"/>
              <a:ext cx="234236059" cy="50309185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8" name="Google Shape;2318;p31"/>
            <p:cNvGrpSpPr/>
            <p:nvPr/>
          </p:nvGrpSpPr>
          <p:grpSpPr>
            <a:xfrm>
              <a:off x="743027609" y="513872642"/>
              <a:ext cx="132477774" cy="23716960"/>
              <a:chOff x="3917950" y="2114550"/>
              <a:chExt cx="492125" cy="95250"/>
            </a:xfrm>
          </p:grpSpPr>
          <p:sp>
            <p:nvSpPr>
              <p:cNvPr id="2319" name="Google Shape;2319;p3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3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21" name="Google Shape;2321;p31"/>
            <p:cNvCxnSpPr/>
            <p:nvPr/>
          </p:nvCxnSpPr>
          <p:spPr>
            <a:xfrm>
              <a:off x="696948358" y="524652974"/>
              <a:ext cx="0" cy="33779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2" name="Google Shape;2322;p31"/>
            <p:cNvCxnSpPr/>
            <p:nvPr/>
          </p:nvCxnSpPr>
          <p:spPr>
            <a:xfrm>
              <a:off x="930223995" y="526090404"/>
              <a:ext cx="0" cy="33060321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323" name="Google Shape;2323;p31"/>
            <p:cNvGrpSpPr/>
            <p:nvPr/>
          </p:nvGrpSpPr>
          <p:grpSpPr>
            <a:xfrm>
              <a:off x="1209579692" y="502373402"/>
              <a:ext cx="236155248" cy="79057253"/>
              <a:chOff x="6880225" y="2333625"/>
              <a:chExt cx="390524" cy="169862"/>
            </a:xfrm>
          </p:grpSpPr>
          <p:sp>
            <p:nvSpPr>
              <p:cNvPr id="2324" name="Google Shape;2324;p31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31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31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27" name="Google Shape;2327;p31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328" name="Google Shape;2328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9" name="Google Shape;2329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30" name="Google Shape;2330;p31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31" name="Google Shape;2331;p31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32" name="Google Shape;2332;p31"/>
            <p:cNvGrpSpPr/>
            <p:nvPr/>
          </p:nvGrpSpPr>
          <p:grpSpPr>
            <a:xfrm>
              <a:off x="1216299277" y="621678046"/>
              <a:ext cx="236155248" cy="79057253"/>
              <a:chOff x="6880225" y="2333625"/>
              <a:chExt cx="390524" cy="169862"/>
            </a:xfrm>
          </p:grpSpPr>
          <p:sp>
            <p:nvSpPr>
              <p:cNvPr id="2333" name="Google Shape;2333;p31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4" name="Google Shape;2334;p31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5" name="Google Shape;2335;p31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36" name="Google Shape;2336;p31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337" name="Google Shape;2337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8" name="Google Shape;2338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39" name="Google Shape;2339;p31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40" name="Google Shape;2340;p31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41" name="Google Shape;2341;p31"/>
            <p:cNvGrpSpPr/>
            <p:nvPr/>
          </p:nvGrpSpPr>
          <p:grpSpPr>
            <a:xfrm>
              <a:off x="1504294451" y="457094909"/>
              <a:ext cx="236155248" cy="79057253"/>
              <a:chOff x="6880225" y="2333625"/>
              <a:chExt cx="390524" cy="169862"/>
            </a:xfrm>
          </p:grpSpPr>
          <p:sp>
            <p:nvSpPr>
              <p:cNvPr id="2342" name="Google Shape;2342;p31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31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31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45" name="Google Shape;2345;p31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346" name="Google Shape;2346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7" name="Google Shape;2347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48" name="Google Shape;2348;p31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49" name="Google Shape;2349;p31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350" name="Google Shape;2350;p31"/>
            <p:cNvCxnSpPr/>
            <p:nvPr/>
          </p:nvCxnSpPr>
          <p:spPr>
            <a:xfrm>
              <a:off x="741107621" y="1067992142"/>
              <a:ext cx="4108731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351" name="Google Shape;2351;p31"/>
            <p:cNvGrpSpPr/>
            <p:nvPr/>
          </p:nvGrpSpPr>
          <p:grpSpPr>
            <a:xfrm>
              <a:off x="1444775539" y="1549522968"/>
              <a:ext cx="376312429" cy="110680155"/>
              <a:chOff x="6880225" y="2333625"/>
              <a:chExt cx="390524" cy="169862"/>
            </a:xfrm>
          </p:grpSpPr>
          <p:sp>
            <p:nvSpPr>
              <p:cNvPr id="2352" name="Google Shape;2352;p31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31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31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55" name="Google Shape;2355;p31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356" name="Google Shape;2356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7" name="Google Shape;2357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58" name="Google Shape;2358;p31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59" name="Google Shape;2359;p31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60" name="Google Shape;2360;p31"/>
            <p:cNvGrpSpPr/>
            <p:nvPr/>
          </p:nvGrpSpPr>
          <p:grpSpPr>
            <a:xfrm>
              <a:off x="1066541876" y="1414406863"/>
              <a:ext cx="376312429" cy="110680155"/>
              <a:chOff x="6880225" y="2333625"/>
              <a:chExt cx="390524" cy="169862"/>
            </a:xfrm>
          </p:grpSpPr>
          <p:sp>
            <p:nvSpPr>
              <p:cNvPr id="2361" name="Google Shape;2361;p31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31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31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64" name="Google Shape;2364;p31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365" name="Google Shape;2365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6" name="Google Shape;2366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67" name="Google Shape;2367;p31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68" name="Google Shape;2368;p31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69" name="Google Shape;2369;p31"/>
            <p:cNvGrpSpPr/>
            <p:nvPr/>
          </p:nvGrpSpPr>
          <p:grpSpPr>
            <a:xfrm>
              <a:off x="628789094" y="1569646592"/>
              <a:ext cx="376312429" cy="110680155"/>
              <a:chOff x="6880225" y="2333625"/>
              <a:chExt cx="390524" cy="169862"/>
            </a:xfrm>
          </p:grpSpPr>
          <p:sp>
            <p:nvSpPr>
              <p:cNvPr id="2370" name="Google Shape;2370;p31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31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31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73" name="Google Shape;2373;p31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374" name="Google Shape;2374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5" name="Google Shape;2375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76" name="Google Shape;2376;p31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77" name="Google Shape;2377;p31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78" name="Google Shape;2378;p31"/>
            <p:cNvGrpSpPr/>
            <p:nvPr/>
          </p:nvGrpSpPr>
          <p:grpSpPr>
            <a:xfrm>
              <a:off x="513591068" y="1023432617"/>
              <a:ext cx="236155248" cy="77619849"/>
              <a:chOff x="6880225" y="2333625"/>
              <a:chExt cx="390524" cy="169862"/>
            </a:xfrm>
          </p:grpSpPr>
          <p:sp>
            <p:nvSpPr>
              <p:cNvPr id="2379" name="Google Shape;2379;p31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31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31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82" name="Google Shape;2382;p31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383" name="Google Shape;2383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4" name="Google Shape;2384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85" name="Google Shape;2385;p31"/>
              <p:cNvCxnSpPr/>
              <p:nvPr/>
            </p:nvCxnSpPr>
            <p:spPr>
              <a:xfrm>
                <a:off x="6881812" y="2386012"/>
                <a:ext cx="0" cy="79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86" name="Google Shape;2386;p31"/>
              <p:cNvCxnSpPr/>
              <p:nvPr/>
            </p:nvCxnSpPr>
            <p:spPr>
              <a:xfrm>
                <a:off x="7267575" y="2389187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87" name="Google Shape;2387;p31"/>
            <p:cNvGrpSpPr/>
            <p:nvPr/>
          </p:nvGrpSpPr>
          <p:grpSpPr>
            <a:xfrm>
              <a:off x="566390503" y="273825912"/>
              <a:ext cx="170876593" cy="216329753"/>
              <a:chOff x="5949950" y="1989137"/>
              <a:chExt cx="282574" cy="477838"/>
            </a:xfrm>
          </p:grpSpPr>
          <p:cxnSp>
            <p:nvCxnSpPr>
              <p:cNvPr id="2388" name="Google Shape;2388;p31"/>
              <p:cNvCxnSpPr/>
              <p:nvPr/>
            </p:nvCxnSpPr>
            <p:spPr>
              <a:xfrm flipH="1">
                <a:off x="5949950" y="2025650"/>
                <a:ext cx="141287" cy="4000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89" name="Google Shape;2389;p31"/>
              <p:cNvCxnSpPr/>
              <p:nvPr/>
            </p:nvCxnSpPr>
            <p:spPr>
              <a:xfrm>
                <a:off x="6091237" y="2025650"/>
                <a:ext cx="141287" cy="3984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90" name="Google Shape;2390;p31"/>
              <p:cNvCxnSpPr/>
              <p:nvPr/>
            </p:nvCxnSpPr>
            <p:spPr>
              <a:xfrm>
                <a:off x="5949950" y="2424112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91" name="Google Shape;2391;p31"/>
              <p:cNvCxnSpPr/>
              <p:nvPr/>
            </p:nvCxnSpPr>
            <p:spPr>
              <a:xfrm flipH="1">
                <a:off x="6091237" y="2424112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92" name="Google Shape;2392;p31"/>
              <p:cNvCxnSpPr/>
              <p:nvPr/>
            </p:nvCxnSpPr>
            <p:spPr>
              <a:xfrm>
                <a:off x="6091237" y="2035175"/>
                <a:ext cx="0" cy="431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93" name="Google Shape;2393;p31"/>
              <p:cNvCxnSpPr/>
              <p:nvPr/>
            </p:nvCxnSpPr>
            <p:spPr>
              <a:xfrm flipH="1" rot="10800000">
                <a:off x="5949950" y="2382837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94" name="Google Shape;2394;p31"/>
              <p:cNvCxnSpPr/>
              <p:nvPr/>
            </p:nvCxnSpPr>
            <p:spPr>
              <a:xfrm rot="10800000">
                <a:off x="6091237" y="2382837"/>
                <a:ext cx="141287" cy="412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95" name="Google Shape;2395;p31"/>
              <p:cNvCxnSpPr/>
              <p:nvPr/>
            </p:nvCxnSpPr>
            <p:spPr>
              <a:xfrm>
                <a:off x="6010275" y="2251075"/>
                <a:ext cx="80962" cy="333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96" name="Google Shape;2396;p31"/>
              <p:cNvCxnSpPr/>
              <p:nvPr/>
            </p:nvCxnSpPr>
            <p:spPr>
              <a:xfrm flipH="1" rot="10800000">
                <a:off x="6091237" y="2251075"/>
                <a:ext cx="85725" cy="333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97" name="Google Shape;2397;p31"/>
              <p:cNvCxnSpPr/>
              <p:nvPr/>
            </p:nvCxnSpPr>
            <p:spPr>
              <a:xfrm>
                <a:off x="5981700" y="2309812"/>
                <a:ext cx="104775" cy="444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98" name="Google Shape;2398;p31"/>
              <p:cNvCxnSpPr/>
              <p:nvPr/>
            </p:nvCxnSpPr>
            <p:spPr>
              <a:xfrm flipH="1" rot="10800000">
                <a:off x="6091237" y="2319337"/>
                <a:ext cx="104775" cy="3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99" name="Google Shape;2399;p31"/>
              <p:cNvCxnSpPr/>
              <p:nvPr/>
            </p:nvCxnSpPr>
            <p:spPr>
              <a:xfrm flipH="1" rot="10800000">
                <a:off x="6091237" y="2192337"/>
                <a:ext cx="53975" cy="158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00" name="Google Shape;2400;p31"/>
              <p:cNvCxnSpPr/>
              <p:nvPr/>
            </p:nvCxnSpPr>
            <p:spPr>
              <a:xfrm flipH="1" rot="10800000">
                <a:off x="6091237" y="2109787"/>
                <a:ext cx="33337" cy="1111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01" name="Google Shape;2401;p31"/>
              <p:cNvCxnSpPr/>
              <p:nvPr/>
            </p:nvCxnSpPr>
            <p:spPr>
              <a:xfrm>
                <a:off x="6029325" y="2185987"/>
                <a:ext cx="66675" cy="222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02" name="Google Shape;2402;p31"/>
              <p:cNvCxnSpPr/>
              <p:nvPr/>
            </p:nvCxnSpPr>
            <p:spPr>
              <a:xfrm>
                <a:off x="6059487" y="2106612"/>
                <a:ext cx="38100" cy="206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403" name="Google Shape;2403;p31"/>
              <p:cNvSpPr/>
              <p:nvPr/>
            </p:nvSpPr>
            <p:spPr>
              <a:xfrm>
                <a:off x="6065837" y="1989137"/>
                <a:ext cx="47625" cy="46037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ccess_point_stylized_small" id="2404" name="Google Shape;2404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3659873" y="1662359457"/>
              <a:ext cx="262075891" cy="1645826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05" name="Google Shape;2405;p31"/>
            <p:cNvCxnSpPr/>
            <p:nvPr/>
          </p:nvCxnSpPr>
          <p:spPr>
            <a:xfrm flipH="1" rot="-5400000">
              <a:off x="1686691344" y="1836285420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406" name="Google Shape;2406;p31"/>
            <p:cNvGrpSpPr/>
            <p:nvPr/>
          </p:nvGrpSpPr>
          <p:grpSpPr>
            <a:xfrm flipH="1">
              <a:off x="346553930" y="1425906051"/>
              <a:ext cx="250556104" cy="168895356"/>
              <a:chOff x="4506912" y="5557837"/>
              <a:chExt cx="1198562" cy="1274762"/>
            </a:xfrm>
          </p:grpSpPr>
          <p:pic>
            <p:nvPicPr>
              <p:cNvPr descr="desktop_computer_stylized_medium" id="2407" name="Google Shape;2407;p3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8" name="Google Shape;2408;p31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9" name="Google Shape;2409;p31"/>
            <p:cNvGrpSpPr/>
            <p:nvPr/>
          </p:nvGrpSpPr>
          <p:grpSpPr>
            <a:xfrm flipH="1">
              <a:off x="154557113" y="1616362569"/>
              <a:ext cx="291835100" cy="183987887"/>
              <a:chOff x="4506912" y="5557837"/>
              <a:chExt cx="1198562" cy="1274762"/>
            </a:xfrm>
          </p:grpSpPr>
          <p:pic>
            <p:nvPicPr>
              <p:cNvPr descr="desktop_computer_stylized_medium" id="2410" name="Google Shape;2410;p3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11" name="Google Shape;2411;p31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2" name="Google Shape;2412;p31"/>
            <p:cNvGrpSpPr/>
            <p:nvPr/>
          </p:nvGrpSpPr>
          <p:grpSpPr>
            <a:xfrm flipH="1">
              <a:off x="443512457" y="1752916018"/>
              <a:ext cx="258235371" cy="158114585"/>
              <a:chOff x="4506912" y="5557837"/>
              <a:chExt cx="1198562" cy="1274762"/>
            </a:xfrm>
          </p:grpSpPr>
          <p:pic>
            <p:nvPicPr>
              <p:cNvPr descr="desktop_computer_stylized_medium" id="2413" name="Google Shape;2413;p3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14" name="Google Shape;2414;p31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5" name="Google Shape;2415;p31"/>
            <p:cNvGrpSpPr/>
            <p:nvPr/>
          </p:nvGrpSpPr>
          <p:grpSpPr>
            <a:xfrm>
              <a:off x="815025976" y="1745010089"/>
              <a:ext cx="258235956" cy="158833519"/>
              <a:chOff x="4506912" y="5557837"/>
              <a:chExt cx="1198562" cy="1274762"/>
            </a:xfrm>
          </p:grpSpPr>
          <p:pic>
            <p:nvPicPr>
              <p:cNvPr descr="desktop_computer_stylized_medium" id="2416" name="Google Shape;2416;p3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17" name="Google Shape;2417;p31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iphone_stylized_small" id="2418" name="Google Shape;2418;p3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5154059" y="99485208"/>
              <a:ext cx="82749700" cy="148467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419" name="Google Shape;2419;p3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51515724" y="79057295"/>
              <a:ext cx="251515776" cy="401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2420" name="Google Shape;2420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6539951" y="1663077887"/>
              <a:ext cx="249595804" cy="1660205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1" name="Google Shape;2421;p31"/>
            <p:cNvGrpSpPr/>
            <p:nvPr/>
          </p:nvGrpSpPr>
          <p:grpSpPr>
            <a:xfrm>
              <a:off x="1837409300" y="1637923497"/>
              <a:ext cx="137277375" cy="217766677"/>
              <a:chOff x="6572250" y="681037"/>
              <a:chExt cx="2262187" cy="3803650"/>
            </a:xfrm>
          </p:grpSpPr>
          <p:sp>
            <p:nvSpPr>
              <p:cNvPr id="2422" name="Google Shape;2422;p31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31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31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31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31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27" name="Google Shape;2427;p31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2428" name="Google Shape;2428;p31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9" name="Google Shape;2429;p31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30" name="Google Shape;2430;p31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31" name="Google Shape;2431;p31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2432" name="Google Shape;2432;p31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3" name="Google Shape;2433;p31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34" name="Google Shape;2434;p31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31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36" name="Google Shape;2436;p31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2437" name="Google Shape;2437;p31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8" name="Google Shape;2438;p31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39" name="Google Shape;2439;p31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40" name="Google Shape;2440;p31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2441" name="Google Shape;2441;p31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2" name="Google Shape;2442;p31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43" name="Google Shape;2443;p31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31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31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31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31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31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31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31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31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31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31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4" name="Google Shape;2454;p31"/>
            <p:cNvGrpSpPr/>
            <p:nvPr/>
          </p:nvGrpSpPr>
          <p:grpSpPr>
            <a:xfrm>
              <a:off x="1646372091" y="1774476975"/>
              <a:ext cx="137277980" cy="217766677"/>
              <a:chOff x="6572250" y="681037"/>
              <a:chExt cx="2262187" cy="3803650"/>
            </a:xfrm>
          </p:grpSpPr>
          <p:sp>
            <p:nvSpPr>
              <p:cNvPr id="2455" name="Google Shape;2455;p31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31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31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31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31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60" name="Google Shape;2460;p31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2461" name="Google Shape;2461;p31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2" name="Google Shape;2462;p31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63" name="Google Shape;2463;p31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64" name="Google Shape;2464;p31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2465" name="Google Shape;2465;p31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66" name="Google Shape;2466;p31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67" name="Google Shape;2467;p31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31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69" name="Google Shape;2469;p31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2470" name="Google Shape;2470;p31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1" name="Google Shape;2471;p31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72" name="Google Shape;2472;p31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73" name="Google Shape;2473;p31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2474" name="Google Shape;2474;p31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5" name="Google Shape;2475;p31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76" name="Google Shape;2476;p31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31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31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31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ntenna_stylized" id="2487" name="Google Shape;2487;p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0478586" y="298261815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2488" name="Google Shape;2488;p3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 rot="120000">
              <a:off x="76024047" y="410753873"/>
              <a:ext cx="264394365" cy="72214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9" name="Google Shape;2489;p31"/>
            <p:cNvSpPr/>
            <p:nvPr/>
          </p:nvSpPr>
          <p:spPr>
            <a:xfrm>
              <a:off x="163645467" y="340678214"/>
              <a:ext cx="212811042" cy="94242178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2490" name="Google Shape;2490;p3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4126926" y="343101688"/>
              <a:ext cx="193378558" cy="85758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1" name="Google Shape;2491;p31"/>
            <p:cNvSpPr/>
            <p:nvPr/>
          </p:nvSpPr>
          <p:spPr>
            <a:xfrm>
              <a:off x="202391975" y="337898033"/>
              <a:ext cx="180306442" cy="1753679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161760967" y="337755443"/>
              <a:ext cx="50052198" cy="7299846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327463720" y="350800684"/>
              <a:ext cx="53938698" cy="8426183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161172214" y="407046973"/>
              <a:ext cx="197854040" cy="28443873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333470409" y="351513752"/>
              <a:ext cx="50523271" cy="84618580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161407776" y="410824947"/>
              <a:ext cx="175948860" cy="2808712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97" name="Google Shape;2497;p31"/>
            <p:cNvGrpSpPr/>
            <p:nvPr/>
          </p:nvGrpSpPr>
          <p:grpSpPr>
            <a:xfrm>
              <a:off x="158463491" y="440837044"/>
              <a:ext cx="59709485" cy="16681145"/>
              <a:chOff x="2762250" y="4194175"/>
              <a:chExt cx="1193800" cy="519112"/>
            </a:xfrm>
          </p:grpSpPr>
          <p:sp>
            <p:nvSpPr>
              <p:cNvPr id="2498" name="Google Shape;2498;p31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31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31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31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31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31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4" name="Google Shape;2504;p31"/>
            <p:cNvSpPr/>
            <p:nvPr/>
          </p:nvSpPr>
          <p:spPr>
            <a:xfrm>
              <a:off x="260688029" y="443332020"/>
              <a:ext cx="72311127" cy="36641838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76142114" y="446254791"/>
              <a:ext cx="185017161" cy="3343382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31"/>
            <p:cNvSpPr/>
            <p:nvPr/>
          </p:nvSpPr>
          <p:spPr>
            <a:xfrm>
              <a:off x="76260048" y="440124409"/>
              <a:ext cx="2002208" cy="677232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31"/>
            <p:cNvSpPr/>
            <p:nvPr/>
          </p:nvSpPr>
          <p:spPr>
            <a:xfrm>
              <a:off x="76377981" y="412535809"/>
              <a:ext cx="85972224" cy="28016048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82148498" y="441550090"/>
              <a:ext cx="175477792" cy="32150794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31"/>
            <p:cNvSpPr/>
            <p:nvPr/>
          </p:nvSpPr>
          <p:spPr>
            <a:xfrm flipH="1" rot="10800000">
              <a:off x="257390461" y="439268860"/>
              <a:ext cx="71604213" cy="3329121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aptop_keyboard" id="2510" name="Google Shape;2510;p3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 rot="120000">
              <a:off x="1025262656" y="1969964145"/>
              <a:ext cx="235195757" cy="71870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1" name="Google Shape;2511;p31"/>
            <p:cNvSpPr/>
            <p:nvPr/>
          </p:nvSpPr>
          <p:spPr>
            <a:xfrm>
              <a:off x="1103021046" y="1899531457"/>
              <a:ext cx="189117130" cy="941498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2512" name="Google Shape;2512;p3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12620899" y="1901687203"/>
              <a:ext cx="171837415" cy="86244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3" name="Google Shape;2513;p31"/>
            <p:cNvSpPr/>
            <p:nvPr/>
          </p:nvSpPr>
          <p:spPr>
            <a:xfrm>
              <a:off x="1137580456" y="1896656596"/>
              <a:ext cx="160317608" cy="17967340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1102061426" y="1896656596"/>
              <a:ext cx="44159257" cy="73307667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1248938691" y="1909593126"/>
              <a:ext cx="47999194" cy="8408798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1101101197" y="1965651880"/>
              <a:ext cx="175677358" cy="28748106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1253738922" y="1910311556"/>
              <a:ext cx="45118939" cy="84806914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1101101197" y="1969964284"/>
              <a:ext cx="156477676" cy="28029177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9" name="Google Shape;2519;p31"/>
            <p:cNvGrpSpPr/>
            <p:nvPr/>
          </p:nvGrpSpPr>
          <p:grpSpPr>
            <a:xfrm>
              <a:off x="1099181397" y="1999430738"/>
              <a:ext cx="52799415" cy="17248863"/>
              <a:chOff x="2762250" y="4194175"/>
              <a:chExt cx="1193800" cy="519112"/>
            </a:xfrm>
          </p:grpSpPr>
          <p:sp>
            <p:nvSpPr>
              <p:cNvPr id="2520" name="Google Shape;2520;p31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31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31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31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31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31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26" name="Google Shape;2526;p31"/>
            <p:cNvSpPr/>
            <p:nvPr/>
          </p:nvSpPr>
          <p:spPr>
            <a:xfrm>
              <a:off x="1189419724" y="2002305496"/>
              <a:ext cx="64319224" cy="3665406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31"/>
            <p:cNvSpPr/>
            <p:nvPr/>
          </p:nvSpPr>
          <p:spPr>
            <a:xfrm>
              <a:off x="1025262906" y="2005180356"/>
              <a:ext cx="164156945" cy="3306032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31"/>
            <p:cNvSpPr/>
            <p:nvPr/>
          </p:nvSpPr>
          <p:spPr>
            <a:xfrm>
              <a:off x="1026222526" y="1998712205"/>
              <a:ext cx="960286" cy="7187026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31"/>
            <p:cNvSpPr/>
            <p:nvPr/>
          </p:nvSpPr>
          <p:spPr>
            <a:xfrm>
              <a:off x="1026222526" y="1971401601"/>
              <a:ext cx="75839029" cy="2802917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31"/>
            <p:cNvSpPr/>
            <p:nvPr/>
          </p:nvSpPr>
          <p:spPr>
            <a:xfrm>
              <a:off x="1031022757" y="2000149749"/>
              <a:ext cx="155517387" cy="32341393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31"/>
            <p:cNvSpPr/>
            <p:nvPr/>
          </p:nvSpPr>
          <p:spPr>
            <a:xfrm flipH="1" rot="10800000">
              <a:off x="1186539951" y="1997993279"/>
              <a:ext cx="63358937" cy="337792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2" name="Google Shape;2532;p31"/>
            <p:cNvGrpSpPr/>
            <p:nvPr/>
          </p:nvGrpSpPr>
          <p:grpSpPr>
            <a:xfrm>
              <a:off x="243591005" y="814290336"/>
              <a:ext cx="193201280" cy="113585584"/>
              <a:chOff x="0" y="0"/>
              <a:chExt cx="2147483646" cy="2147483647"/>
            </a:xfrm>
          </p:grpSpPr>
          <p:pic>
            <p:nvPicPr>
              <p:cNvPr descr="laptop_keyboard" id="2533" name="Google Shape;2533;p31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20000">
                <a:off x="13389827" y="1063494985"/>
                <a:ext cx="1830366659" cy="1042642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4" name="Google Shape;2534;p31"/>
              <p:cNvSpPr/>
              <p:nvPr/>
            </p:nvSpPr>
            <p:spPr>
              <a:xfrm>
                <a:off x="620847312" y="41704760"/>
                <a:ext cx="1470685623" cy="1365858137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2535" name="Google Shape;2535;p31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92783636" y="72982090"/>
                <a:ext cx="1342799908" cy="1251170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6" name="Google Shape;2536;p31"/>
              <p:cNvSpPr/>
              <p:nvPr/>
            </p:nvSpPr>
            <p:spPr>
              <a:xfrm>
                <a:off x="892602811" y="0"/>
                <a:ext cx="1246885594" cy="260657299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31"/>
              <p:cNvSpPr/>
              <p:nvPr/>
            </p:nvSpPr>
            <p:spPr>
              <a:xfrm>
                <a:off x="612854951" y="0"/>
                <a:ext cx="343690325" cy="1063495097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31"/>
              <p:cNvSpPr/>
              <p:nvPr/>
            </p:nvSpPr>
            <p:spPr>
              <a:xfrm>
                <a:off x="1755831086" y="187675560"/>
                <a:ext cx="375666772" cy="121988820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31"/>
              <p:cNvSpPr/>
              <p:nvPr/>
            </p:nvSpPr>
            <p:spPr>
              <a:xfrm>
                <a:off x="604860053" y="1000935771"/>
                <a:ext cx="1366781029" cy="417056920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31"/>
              <p:cNvSpPr/>
              <p:nvPr/>
            </p:nvSpPr>
            <p:spPr>
              <a:xfrm>
                <a:off x="1795797966" y="198098027"/>
                <a:ext cx="351685677" cy="123031792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31"/>
              <p:cNvSpPr/>
              <p:nvPr/>
            </p:nvSpPr>
            <p:spPr>
              <a:xfrm>
                <a:off x="604860053" y="1063495395"/>
                <a:ext cx="1222909586" cy="406627217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42" name="Google Shape;2542;p31"/>
              <p:cNvGrpSpPr/>
              <p:nvPr/>
            </p:nvGrpSpPr>
            <p:grpSpPr>
              <a:xfrm>
                <a:off x="588875607" y="1490975241"/>
                <a:ext cx="407638215" cy="250234141"/>
                <a:chOff x="2762250" y="4194175"/>
                <a:chExt cx="1193800" cy="519112"/>
              </a:xfrm>
            </p:grpSpPr>
            <p:sp>
              <p:nvSpPr>
                <p:cNvPr id="2543" name="Google Shape;2543;p31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4" name="Google Shape;2544;p31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5" name="Google Shape;2545;p31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6" name="Google Shape;2546;p31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7" name="Google Shape;2547;p31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8" name="Google Shape;2548;p31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49" name="Google Shape;2549;p31"/>
              <p:cNvSpPr/>
              <p:nvPr/>
            </p:nvSpPr>
            <p:spPr>
              <a:xfrm>
                <a:off x="1292246236" y="1532680159"/>
                <a:ext cx="503552472" cy="53175084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31"/>
              <p:cNvSpPr/>
              <p:nvPr/>
            </p:nvSpPr>
            <p:spPr>
              <a:xfrm>
                <a:off x="21384713" y="1574386575"/>
                <a:ext cx="1278857014" cy="479615464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31"/>
              <p:cNvSpPr/>
              <p:nvPr/>
            </p:nvSpPr>
            <p:spPr>
              <a:xfrm>
                <a:off x="21384713" y="1480551277"/>
                <a:ext cx="7990337" cy="104264227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31"/>
              <p:cNvSpPr/>
              <p:nvPr/>
            </p:nvSpPr>
            <p:spPr>
              <a:xfrm>
                <a:off x="21384713" y="1084348603"/>
                <a:ext cx="591471393" cy="406627209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31"/>
              <p:cNvSpPr/>
              <p:nvPr/>
            </p:nvSpPr>
            <p:spPr>
              <a:xfrm>
                <a:off x="61346518" y="1501404485"/>
                <a:ext cx="1214914209" cy="469185753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31"/>
              <p:cNvSpPr/>
              <p:nvPr/>
            </p:nvSpPr>
            <p:spPr>
              <a:xfrm flipH="1" rot="10800000">
                <a:off x="1268269153" y="1470121611"/>
                <a:ext cx="495557094" cy="49004517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desktop_computer_stylized_medium" id="2555" name="Google Shape;2555;p3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576950137" y="867474329"/>
              <a:ext cx="207356517" cy="151646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6" name="Google Shape;2556;p31"/>
            <p:cNvSpPr/>
            <p:nvPr/>
          </p:nvSpPr>
          <p:spPr>
            <a:xfrm flipH="1">
              <a:off x="665385230" y="882015862"/>
              <a:ext cx="97773225" cy="69496623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aptop_keyboard" id="2557" name="Google Shape;2557;p3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 rot="120000">
              <a:off x="1286378538" y="1941215996"/>
              <a:ext cx="235195757" cy="71870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8" name="Google Shape;2558;p31"/>
            <p:cNvSpPr/>
            <p:nvPr/>
          </p:nvSpPr>
          <p:spPr>
            <a:xfrm>
              <a:off x="1364136928" y="1870783308"/>
              <a:ext cx="189117130" cy="941498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2559" name="Google Shape;2559;p3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373736781" y="1872939054"/>
              <a:ext cx="171837415" cy="86244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0" name="Google Shape;2560;p31"/>
            <p:cNvSpPr/>
            <p:nvPr/>
          </p:nvSpPr>
          <p:spPr>
            <a:xfrm>
              <a:off x="1398696338" y="1867908447"/>
              <a:ext cx="160317608" cy="17967340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31"/>
            <p:cNvSpPr/>
            <p:nvPr/>
          </p:nvSpPr>
          <p:spPr>
            <a:xfrm>
              <a:off x="1363177003" y="1867908447"/>
              <a:ext cx="44159257" cy="73307667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31"/>
            <p:cNvSpPr/>
            <p:nvPr/>
          </p:nvSpPr>
          <p:spPr>
            <a:xfrm>
              <a:off x="1510054268" y="1880844978"/>
              <a:ext cx="47999194" cy="8408798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31"/>
            <p:cNvSpPr/>
            <p:nvPr/>
          </p:nvSpPr>
          <p:spPr>
            <a:xfrm>
              <a:off x="1362216774" y="1936903959"/>
              <a:ext cx="175677358" cy="28748106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31"/>
            <p:cNvSpPr/>
            <p:nvPr/>
          </p:nvSpPr>
          <p:spPr>
            <a:xfrm>
              <a:off x="1514854499" y="1881563636"/>
              <a:ext cx="45118939" cy="84806914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1362216774" y="1941216136"/>
              <a:ext cx="156477676" cy="28029177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6" name="Google Shape;2566;p31"/>
            <p:cNvGrpSpPr/>
            <p:nvPr/>
          </p:nvGrpSpPr>
          <p:grpSpPr>
            <a:xfrm>
              <a:off x="1360296974" y="1970682589"/>
              <a:ext cx="52799415" cy="17248863"/>
              <a:chOff x="2762250" y="4194175"/>
              <a:chExt cx="1193800" cy="519112"/>
            </a:xfrm>
          </p:grpSpPr>
          <p:sp>
            <p:nvSpPr>
              <p:cNvPr id="2567" name="Google Shape;2567;p31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31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31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31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31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31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73" name="Google Shape;2573;p31"/>
            <p:cNvSpPr/>
            <p:nvPr/>
          </p:nvSpPr>
          <p:spPr>
            <a:xfrm>
              <a:off x="1450535301" y="1973557575"/>
              <a:ext cx="64319224" cy="3665406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31"/>
            <p:cNvSpPr/>
            <p:nvPr/>
          </p:nvSpPr>
          <p:spPr>
            <a:xfrm>
              <a:off x="1286378484" y="1976432207"/>
              <a:ext cx="164156945" cy="3306032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31"/>
            <p:cNvSpPr/>
            <p:nvPr/>
          </p:nvSpPr>
          <p:spPr>
            <a:xfrm>
              <a:off x="1287338103" y="1969964284"/>
              <a:ext cx="960286" cy="7187026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1287338103" y="1942653452"/>
              <a:ext cx="75839029" cy="2802917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1292138334" y="1971401601"/>
              <a:ext cx="155517387" cy="32341393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31"/>
            <p:cNvSpPr/>
            <p:nvPr/>
          </p:nvSpPr>
          <p:spPr>
            <a:xfrm flipH="1" rot="10800000">
              <a:off x="1447655832" y="1969245358"/>
              <a:ext cx="63358937" cy="337792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9" name="Google Shape;2579;p31"/>
            <p:cNvGrpSpPr/>
            <p:nvPr/>
          </p:nvGrpSpPr>
          <p:grpSpPr>
            <a:xfrm>
              <a:off x="695028343" y="502373348"/>
              <a:ext cx="236155248" cy="76900958"/>
              <a:chOff x="7381875" y="1792287"/>
              <a:chExt cx="390524" cy="150812"/>
            </a:xfrm>
          </p:grpSpPr>
          <p:sp>
            <p:nvSpPr>
              <p:cNvPr id="2580" name="Google Shape;2580;p31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31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31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83" name="Google Shape;2583;p31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584" name="Google Shape;2584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5" name="Google Shape;2585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86" name="Google Shape;2586;p31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87" name="Google Shape;2587;p31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88" name="Google Shape;2588;p31"/>
            <p:cNvGrpSpPr/>
            <p:nvPr/>
          </p:nvGrpSpPr>
          <p:grpSpPr>
            <a:xfrm>
              <a:off x="513591059" y="1021995107"/>
              <a:ext cx="236155248" cy="76901409"/>
              <a:chOff x="7381875" y="1792287"/>
              <a:chExt cx="390524" cy="150812"/>
            </a:xfrm>
          </p:grpSpPr>
          <p:sp>
            <p:nvSpPr>
              <p:cNvPr id="2589" name="Google Shape;2589;p31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31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31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92" name="Google Shape;2592;p31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593" name="Google Shape;2593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4" name="Google Shape;2594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595" name="Google Shape;2595;p31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96" name="Google Shape;2596;p31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97" name="Google Shape;2597;p31"/>
            <p:cNvGrpSpPr/>
            <p:nvPr/>
          </p:nvGrpSpPr>
          <p:grpSpPr>
            <a:xfrm>
              <a:off x="632629119" y="1570365577"/>
              <a:ext cx="373434080" cy="112117219"/>
              <a:chOff x="3740150" y="2063750"/>
              <a:chExt cx="881062" cy="307974"/>
            </a:xfrm>
          </p:grpSpPr>
          <p:sp>
            <p:nvSpPr>
              <p:cNvPr id="2598" name="Google Shape;2598;p31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31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31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01" name="Google Shape;2601;p31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2602" name="Google Shape;2602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3" name="Google Shape;2603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604" name="Google Shape;2604;p31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05" name="Google Shape;2605;p31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06" name="Google Shape;2606;p31"/>
            <p:cNvGrpSpPr/>
            <p:nvPr/>
          </p:nvGrpSpPr>
          <p:grpSpPr>
            <a:xfrm>
              <a:off x="1068461901" y="1415125733"/>
              <a:ext cx="373434080" cy="112117219"/>
              <a:chOff x="3740150" y="2063750"/>
              <a:chExt cx="881062" cy="307974"/>
            </a:xfrm>
          </p:grpSpPr>
          <p:sp>
            <p:nvSpPr>
              <p:cNvPr id="2607" name="Google Shape;2607;p31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31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31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10" name="Google Shape;2610;p31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2611" name="Google Shape;2611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2" name="Google Shape;2612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613" name="Google Shape;2613;p31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14" name="Google Shape;2614;p31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15" name="Google Shape;2615;p31"/>
            <p:cNvGrpSpPr/>
            <p:nvPr/>
          </p:nvGrpSpPr>
          <p:grpSpPr>
            <a:xfrm>
              <a:off x="1440935712" y="1551679211"/>
              <a:ext cx="373434080" cy="112117219"/>
              <a:chOff x="3740150" y="2063750"/>
              <a:chExt cx="881062" cy="307974"/>
            </a:xfrm>
          </p:grpSpPr>
          <p:sp>
            <p:nvSpPr>
              <p:cNvPr id="2616" name="Google Shape;2616;p31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31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31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19" name="Google Shape;2619;p31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2620" name="Google Shape;2620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1" name="Google Shape;2621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622" name="Google Shape;2622;p31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23" name="Google Shape;2623;p31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24" name="Google Shape;2624;p31"/>
            <p:cNvGrpSpPr/>
            <p:nvPr/>
          </p:nvGrpSpPr>
          <p:grpSpPr>
            <a:xfrm>
              <a:off x="460792289" y="792729276"/>
              <a:ext cx="190076816" cy="151646056"/>
              <a:chOff x="0" y="0"/>
              <a:chExt cx="2147483647" cy="2147483647"/>
            </a:xfrm>
          </p:grpSpPr>
          <p:pic>
            <p:nvPicPr>
              <p:cNvPr descr="fridge2.png" id="2625" name="Google Shape;2625;p31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15641370" y="322664325"/>
                <a:ext cx="1169882637" cy="18248193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2626" name="Google Shape;2626;p31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0" y="0"/>
                <a:ext cx="2147483647" cy="9072307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car_icon_small" id="2627" name="Google Shape;2627;p3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08468060" y="163145767"/>
              <a:ext cx="513591094" cy="761824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ght2.png" id="2628" name="Google Shape;2628;p3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>
              <a:off x="910064873" y="287481088"/>
              <a:ext cx="55679066" cy="1839878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2629" name="Google Shape;2629;p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91986355" y="254420763"/>
              <a:ext cx="321594887" cy="101337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2630" name="Google Shape;2630;p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37105847" y="136553535"/>
              <a:ext cx="320634620" cy="1013372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31" name="Google Shape;2631;p31"/>
            <p:cNvGrpSpPr/>
            <p:nvPr/>
          </p:nvGrpSpPr>
          <p:grpSpPr>
            <a:xfrm>
              <a:off x="616012749" y="1563826303"/>
              <a:ext cx="399211198" cy="122039563"/>
              <a:chOff x="0" y="0"/>
              <a:chExt cx="2147483647" cy="2147483647"/>
            </a:xfrm>
          </p:grpSpPr>
          <p:sp>
            <p:nvSpPr>
              <p:cNvPr id="2632" name="Google Shape;2632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39" name="Google Shape;2639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640" name="Google Shape;2640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641" name="Google Shape;2641;p31"/>
            <p:cNvGrpSpPr/>
            <p:nvPr/>
          </p:nvGrpSpPr>
          <p:grpSpPr>
            <a:xfrm>
              <a:off x="1046898111" y="1412026778"/>
              <a:ext cx="399211198" cy="122039563"/>
              <a:chOff x="0" y="0"/>
              <a:chExt cx="2147483647" cy="2147483647"/>
            </a:xfrm>
          </p:grpSpPr>
          <p:sp>
            <p:nvSpPr>
              <p:cNvPr id="2642" name="Google Shape;2642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49" name="Google Shape;2649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650" name="Google Shape;2650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651" name="Google Shape;2651;p31"/>
            <p:cNvGrpSpPr/>
            <p:nvPr/>
          </p:nvGrpSpPr>
          <p:grpSpPr>
            <a:xfrm>
              <a:off x="1428142888" y="1546605087"/>
              <a:ext cx="399211198" cy="122039563"/>
              <a:chOff x="0" y="0"/>
              <a:chExt cx="2147483647" cy="2147483647"/>
            </a:xfrm>
          </p:grpSpPr>
          <p:sp>
            <p:nvSpPr>
              <p:cNvPr id="2652" name="Google Shape;2652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59" name="Google Shape;2659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660" name="Google Shape;2660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661" name="Google Shape;2661;p31"/>
            <p:cNvGrpSpPr/>
            <p:nvPr/>
          </p:nvGrpSpPr>
          <p:grpSpPr>
            <a:xfrm>
              <a:off x="512879181" y="1012239403"/>
              <a:ext cx="257060402" cy="103365978"/>
              <a:chOff x="0" y="0"/>
              <a:chExt cx="2147483647" cy="2147483647"/>
            </a:xfrm>
          </p:grpSpPr>
          <p:sp>
            <p:nvSpPr>
              <p:cNvPr id="2662" name="Google Shape;2662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69" name="Google Shape;2669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670" name="Google Shape;2670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671" name="Google Shape;2671;p31"/>
            <p:cNvGrpSpPr/>
            <p:nvPr/>
          </p:nvGrpSpPr>
          <p:grpSpPr>
            <a:xfrm>
              <a:off x="692638983" y="496941596"/>
              <a:ext cx="243742783" cy="91816024"/>
              <a:chOff x="0" y="0"/>
              <a:chExt cx="2147483647" cy="2147483647"/>
            </a:xfrm>
          </p:grpSpPr>
          <p:sp>
            <p:nvSpPr>
              <p:cNvPr id="2672" name="Google Shape;2672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79" name="Google Shape;2679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680" name="Google Shape;2680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681" name="Google Shape;2681;p31"/>
            <p:cNvGrpSpPr/>
            <p:nvPr/>
          </p:nvGrpSpPr>
          <p:grpSpPr>
            <a:xfrm>
              <a:off x="1497614891" y="454740708"/>
              <a:ext cx="252898254" cy="85894367"/>
              <a:chOff x="0" y="0"/>
              <a:chExt cx="2147483647" cy="2147483647"/>
            </a:xfrm>
          </p:grpSpPr>
          <p:sp>
            <p:nvSpPr>
              <p:cNvPr id="2682" name="Google Shape;2682;p31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31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31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31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31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31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31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89" name="Google Shape;2689;p31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690" name="Google Shape;2690;p31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691" name="Google Shape;2691;p31"/>
            <p:cNvGrpSpPr/>
            <p:nvPr/>
          </p:nvGrpSpPr>
          <p:grpSpPr>
            <a:xfrm>
              <a:off x="1200421395" y="498427877"/>
              <a:ext cx="252898254" cy="85894367"/>
              <a:chOff x="0" y="0"/>
              <a:chExt cx="2147483647" cy="2147483647"/>
            </a:xfrm>
          </p:grpSpPr>
          <p:sp>
            <p:nvSpPr>
              <p:cNvPr id="2692" name="Google Shape;2692;p31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31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31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31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31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31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31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99" name="Google Shape;2699;p31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700" name="Google Shape;2700;p31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701" name="Google Shape;2701;p31"/>
            <p:cNvGrpSpPr/>
            <p:nvPr/>
          </p:nvGrpSpPr>
          <p:grpSpPr>
            <a:xfrm>
              <a:off x="1205217969" y="619138253"/>
              <a:ext cx="252898254" cy="85894367"/>
              <a:chOff x="0" y="0"/>
              <a:chExt cx="2147483647" cy="2147483647"/>
            </a:xfrm>
          </p:grpSpPr>
          <p:sp>
            <p:nvSpPr>
              <p:cNvPr id="2702" name="Google Shape;2702;p31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31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31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31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31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31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31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09" name="Google Shape;2709;p31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710" name="Google Shape;2710;p31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711" name="Google Shape;2711;p31"/>
            <p:cNvGrpSpPr/>
            <p:nvPr/>
          </p:nvGrpSpPr>
          <p:grpSpPr>
            <a:xfrm>
              <a:off x="1140936863" y="1018196372"/>
              <a:ext cx="252898254" cy="85894367"/>
              <a:chOff x="0" y="0"/>
              <a:chExt cx="2147483647" cy="2147483647"/>
            </a:xfrm>
          </p:grpSpPr>
          <p:sp>
            <p:nvSpPr>
              <p:cNvPr id="2712" name="Google Shape;2712;p31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31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31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31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31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31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31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19" name="Google Shape;2719;p31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720" name="Google Shape;2720;p31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721" name="Google Shape;2721;p31"/>
            <p:cNvGrpSpPr/>
            <p:nvPr/>
          </p:nvGrpSpPr>
          <p:grpSpPr>
            <a:xfrm>
              <a:off x="1539881275" y="1021787381"/>
              <a:ext cx="252898254" cy="85894367"/>
              <a:chOff x="0" y="0"/>
              <a:chExt cx="2147483647" cy="2147483647"/>
            </a:xfrm>
          </p:grpSpPr>
          <p:sp>
            <p:nvSpPr>
              <p:cNvPr id="2722" name="Google Shape;2722;p31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31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31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31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31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31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31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29" name="Google Shape;2729;p31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730" name="Google Shape;2730;p31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731" name="Google Shape;2731;p31"/>
            <p:cNvGrpSpPr/>
            <p:nvPr/>
          </p:nvGrpSpPr>
          <p:grpSpPr>
            <a:xfrm>
              <a:off x="1353698307" y="1150102186"/>
              <a:ext cx="252898254" cy="85894367"/>
              <a:chOff x="0" y="0"/>
              <a:chExt cx="2147483647" cy="2147483647"/>
            </a:xfrm>
          </p:grpSpPr>
          <p:sp>
            <p:nvSpPr>
              <p:cNvPr id="2732" name="Google Shape;2732;p31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31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31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31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31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31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31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39" name="Google Shape;2739;p31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740" name="Google Shape;2740;p31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cxnSp>
          <p:nvCxnSpPr>
            <p:cNvPr id="2741" name="Google Shape;2741;p31"/>
            <p:cNvCxnSpPr/>
            <p:nvPr/>
          </p:nvCxnSpPr>
          <p:spPr>
            <a:xfrm>
              <a:off x="1326697745" y="1099615037"/>
              <a:ext cx="98878037" cy="546214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2" name="Google Shape;2742;p31"/>
            <p:cNvCxnSpPr/>
            <p:nvPr/>
          </p:nvCxnSpPr>
          <p:spPr>
            <a:xfrm>
              <a:off x="1385256483" y="1063679965"/>
              <a:ext cx="1689571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3" name="Google Shape;2743;p31"/>
            <p:cNvCxnSpPr/>
            <p:nvPr/>
          </p:nvCxnSpPr>
          <p:spPr>
            <a:xfrm flipH="1" rot="10800000">
              <a:off x="1528294354" y="1102489924"/>
              <a:ext cx="81598324" cy="474343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4" name="Google Shape;2744;p31"/>
            <p:cNvCxnSpPr/>
            <p:nvPr/>
          </p:nvCxnSpPr>
          <p:spPr>
            <a:xfrm flipH="1" rot="10800000">
              <a:off x="1436135826" y="501654493"/>
              <a:ext cx="74878743" cy="395288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5" name="Google Shape;2745;p31"/>
            <p:cNvCxnSpPr/>
            <p:nvPr/>
          </p:nvCxnSpPr>
          <p:spPr>
            <a:xfrm>
              <a:off x="1332457595" y="579993297"/>
              <a:ext cx="0" cy="373725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6" name="Google Shape;2746;p31"/>
            <p:cNvCxnSpPr/>
            <p:nvPr/>
          </p:nvCxnSpPr>
          <p:spPr>
            <a:xfrm flipH="1" rot="10800000">
              <a:off x="1436135826" y="533277429"/>
              <a:ext cx="159357316" cy="1308038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7" name="Google Shape;2747;p31"/>
            <p:cNvCxnSpPr/>
            <p:nvPr/>
          </p:nvCxnSpPr>
          <p:spPr>
            <a:xfrm>
              <a:off x="1656932142" y="532558897"/>
              <a:ext cx="0" cy="89119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8" name="Google Shape;2748;p31"/>
            <p:cNvCxnSpPr/>
            <p:nvPr/>
          </p:nvCxnSpPr>
          <p:spPr>
            <a:xfrm>
              <a:off x="1447655832" y="671268236"/>
              <a:ext cx="1142377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9" name="Google Shape;2749;p31"/>
            <p:cNvCxnSpPr/>
            <p:nvPr/>
          </p:nvCxnSpPr>
          <p:spPr>
            <a:xfrm>
              <a:off x="1782689852" y="666956059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50" name="Google Shape;2750;p31"/>
            <p:cNvCxnSpPr/>
            <p:nvPr/>
          </p:nvCxnSpPr>
          <p:spPr>
            <a:xfrm flipH="1">
              <a:off x="1266218515" y="701453815"/>
              <a:ext cx="59519000" cy="3191039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51" name="Google Shape;2751;p31"/>
            <p:cNvCxnSpPr/>
            <p:nvPr/>
          </p:nvCxnSpPr>
          <p:spPr>
            <a:xfrm flipH="1">
              <a:off x="1624292680" y="701453815"/>
              <a:ext cx="67198871" cy="3291658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52" name="Google Shape;2752;p31"/>
            <p:cNvCxnSpPr/>
            <p:nvPr/>
          </p:nvCxnSpPr>
          <p:spPr>
            <a:xfrm flipH="1" rot="10800000">
              <a:off x="1251819073" y="1218201220"/>
              <a:ext cx="137277390" cy="1976429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753" name="Google Shape;2753;p31"/>
            <p:cNvGrpSpPr/>
            <p:nvPr/>
          </p:nvGrpSpPr>
          <p:grpSpPr>
            <a:xfrm>
              <a:off x="1504294441" y="457813780"/>
              <a:ext cx="236155248" cy="76900958"/>
              <a:chOff x="7381875" y="1792287"/>
              <a:chExt cx="390524" cy="150812"/>
            </a:xfrm>
          </p:grpSpPr>
          <p:sp>
            <p:nvSpPr>
              <p:cNvPr id="2754" name="Google Shape;2754;p31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p31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p31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57" name="Google Shape;2757;p31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758" name="Google Shape;2758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9" name="Google Shape;2759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60" name="Google Shape;2760;p31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61" name="Google Shape;2761;p31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762" name="Google Shape;2762;p31"/>
            <p:cNvGrpSpPr/>
            <p:nvPr/>
          </p:nvGrpSpPr>
          <p:grpSpPr>
            <a:xfrm>
              <a:off x="1210539379" y="502373348"/>
              <a:ext cx="236155248" cy="76900958"/>
              <a:chOff x="7381875" y="1792287"/>
              <a:chExt cx="390524" cy="150812"/>
            </a:xfrm>
          </p:grpSpPr>
          <p:sp>
            <p:nvSpPr>
              <p:cNvPr id="2763" name="Google Shape;2763;p31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31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31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66" name="Google Shape;2766;p31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767" name="Google Shape;2767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8" name="Google Shape;2768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69" name="Google Shape;2769;p31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70" name="Google Shape;2770;p31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771" name="Google Shape;2771;p31"/>
            <p:cNvGrpSpPr/>
            <p:nvPr/>
          </p:nvGrpSpPr>
          <p:grpSpPr>
            <a:xfrm>
              <a:off x="1217259573" y="621677991"/>
              <a:ext cx="236155248" cy="76900958"/>
              <a:chOff x="7381875" y="1792287"/>
              <a:chExt cx="390524" cy="150812"/>
            </a:xfrm>
          </p:grpSpPr>
          <p:sp>
            <p:nvSpPr>
              <p:cNvPr id="2772" name="Google Shape;2772;p31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31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p31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75" name="Google Shape;2775;p31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776" name="Google Shape;2776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7" name="Google Shape;2777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78" name="Google Shape;2778;p31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79" name="Google Shape;2779;p31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780" name="Google Shape;2780;p31"/>
            <p:cNvCxnSpPr/>
            <p:nvPr/>
          </p:nvCxnSpPr>
          <p:spPr>
            <a:xfrm>
              <a:off x="1900768166" y="66623763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781" name="Google Shape;2781;p31"/>
            <p:cNvGrpSpPr/>
            <p:nvPr/>
          </p:nvGrpSpPr>
          <p:grpSpPr>
            <a:xfrm>
              <a:off x="1329577197" y="1144174544"/>
              <a:ext cx="293754081" cy="91993935"/>
              <a:chOff x="7381875" y="1792287"/>
              <a:chExt cx="390524" cy="150812"/>
            </a:xfrm>
          </p:grpSpPr>
          <p:sp>
            <p:nvSpPr>
              <p:cNvPr id="2782" name="Google Shape;2782;p31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31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31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85" name="Google Shape;2785;p31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786" name="Google Shape;2786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7" name="Google Shape;2787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88" name="Google Shape;2788;p31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89" name="Google Shape;2789;p31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790" name="Google Shape;2790;p31"/>
            <p:cNvGrpSpPr/>
            <p:nvPr/>
          </p:nvGrpSpPr>
          <p:grpSpPr>
            <a:xfrm>
              <a:off x="1136620744" y="1016964362"/>
              <a:ext cx="293754081" cy="91993935"/>
              <a:chOff x="7381875" y="1792287"/>
              <a:chExt cx="390524" cy="150812"/>
            </a:xfrm>
          </p:grpSpPr>
          <p:sp>
            <p:nvSpPr>
              <p:cNvPr id="2791" name="Google Shape;2791;p31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31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31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94" name="Google Shape;2794;p31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795" name="Google Shape;2795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6" name="Google Shape;2796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97" name="Google Shape;2797;p31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98" name="Google Shape;2798;p31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799" name="Google Shape;2799;p31"/>
            <p:cNvGrpSpPr/>
            <p:nvPr/>
          </p:nvGrpSpPr>
          <p:grpSpPr>
            <a:xfrm>
              <a:off x="1536933734" y="1022714026"/>
              <a:ext cx="293754081" cy="91993935"/>
              <a:chOff x="7381875" y="1792287"/>
              <a:chExt cx="390524" cy="150812"/>
            </a:xfrm>
          </p:grpSpPr>
          <p:sp>
            <p:nvSpPr>
              <p:cNvPr id="2800" name="Google Shape;2800;p31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31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31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03" name="Google Shape;2803;p31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804" name="Google Shape;2804;p31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5" name="Google Shape;2805;p31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806" name="Google Shape;2806;p31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07" name="Google Shape;2807;p31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808" name="Google Shape;2808;p31"/>
            <p:cNvSpPr txBox="1"/>
            <p:nvPr/>
          </p:nvSpPr>
          <p:spPr>
            <a:xfrm>
              <a:off x="456952336" y="0"/>
              <a:ext cx="936944237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network</a:t>
              </a:r>
              <a:endParaRPr/>
            </a:p>
          </p:txBody>
        </p:sp>
        <p:sp>
          <p:nvSpPr>
            <p:cNvPr id="2809" name="Google Shape;2809;p31"/>
            <p:cNvSpPr txBox="1"/>
            <p:nvPr/>
          </p:nvSpPr>
          <p:spPr>
            <a:xfrm>
              <a:off x="1426535973" y="311198516"/>
              <a:ext cx="670068782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ISP</a:t>
              </a:r>
              <a:endParaRPr/>
            </a:p>
          </p:txBody>
        </p:sp>
        <p:sp>
          <p:nvSpPr>
            <p:cNvPr id="2810" name="Google Shape;2810;p31"/>
            <p:cNvSpPr txBox="1"/>
            <p:nvPr/>
          </p:nvSpPr>
          <p:spPr>
            <a:xfrm>
              <a:off x="1291178105" y="866755443"/>
              <a:ext cx="779506935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regional ISP</a:t>
              </a:r>
              <a:endParaRPr/>
            </a:p>
          </p:txBody>
        </p:sp>
        <p:sp>
          <p:nvSpPr>
            <p:cNvPr id="2811" name="Google Shape;2811;p31"/>
            <p:cNvSpPr txBox="1"/>
            <p:nvPr/>
          </p:nvSpPr>
          <p:spPr>
            <a:xfrm>
              <a:off x="678708271" y="715109346"/>
              <a:ext cx="541430899" cy="21848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2812" name="Google Shape;2812;p31"/>
            <p:cNvSpPr txBox="1"/>
            <p:nvPr/>
          </p:nvSpPr>
          <p:spPr>
            <a:xfrm>
              <a:off x="231355788" y="1928998036"/>
              <a:ext cx="783346826" cy="21848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network</a:t>
              </a:r>
              <a:endParaRPr/>
            </a:p>
          </p:txBody>
        </p:sp>
        <p:pic>
          <p:nvPicPr>
            <p:cNvPr descr="cell_tower_radiation copy" id="2813" name="Google Shape;2813;p3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98230607" y="189737542"/>
              <a:ext cx="313521966" cy="1866390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14" name="Google Shape;2814;p31"/>
            <p:cNvGrpSpPr/>
            <p:nvPr/>
          </p:nvGrpSpPr>
          <p:grpSpPr>
            <a:xfrm>
              <a:off x="1133859806" y="1012941520"/>
              <a:ext cx="298610316" cy="103365978"/>
              <a:chOff x="0" y="0"/>
              <a:chExt cx="2147483647" cy="2147483647"/>
            </a:xfrm>
          </p:grpSpPr>
          <p:sp>
            <p:nvSpPr>
              <p:cNvPr id="2815" name="Google Shape;2815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1" name="Google Shape;2821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22" name="Google Shape;2822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823" name="Google Shape;2823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824" name="Google Shape;2824;p31"/>
            <p:cNvGrpSpPr/>
            <p:nvPr/>
          </p:nvGrpSpPr>
          <p:grpSpPr>
            <a:xfrm>
              <a:off x="1530482877" y="1020699948"/>
              <a:ext cx="298610316" cy="103365978"/>
              <a:chOff x="0" y="0"/>
              <a:chExt cx="2147483647" cy="2147483647"/>
            </a:xfrm>
          </p:grpSpPr>
          <p:sp>
            <p:nvSpPr>
              <p:cNvPr id="2825" name="Google Shape;2825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32" name="Google Shape;2832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833" name="Google Shape;2833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834" name="Google Shape;2834;p31"/>
            <p:cNvGrpSpPr/>
            <p:nvPr/>
          </p:nvGrpSpPr>
          <p:grpSpPr>
            <a:xfrm>
              <a:off x="1327264452" y="1140726230"/>
              <a:ext cx="298610316" cy="103365978"/>
              <a:chOff x="0" y="0"/>
              <a:chExt cx="2147483647" cy="2147483647"/>
            </a:xfrm>
          </p:grpSpPr>
          <p:sp>
            <p:nvSpPr>
              <p:cNvPr id="2835" name="Google Shape;2835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42" name="Google Shape;2842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843" name="Google Shape;2843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844" name="Google Shape;2844;p31"/>
            <p:cNvGrpSpPr/>
            <p:nvPr/>
          </p:nvGrpSpPr>
          <p:grpSpPr>
            <a:xfrm>
              <a:off x="1205257236" y="621167384"/>
              <a:ext cx="249934458" cy="89130002"/>
              <a:chOff x="0" y="0"/>
              <a:chExt cx="2147483647" cy="2147483647"/>
            </a:xfrm>
          </p:grpSpPr>
          <p:sp>
            <p:nvSpPr>
              <p:cNvPr id="2845" name="Google Shape;2845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52" name="Google Shape;2852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853" name="Google Shape;2853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854" name="Google Shape;2854;p31"/>
            <p:cNvGrpSpPr/>
            <p:nvPr/>
          </p:nvGrpSpPr>
          <p:grpSpPr>
            <a:xfrm>
              <a:off x="1496777123" y="450318515"/>
              <a:ext cx="249934458" cy="89130002"/>
              <a:chOff x="0" y="0"/>
              <a:chExt cx="2147483647" cy="2147483647"/>
            </a:xfrm>
          </p:grpSpPr>
          <p:sp>
            <p:nvSpPr>
              <p:cNvPr id="2855" name="Google Shape;2855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Google Shape;2860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2" name="Google Shape;2862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863" name="Google Shape;2863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864" name="Google Shape;2864;p31"/>
            <p:cNvGrpSpPr/>
            <p:nvPr/>
          </p:nvGrpSpPr>
          <p:grpSpPr>
            <a:xfrm>
              <a:off x="1199815837" y="498901912"/>
              <a:ext cx="249934458" cy="89130002"/>
              <a:chOff x="0" y="0"/>
              <a:chExt cx="2147483647" cy="2147483647"/>
            </a:xfrm>
          </p:grpSpPr>
          <p:sp>
            <p:nvSpPr>
              <p:cNvPr id="2865" name="Google Shape;2865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72" name="Google Shape;2872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873" name="Google Shape;2873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874" name="Google Shape;2874;p31"/>
            <p:cNvGrpSpPr/>
            <p:nvPr/>
          </p:nvGrpSpPr>
          <p:grpSpPr>
            <a:xfrm>
              <a:off x="1541220706" y="621375168"/>
              <a:ext cx="249934458" cy="89130002"/>
              <a:chOff x="0" y="0"/>
              <a:chExt cx="2147483647" cy="2147483647"/>
            </a:xfrm>
          </p:grpSpPr>
          <p:sp>
            <p:nvSpPr>
              <p:cNvPr id="2875" name="Google Shape;2875;p31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p31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31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31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31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31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31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82" name="Google Shape;2882;p31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883" name="Google Shape;2883;p31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pic>
          <p:nvPicPr>
            <p:cNvPr descr="antenna_stylized" id="2884" name="Google Shape;2884;p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89796853" y="774546933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2885" name="Google Shape;2885;p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23002970" y="1859000053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2886" name="Google Shape;2886;p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08283043" y="1835528452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887" name="Google Shape;2887;p3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45216273" y="1644702142"/>
              <a:ext cx="251515776" cy="401264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3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2894" name="Google Shape;2894;p32"/>
          <p:cNvSpPr txBox="1"/>
          <p:nvPr>
            <p:ph idx="4294967295" type="title"/>
          </p:nvPr>
        </p:nvSpPr>
        <p:spPr>
          <a:xfrm>
            <a:off x="338137" y="196850"/>
            <a:ext cx="8382000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Access networks and physical media</a:t>
            </a:r>
            <a:endParaRPr/>
          </a:p>
        </p:txBody>
      </p:sp>
      <p:sp>
        <p:nvSpPr>
          <p:cNvPr id="2895" name="Google Shape;2895;p32"/>
          <p:cNvSpPr txBox="1"/>
          <p:nvPr>
            <p:ph idx="4294967295" type="body"/>
          </p:nvPr>
        </p:nvSpPr>
        <p:spPr>
          <a:xfrm>
            <a:off x="600075" y="1371600"/>
            <a:ext cx="4010025" cy="501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 How to connect end systems to edge router?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residential access nets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institutional access networks (school, </a:t>
            </a:r>
            <a:r>
              <a:rPr lang="en-US" sz="2400"/>
              <a:t> 	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per second) of access network?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shared or dedicated?</a:t>
            </a:r>
            <a:endParaRPr/>
          </a:p>
        </p:txBody>
      </p:sp>
      <p:pic>
        <p:nvPicPr>
          <p:cNvPr descr="underline_base" id="2896" name="Google Shape;289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37" y="830262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97" name="Google Shape;2897;p3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2898" name="Google Shape;2898;p32"/>
          <p:cNvGrpSpPr/>
          <p:nvPr/>
        </p:nvGrpSpPr>
        <p:grpSpPr>
          <a:xfrm>
            <a:off x="5202237" y="1546225"/>
            <a:ext cx="3551237" cy="4449762"/>
            <a:chOff x="0" y="0"/>
            <a:chExt cx="2147483647" cy="2147483647"/>
          </a:xfrm>
        </p:grpSpPr>
        <p:sp>
          <p:nvSpPr>
            <p:cNvPr id="2899" name="Google Shape;2899;p32"/>
            <p:cNvSpPr/>
            <p:nvPr/>
          </p:nvSpPr>
          <p:spPr>
            <a:xfrm>
              <a:off x="0" y="80432403"/>
              <a:ext cx="1050222369" cy="517063560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00" name="Google Shape;2900;p32"/>
            <p:cNvGrpSpPr/>
            <p:nvPr/>
          </p:nvGrpSpPr>
          <p:grpSpPr>
            <a:xfrm>
              <a:off x="77245567" y="692060289"/>
              <a:ext cx="882224896" cy="450420037"/>
              <a:chOff x="4586287" y="2589212"/>
              <a:chExt cx="1555750" cy="1179512"/>
            </a:xfrm>
          </p:grpSpPr>
          <p:sp>
            <p:nvSpPr>
              <p:cNvPr id="2901" name="Google Shape;2901;p32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p32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03" name="Google Shape;2903;p32"/>
            <p:cNvSpPr/>
            <p:nvPr/>
          </p:nvSpPr>
          <p:spPr>
            <a:xfrm>
              <a:off x="97918379" y="1343927950"/>
              <a:ext cx="1950687242" cy="803555696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04" name="Google Shape;2904;p32"/>
            <p:cNvCxnSpPr/>
            <p:nvPr/>
          </p:nvCxnSpPr>
          <p:spPr>
            <a:xfrm rot="-5400000">
              <a:off x="1598373208" y="1744994833"/>
              <a:ext cx="316794687" cy="67409799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5" name="Google Shape;2905;p32"/>
            <p:cNvCxnSpPr/>
            <p:nvPr/>
          </p:nvCxnSpPr>
          <p:spPr>
            <a:xfrm flipH="1" rot="-5400000">
              <a:off x="1686691344" y="1880580497"/>
              <a:ext cx="1919967" cy="41365103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6" name="Google Shape;2906;p32"/>
            <p:cNvCxnSpPr/>
            <p:nvPr/>
          </p:nvCxnSpPr>
          <p:spPr>
            <a:xfrm rot="10800000">
              <a:off x="1799009794" y="1722780353"/>
              <a:ext cx="0" cy="55153471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7" name="Google Shape;2907;p32"/>
            <p:cNvCxnSpPr/>
            <p:nvPr/>
          </p:nvCxnSpPr>
          <p:spPr>
            <a:xfrm>
              <a:off x="543351013" y="1558851936"/>
              <a:ext cx="131517486" cy="48259045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8" name="Google Shape;2908;p32"/>
            <p:cNvCxnSpPr/>
            <p:nvPr/>
          </p:nvCxnSpPr>
          <p:spPr>
            <a:xfrm flipH="1" rot="10800000">
              <a:off x="386873286" y="1685244970"/>
              <a:ext cx="246716155" cy="36003201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9" name="Google Shape;2909;p32"/>
            <p:cNvCxnSpPr/>
            <p:nvPr/>
          </p:nvCxnSpPr>
          <p:spPr>
            <a:xfrm flipH="1">
              <a:off x="644148929" y="1715885875"/>
              <a:ext cx="87358838" cy="81964425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0" name="Google Shape;2910;p32"/>
            <p:cNvCxnSpPr/>
            <p:nvPr/>
          </p:nvCxnSpPr>
          <p:spPr>
            <a:xfrm rot="10800000">
              <a:off x="837106039" y="1719716195"/>
              <a:ext cx="46079224" cy="78899865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1" name="Google Shape;2911;p32"/>
            <p:cNvCxnSpPr/>
            <p:nvPr/>
          </p:nvCxnSpPr>
          <p:spPr>
            <a:xfrm>
              <a:off x="932144149" y="1693671443"/>
              <a:ext cx="304315201" cy="130223474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2" name="Google Shape;2912;p32"/>
            <p:cNvCxnSpPr/>
            <p:nvPr/>
          </p:nvCxnSpPr>
          <p:spPr>
            <a:xfrm>
              <a:off x="654708943" y="967484099"/>
              <a:ext cx="0" cy="51323129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3" name="Google Shape;2913;p32"/>
            <p:cNvCxnSpPr/>
            <p:nvPr/>
          </p:nvCxnSpPr>
          <p:spPr>
            <a:xfrm flipH="1" rot="10800000">
              <a:off x="416633075" y="1057108189"/>
              <a:ext cx="101758286" cy="153204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access_point_stylized_small" id="2914" name="Google Shape;291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4955579" y="965952031"/>
              <a:ext cx="223675939" cy="14784169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15" name="Google Shape;2915;p32"/>
            <p:cNvCxnSpPr/>
            <p:nvPr/>
          </p:nvCxnSpPr>
          <p:spPr>
            <a:xfrm flipH="1" rot="-5400000">
              <a:off x="1688611498" y="1879048308"/>
              <a:ext cx="1919967" cy="41365103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6" name="Google Shape;2916;p32"/>
            <p:cNvCxnSpPr/>
            <p:nvPr/>
          </p:nvCxnSpPr>
          <p:spPr>
            <a:xfrm flipH="1" rot="10800000">
              <a:off x="418552923" y="1055576243"/>
              <a:ext cx="101758286" cy="153204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access_point_stylized_small" id="2917" name="Google Shape;2917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915198" y="965185815"/>
              <a:ext cx="223676539" cy="1478421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8" name="Google Shape;2918;p32"/>
            <p:cNvSpPr/>
            <p:nvPr/>
          </p:nvSpPr>
          <p:spPr>
            <a:xfrm>
              <a:off x="1096301575" y="957525599"/>
              <a:ext cx="794866652" cy="325558941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32"/>
            <p:cNvSpPr/>
            <p:nvPr/>
          </p:nvSpPr>
          <p:spPr>
            <a:xfrm>
              <a:off x="1101101197" y="221380181"/>
              <a:ext cx="1046382449" cy="543108258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0" name="Google Shape;2920;p32"/>
            <p:cNvCxnSpPr/>
            <p:nvPr/>
          </p:nvCxnSpPr>
          <p:spPr>
            <a:xfrm>
              <a:off x="1326697745" y="1095409241"/>
              <a:ext cx="98878037" cy="5821755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1" name="Google Shape;2921;p32"/>
            <p:cNvCxnSpPr/>
            <p:nvPr/>
          </p:nvCxnSpPr>
          <p:spPr>
            <a:xfrm>
              <a:off x="1385256483" y="1057108284"/>
              <a:ext cx="168957163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2" name="Google Shape;2922;p32"/>
            <p:cNvCxnSpPr/>
            <p:nvPr/>
          </p:nvCxnSpPr>
          <p:spPr>
            <a:xfrm flipH="1" rot="10800000">
              <a:off x="1528294354" y="1098473283"/>
              <a:ext cx="81598324" cy="50557347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3" name="Google Shape;2923;p32"/>
            <p:cNvCxnSpPr/>
            <p:nvPr/>
          </p:nvCxnSpPr>
          <p:spPr>
            <a:xfrm>
              <a:off x="919664523" y="504041526"/>
              <a:ext cx="308154533" cy="153204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4" name="Google Shape;2924;p32"/>
            <p:cNvCxnSpPr/>
            <p:nvPr/>
          </p:nvCxnSpPr>
          <p:spPr>
            <a:xfrm>
              <a:off x="1303658036" y="1522082803"/>
              <a:ext cx="236156039" cy="88858374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5" name="Google Shape;2925;p32"/>
            <p:cNvCxnSpPr/>
            <p:nvPr/>
          </p:nvCxnSpPr>
          <p:spPr>
            <a:xfrm flipH="1" rot="10800000">
              <a:off x="928304147" y="1515954671"/>
              <a:ext cx="194877030" cy="9575231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6" name="Google Shape;2926;p32"/>
            <p:cNvCxnSpPr/>
            <p:nvPr/>
          </p:nvCxnSpPr>
          <p:spPr>
            <a:xfrm>
              <a:off x="954223933" y="1656902553"/>
              <a:ext cx="587510136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7" name="Google Shape;2927;p32"/>
            <p:cNvCxnSpPr/>
            <p:nvPr/>
          </p:nvCxnSpPr>
          <p:spPr>
            <a:xfrm flipH="1" rot="10800000">
              <a:off x="1436135826" y="458080296"/>
              <a:ext cx="74878743" cy="42131365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8" name="Google Shape;2928;p32"/>
            <p:cNvCxnSpPr/>
            <p:nvPr/>
          </p:nvCxnSpPr>
          <p:spPr>
            <a:xfrm>
              <a:off x="1332457595" y="541576754"/>
              <a:ext cx="0" cy="39833063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9" name="Google Shape;2929;p32"/>
            <p:cNvCxnSpPr/>
            <p:nvPr/>
          </p:nvCxnSpPr>
          <p:spPr>
            <a:xfrm flipH="1" rot="10800000">
              <a:off x="1436135826" y="491785095"/>
              <a:ext cx="159357316" cy="13941572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0" name="Google Shape;2930;p32"/>
            <p:cNvCxnSpPr/>
            <p:nvPr/>
          </p:nvCxnSpPr>
          <p:spPr>
            <a:xfrm>
              <a:off x="1656932142" y="491019378"/>
              <a:ext cx="0" cy="9498653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1" name="Google Shape;2931;p32"/>
            <p:cNvCxnSpPr/>
            <p:nvPr/>
          </p:nvCxnSpPr>
          <p:spPr>
            <a:xfrm>
              <a:off x="1447655832" y="638861033"/>
              <a:ext cx="11423778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2" name="Google Shape;2932;p32"/>
            <p:cNvCxnSpPr/>
            <p:nvPr/>
          </p:nvCxnSpPr>
          <p:spPr>
            <a:xfrm>
              <a:off x="1782689852" y="634264952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3" name="Google Shape;2933;p32"/>
            <p:cNvCxnSpPr/>
            <p:nvPr/>
          </p:nvCxnSpPr>
          <p:spPr>
            <a:xfrm flipH="1">
              <a:off x="1266218515" y="671033964"/>
              <a:ext cx="59519000" cy="340113076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4" name="Google Shape;2934;p32"/>
            <p:cNvCxnSpPr/>
            <p:nvPr/>
          </p:nvCxnSpPr>
          <p:spPr>
            <a:xfrm flipH="1">
              <a:off x="1624292680" y="671033964"/>
              <a:ext cx="67198871" cy="35083737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5" name="Google Shape;2935;p32"/>
            <p:cNvCxnSpPr/>
            <p:nvPr/>
          </p:nvCxnSpPr>
          <p:spPr>
            <a:xfrm flipH="1" rot="10800000">
              <a:off x="1251819073" y="1221802754"/>
              <a:ext cx="137277390" cy="210655376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6" name="Google Shape;2936;p32"/>
            <p:cNvCxnSpPr/>
            <p:nvPr/>
          </p:nvCxnSpPr>
          <p:spPr>
            <a:xfrm>
              <a:off x="1900768166" y="633499222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7" name="Google Shape;2937;p32"/>
            <p:cNvCxnSpPr/>
            <p:nvPr/>
          </p:nvCxnSpPr>
          <p:spPr>
            <a:xfrm>
              <a:off x="657588716" y="415183070"/>
              <a:ext cx="92158448" cy="45961227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38" name="Google Shape;2938;p32"/>
            <p:cNvSpPr/>
            <p:nvPr/>
          </p:nvSpPr>
          <p:spPr>
            <a:xfrm>
              <a:off x="696948358" y="491785107"/>
              <a:ext cx="234236059" cy="45961227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32"/>
            <p:cNvSpPr txBox="1"/>
            <p:nvPr/>
          </p:nvSpPr>
          <p:spPr>
            <a:xfrm>
              <a:off x="696948358" y="487189026"/>
              <a:ext cx="235195752" cy="28342997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32"/>
            <p:cNvSpPr/>
            <p:nvPr/>
          </p:nvSpPr>
          <p:spPr>
            <a:xfrm>
              <a:off x="695988129" y="455782433"/>
              <a:ext cx="234236059" cy="53621431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41" name="Google Shape;2941;p32"/>
            <p:cNvGrpSpPr/>
            <p:nvPr/>
          </p:nvGrpSpPr>
          <p:grpSpPr>
            <a:xfrm>
              <a:off x="743027609" y="469570793"/>
              <a:ext cx="132477774" cy="25278432"/>
              <a:chOff x="3917950" y="2114550"/>
              <a:chExt cx="492125" cy="95250"/>
            </a:xfrm>
          </p:grpSpPr>
          <p:sp>
            <p:nvSpPr>
              <p:cNvPr id="2942" name="Google Shape;2942;p3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3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44" name="Google Shape;2944;p32"/>
            <p:cNvCxnSpPr/>
            <p:nvPr/>
          </p:nvCxnSpPr>
          <p:spPr>
            <a:xfrm>
              <a:off x="696948358" y="481060878"/>
              <a:ext cx="0" cy="36003201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5" name="Google Shape;2945;p32"/>
            <p:cNvCxnSpPr/>
            <p:nvPr/>
          </p:nvCxnSpPr>
          <p:spPr>
            <a:xfrm>
              <a:off x="930223995" y="482592946"/>
              <a:ext cx="0" cy="35236939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946" name="Google Shape;2946;p32"/>
            <p:cNvGrpSpPr/>
            <p:nvPr/>
          </p:nvGrpSpPr>
          <p:grpSpPr>
            <a:xfrm>
              <a:off x="1209579692" y="457314468"/>
              <a:ext cx="236155248" cy="84262208"/>
              <a:chOff x="6880225" y="2333625"/>
              <a:chExt cx="390524" cy="169862"/>
            </a:xfrm>
          </p:grpSpPr>
          <p:sp>
            <p:nvSpPr>
              <p:cNvPr id="2947" name="Google Shape;2947;p3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8" name="Google Shape;2948;p3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9" name="Google Shape;2949;p3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50" name="Google Shape;2950;p3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951" name="Google Shape;2951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2" name="Google Shape;2952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53" name="Google Shape;2953;p3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54" name="Google Shape;2954;p3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55" name="Google Shape;2955;p32"/>
            <p:cNvGrpSpPr/>
            <p:nvPr/>
          </p:nvGrpSpPr>
          <p:grpSpPr>
            <a:xfrm>
              <a:off x="1216299277" y="584473866"/>
              <a:ext cx="236155248" cy="84262208"/>
              <a:chOff x="6880225" y="2333625"/>
              <a:chExt cx="390524" cy="169862"/>
            </a:xfrm>
          </p:grpSpPr>
          <p:sp>
            <p:nvSpPr>
              <p:cNvPr id="2956" name="Google Shape;2956;p3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7" name="Google Shape;2957;p3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8" name="Google Shape;2958;p3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59" name="Google Shape;2959;p3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960" name="Google Shape;2960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1" name="Google Shape;2961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62" name="Google Shape;2962;p3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63" name="Google Shape;2963;p3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64" name="Google Shape;2964;p32"/>
            <p:cNvGrpSpPr/>
            <p:nvPr/>
          </p:nvGrpSpPr>
          <p:grpSpPr>
            <a:xfrm>
              <a:off x="1548453714" y="585239642"/>
              <a:ext cx="236155248" cy="84262208"/>
              <a:chOff x="6880225" y="2333625"/>
              <a:chExt cx="390524" cy="169862"/>
            </a:xfrm>
          </p:grpSpPr>
          <p:sp>
            <p:nvSpPr>
              <p:cNvPr id="2965" name="Google Shape;2965;p3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6" name="Google Shape;2966;p3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7" name="Google Shape;2967;p3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68" name="Google Shape;2968;p3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969" name="Google Shape;2969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0" name="Google Shape;2970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71" name="Google Shape;2971;p3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72" name="Google Shape;2972;p3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73" name="Google Shape;2973;p32"/>
            <p:cNvGrpSpPr/>
            <p:nvPr/>
          </p:nvGrpSpPr>
          <p:grpSpPr>
            <a:xfrm>
              <a:off x="1504294451" y="409054939"/>
              <a:ext cx="236155248" cy="84262208"/>
              <a:chOff x="6880225" y="2333625"/>
              <a:chExt cx="390524" cy="169862"/>
            </a:xfrm>
          </p:grpSpPr>
          <p:sp>
            <p:nvSpPr>
              <p:cNvPr id="2974" name="Google Shape;2974;p3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5" name="Google Shape;2975;p3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6" name="Google Shape;2976;p3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77" name="Google Shape;2977;p3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978" name="Google Shape;2978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9" name="Google Shape;2979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80" name="Google Shape;2980;p3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81" name="Google Shape;2981;p32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982" name="Google Shape;2982;p32"/>
            <p:cNvCxnSpPr/>
            <p:nvPr/>
          </p:nvCxnSpPr>
          <p:spPr>
            <a:xfrm>
              <a:off x="741107621" y="1060172297"/>
              <a:ext cx="410873106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983" name="Google Shape;2983;p32"/>
            <p:cNvGrpSpPr/>
            <p:nvPr/>
          </p:nvGrpSpPr>
          <p:grpSpPr>
            <a:xfrm>
              <a:off x="1444775539" y="1573406049"/>
              <a:ext cx="376312429" cy="117967091"/>
              <a:chOff x="6880225" y="2333625"/>
              <a:chExt cx="390524" cy="169862"/>
            </a:xfrm>
          </p:grpSpPr>
          <p:sp>
            <p:nvSpPr>
              <p:cNvPr id="2984" name="Google Shape;2984;p3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5" name="Google Shape;2985;p3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6" name="Google Shape;2986;p3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87" name="Google Shape;2987;p3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988" name="Google Shape;2988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9" name="Google Shape;2989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90" name="Google Shape;2990;p3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991" name="Google Shape;2991;p32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992" name="Google Shape;2992;p32"/>
            <p:cNvGrpSpPr/>
            <p:nvPr/>
          </p:nvGrpSpPr>
          <p:grpSpPr>
            <a:xfrm>
              <a:off x="1066541876" y="1429394197"/>
              <a:ext cx="376312429" cy="117967091"/>
              <a:chOff x="6880225" y="2333625"/>
              <a:chExt cx="390524" cy="169862"/>
            </a:xfrm>
          </p:grpSpPr>
          <p:sp>
            <p:nvSpPr>
              <p:cNvPr id="2993" name="Google Shape;2993;p3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p3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p3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96" name="Google Shape;2996;p3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2997" name="Google Shape;2997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8" name="Google Shape;2998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99" name="Google Shape;2999;p3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00" name="Google Shape;3000;p32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001" name="Google Shape;3001;p32"/>
            <p:cNvGrpSpPr/>
            <p:nvPr/>
          </p:nvGrpSpPr>
          <p:grpSpPr>
            <a:xfrm>
              <a:off x="628789094" y="1594854568"/>
              <a:ext cx="376312429" cy="117967091"/>
              <a:chOff x="6880225" y="2333625"/>
              <a:chExt cx="390524" cy="169862"/>
            </a:xfrm>
          </p:grpSpPr>
          <p:sp>
            <p:nvSpPr>
              <p:cNvPr id="3002" name="Google Shape;3002;p3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3" name="Google Shape;3003;p3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p3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05" name="Google Shape;3005;p3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006" name="Google Shape;3006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7" name="Google Shape;3007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08" name="Google Shape;3008;p32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09" name="Google Shape;3009;p32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010" name="Google Shape;3010;p32"/>
            <p:cNvGrpSpPr/>
            <p:nvPr/>
          </p:nvGrpSpPr>
          <p:grpSpPr>
            <a:xfrm>
              <a:off x="513591068" y="1012679072"/>
              <a:ext cx="236155248" cy="82730168"/>
              <a:chOff x="6880225" y="2333625"/>
              <a:chExt cx="390524" cy="169862"/>
            </a:xfrm>
          </p:grpSpPr>
          <p:sp>
            <p:nvSpPr>
              <p:cNvPr id="3011" name="Google Shape;3011;p32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2" name="Google Shape;3012;p32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3" name="Google Shape;3013;p32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14" name="Google Shape;3014;p32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015" name="Google Shape;3015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6" name="Google Shape;3016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17" name="Google Shape;3017;p32"/>
              <p:cNvCxnSpPr/>
              <p:nvPr/>
            </p:nvCxnSpPr>
            <p:spPr>
              <a:xfrm>
                <a:off x="6881812" y="2386012"/>
                <a:ext cx="0" cy="79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18" name="Google Shape;3018;p32"/>
              <p:cNvCxnSpPr/>
              <p:nvPr/>
            </p:nvCxnSpPr>
            <p:spPr>
              <a:xfrm>
                <a:off x="7267575" y="2389187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019" name="Google Shape;3019;p32"/>
            <p:cNvGrpSpPr/>
            <p:nvPr/>
          </p:nvGrpSpPr>
          <p:grpSpPr>
            <a:xfrm>
              <a:off x="497271659" y="95752761"/>
              <a:ext cx="312954737" cy="245126063"/>
              <a:chOff x="4638675" y="2260600"/>
              <a:chExt cx="517525" cy="507999"/>
            </a:xfrm>
          </p:grpSpPr>
          <p:sp>
            <p:nvSpPr>
              <p:cNvPr id="3020" name="Google Shape;3020;p32"/>
              <p:cNvSpPr/>
              <p:nvPr/>
            </p:nvSpPr>
            <p:spPr>
              <a:xfrm>
                <a:off x="4638675" y="2293937"/>
                <a:ext cx="517525" cy="458787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21" name="Google Shape;3021;p32"/>
              <p:cNvGrpSpPr/>
              <p:nvPr/>
            </p:nvGrpSpPr>
            <p:grpSpPr>
              <a:xfrm>
                <a:off x="4681537" y="2260600"/>
                <a:ext cx="420687" cy="444500"/>
                <a:chOff x="4681537" y="2260600"/>
                <a:chExt cx="420687" cy="444500"/>
              </a:xfrm>
            </p:grpSpPr>
            <p:sp>
              <p:nvSpPr>
                <p:cNvPr id="3022" name="Google Shape;3022;p32"/>
                <p:cNvSpPr/>
                <p:nvPr/>
              </p:nvSpPr>
              <p:spPr>
                <a:xfrm>
                  <a:off x="4810125" y="2452687"/>
                  <a:ext cx="169862" cy="14605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3" name="Google Shape;3023;p32"/>
                <p:cNvSpPr/>
                <p:nvPr/>
              </p:nvSpPr>
              <p:spPr>
                <a:xfrm>
                  <a:off x="4772025" y="2420937"/>
                  <a:ext cx="244475" cy="207962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4" name="Google Shape;3024;p32"/>
                <p:cNvSpPr/>
                <p:nvPr/>
              </p:nvSpPr>
              <p:spPr>
                <a:xfrm>
                  <a:off x="4735512" y="2382837"/>
                  <a:ext cx="322262" cy="284162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5" name="Google Shape;3025;p32"/>
                <p:cNvSpPr/>
                <p:nvPr/>
              </p:nvSpPr>
              <p:spPr>
                <a:xfrm>
                  <a:off x="4681537" y="2343150"/>
                  <a:ext cx="420687" cy="36195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6" name="Google Shape;3026;p32"/>
                <p:cNvSpPr/>
                <p:nvPr/>
              </p:nvSpPr>
              <p:spPr>
                <a:xfrm flipH="1" rot="10800000">
                  <a:off x="4741862" y="2260600"/>
                  <a:ext cx="325437" cy="227012"/>
                </a:xfrm>
                <a:custGeom>
                  <a:rect b="b" l="l" r="r" t="t"/>
                  <a:pathLst>
                    <a:path extrusionOk="0" h="956" w="1180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rgbClr val="33CC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27" name="Google Shape;3027;p32"/>
              <p:cNvSpPr/>
              <p:nvPr/>
            </p:nvSpPr>
            <p:spPr>
              <a:xfrm>
                <a:off x="4754562" y="2563812"/>
                <a:ext cx="282575" cy="204787"/>
              </a:xfrm>
              <a:custGeom>
                <a:rect b="b" l="l" r="r" t="t"/>
                <a:pathLst>
                  <a:path extrusionOk="0" h="956" w="1180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8" name="Google Shape;3028;p32"/>
            <p:cNvGrpSpPr/>
            <p:nvPr/>
          </p:nvGrpSpPr>
          <p:grpSpPr>
            <a:xfrm>
              <a:off x="566390503" y="213719916"/>
              <a:ext cx="170876593" cy="230572426"/>
              <a:chOff x="5949950" y="1989137"/>
              <a:chExt cx="282574" cy="477838"/>
            </a:xfrm>
          </p:grpSpPr>
          <p:cxnSp>
            <p:nvCxnSpPr>
              <p:cNvPr id="3029" name="Google Shape;3029;p32"/>
              <p:cNvCxnSpPr/>
              <p:nvPr/>
            </p:nvCxnSpPr>
            <p:spPr>
              <a:xfrm flipH="1">
                <a:off x="5949950" y="2025650"/>
                <a:ext cx="141287" cy="4000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30" name="Google Shape;3030;p32"/>
              <p:cNvCxnSpPr/>
              <p:nvPr/>
            </p:nvCxnSpPr>
            <p:spPr>
              <a:xfrm>
                <a:off x="6091237" y="2025650"/>
                <a:ext cx="141287" cy="3984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31" name="Google Shape;3031;p32"/>
              <p:cNvCxnSpPr/>
              <p:nvPr/>
            </p:nvCxnSpPr>
            <p:spPr>
              <a:xfrm>
                <a:off x="5949950" y="2424112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32" name="Google Shape;3032;p32"/>
              <p:cNvCxnSpPr/>
              <p:nvPr/>
            </p:nvCxnSpPr>
            <p:spPr>
              <a:xfrm flipH="1">
                <a:off x="6091237" y="2424112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33" name="Google Shape;3033;p32"/>
              <p:cNvCxnSpPr/>
              <p:nvPr/>
            </p:nvCxnSpPr>
            <p:spPr>
              <a:xfrm>
                <a:off x="6091237" y="2035175"/>
                <a:ext cx="0" cy="431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34" name="Google Shape;3034;p32"/>
              <p:cNvCxnSpPr/>
              <p:nvPr/>
            </p:nvCxnSpPr>
            <p:spPr>
              <a:xfrm flipH="1" rot="10800000">
                <a:off x="5949950" y="2382837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35" name="Google Shape;3035;p32"/>
              <p:cNvCxnSpPr/>
              <p:nvPr/>
            </p:nvCxnSpPr>
            <p:spPr>
              <a:xfrm rot="10800000">
                <a:off x="6091237" y="2382837"/>
                <a:ext cx="141287" cy="412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36" name="Google Shape;3036;p32"/>
              <p:cNvCxnSpPr/>
              <p:nvPr/>
            </p:nvCxnSpPr>
            <p:spPr>
              <a:xfrm>
                <a:off x="6010275" y="2251075"/>
                <a:ext cx="80962" cy="333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37" name="Google Shape;3037;p32"/>
              <p:cNvCxnSpPr/>
              <p:nvPr/>
            </p:nvCxnSpPr>
            <p:spPr>
              <a:xfrm flipH="1" rot="10800000">
                <a:off x="6091237" y="2251075"/>
                <a:ext cx="85725" cy="333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38" name="Google Shape;3038;p32"/>
              <p:cNvCxnSpPr/>
              <p:nvPr/>
            </p:nvCxnSpPr>
            <p:spPr>
              <a:xfrm>
                <a:off x="5981700" y="2309812"/>
                <a:ext cx="104775" cy="444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39" name="Google Shape;3039;p32"/>
              <p:cNvCxnSpPr/>
              <p:nvPr/>
            </p:nvCxnSpPr>
            <p:spPr>
              <a:xfrm flipH="1" rot="10800000">
                <a:off x="6091237" y="2319337"/>
                <a:ext cx="104775" cy="3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40" name="Google Shape;3040;p32"/>
              <p:cNvCxnSpPr/>
              <p:nvPr/>
            </p:nvCxnSpPr>
            <p:spPr>
              <a:xfrm flipH="1" rot="10800000">
                <a:off x="6091237" y="2192337"/>
                <a:ext cx="53975" cy="158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41" name="Google Shape;3041;p32"/>
              <p:cNvCxnSpPr/>
              <p:nvPr/>
            </p:nvCxnSpPr>
            <p:spPr>
              <a:xfrm flipH="1" rot="10800000">
                <a:off x="6091237" y="2109787"/>
                <a:ext cx="33337" cy="1111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42" name="Google Shape;3042;p32"/>
              <p:cNvCxnSpPr/>
              <p:nvPr/>
            </p:nvCxnSpPr>
            <p:spPr>
              <a:xfrm>
                <a:off x="6029325" y="2185987"/>
                <a:ext cx="66675" cy="222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43" name="Google Shape;3043;p32"/>
              <p:cNvCxnSpPr/>
              <p:nvPr/>
            </p:nvCxnSpPr>
            <p:spPr>
              <a:xfrm>
                <a:off x="6059487" y="2106612"/>
                <a:ext cx="38100" cy="206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44" name="Google Shape;3044;p32"/>
              <p:cNvSpPr/>
              <p:nvPr/>
            </p:nvSpPr>
            <p:spPr>
              <a:xfrm>
                <a:off x="6065837" y="1989137"/>
                <a:ext cx="47625" cy="46037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5" name="Google Shape;3045;p32"/>
            <p:cNvGrpSpPr/>
            <p:nvPr/>
          </p:nvGrpSpPr>
          <p:grpSpPr>
            <a:xfrm>
              <a:off x="70078419" y="217549800"/>
              <a:ext cx="313915109" cy="62047897"/>
              <a:chOff x="3490912" y="1516062"/>
              <a:chExt cx="4043363" cy="803275"/>
            </a:xfrm>
          </p:grpSpPr>
          <p:sp>
            <p:nvSpPr>
              <p:cNvPr id="3046" name="Google Shape;3046;p32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p32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Google Shape;3048;p32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9" name="Google Shape;3049;p32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0" name="Google Shape;3050;p32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Google Shape;3051;p32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2" name="Google Shape;3052;p32"/>
            <p:cNvGrpSpPr/>
            <p:nvPr/>
          </p:nvGrpSpPr>
          <p:grpSpPr>
            <a:xfrm>
              <a:off x="817906428" y="55919733"/>
              <a:ext cx="288954918" cy="52089390"/>
              <a:chOff x="3490912" y="1516062"/>
              <a:chExt cx="4043363" cy="803275"/>
            </a:xfrm>
          </p:grpSpPr>
          <p:sp>
            <p:nvSpPr>
              <p:cNvPr id="3053" name="Google Shape;3053;p32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32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32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32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32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32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59" name="Google Shape;3059;p32"/>
            <p:cNvCxnSpPr/>
            <p:nvPr/>
          </p:nvCxnSpPr>
          <p:spPr>
            <a:xfrm rot="10800000">
              <a:off x="256315384" y="232104454"/>
              <a:ext cx="23999898" cy="3064081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060" name="Google Shape;3060;p32"/>
            <p:cNvGrpSpPr/>
            <p:nvPr/>
          </p:nvGrpSpPr>
          <p:grpSpPr>
            <a:xfrm>
              <a:off x="115197993" y="955993502"/>
              <a:ext cx="313914498" cy="62047897"/>
              <a:chOff x="3490912" y="1516062"/>
              <a:chExt cx="4043363" cy="803275"/>
            </a:xfrm>
          </p:grpSpPr>
          <p:sp>
            <p:nvSpPr>
              <p:cNvPr id="3061" name="Google Shape;3061;p32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32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32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32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32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32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67" name="Google Shape;3067;p32"/>
            <p:cNvCxnSpPr/>
            <p:nvPr/>
          </p:nvCxnSpPr>
          <p:spPr>
            <a:xfrm>
              <a:off x="316794542" y="762956433"/>
              <a:ext cx="12479487" cy="2681095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068" name="Google Shape;3068;p32"/>
            <p:cNvGrpSpPr/>
            <p:nvPr/>
          </p:nvGrpSpPr>
          <p:grpSpPr>
            <a:xfrm>
              <a:off x="1091501324" y="1669158764"/>
              <a:ext cx="313915109" cy="62047416"/>
              <a:chOff x="3490912" y="1516062"/>
              <a:chExt cx="4043363" cy="803275"/>
            </a:xfrm>
          </p:grpSpPr>
          <p:sp>
            <p:nvSpPr>
              <p:cNvPr id="3069" name="Google Shape;3069;p32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32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32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32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32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32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75" name="Google Shape;3075;p32"/>
            <p:cNvGrpSpPr/>
            <p:nvPr/>
          </p:nvGrpSpPr>
          <p:grpSpPr>
            <a:xfrm>
              <a:off x="1235499120" y="1873686122"/>
              <a:ext cx="313915109" cy="62047897"/>
              <a:chOff x="3490912" y="1516062"/>
              <a:chExt cx="4043363" cy="803275"/>
            </a:xfrm>
          </p:grpSpPr>
          <p:sp>
            <p:nvSpPr>
              <p:cNvPr id="3076" name="Google Shape;3076;p32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32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32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32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32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32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2" name="Google Shape;3082;p32"/>
            <p:cNvGrpSpPr/>
            <p:nvPr/>
          </p:nvGrpSpPr>
          <p:grpSpPr>
            <a:xfrm>
              <a:off x="979183551" y="1863728052"/>
              <a:ext cx="313914498" cy="62047416"/>
              <a:chOff x="3490912" y="1516062"/>
              <a:chExt cx="4043363" cy="803275"/>
            </a:xfrm>
          </p:grpSpPr>
          <p:sp>
            <p:nvSpPr>
              <p:cNvPr id="3083" name="Google Shape;3083;p32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p32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32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6" name="Google Shape;3086;p32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p32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8" name="Google Shape;3088;p32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ccess_point_stylized_small" id="3089" name="Google Shape;3089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3659873" y="1693671443"/>
              <a:ext cx="262075891" cy="17541844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90" name="Google Shape;3090;p32"/>
            <p:cNvCxnSpPr/>
            <p:nvPr/>
          </p:nvCxnSpPr>
          <p:spPr>
            <a:xfrm flipH="1" rot="-5400000">
              <a:off x="1686691344" y="1879048308"/>
              <a:ext cx="1919967" cy="41365103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091" name="Google Shape;3091;p32"/>
            <p:cNvGrpSpPr/>
            <p:nvPr/>
          </p:nvGrpSpPr>
          <p:grpSpPr>
            <a:xfrm flipH="1">
              <a:off x="346553930" y="1441650467"/>
              <a:ext cx="250556104" cy="180015053"/>
              <a:chOff x="4506912" y="5557837"/>
              <a:chExt cx="1198562" cy="1274762"/>
            </a:xfrm>
          </p:grpSpPr>
          <p:pic>
            <p:nvPicPr>
              <p:cNvPr descr="desktop_computer_stylized_medium" id="3092" name="Google Shape;3092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3" name="Google Shape;3093;p3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94" name="Google Shape;3094;p32"/>
            <p:cNvGrpSpPr/>
            <p:nvPr/>
          </p:nvGrpSpPr>
          <p:grpSpPr>
            <a:xfrm flipH="1">
              <a:off x="154557113" y="1644646221"/>
              <a:ext cx="291835100" cy="196101243"/>
              <a:chOff x="4506912" y="5557837"/>
              <a:chExt cx="1198562" cy="1274762"/>
            </a:xfrm>
          </p:grpSpPr>
          <p:pic>
            <p:nvPicPr>
              <p:cNvPr descr="desktop_computer_stylized_medium" id="3095" name="Google Shape;3095;p3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6" name="Google Shape;3096;p3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97" name="Google Shape;3097;p32"/>
            <p:cNvGrpSpPr/>
            <p:nvPr/>
          </p:nvGrpSpPr>
          <p:grpSpPr>
            <a:xfrm flipH="1">
              <a:off x="443512457" y="1790190048"/>
              <a:ext cx="258235371" cy="168524500"/>
              <a:chOff x="4506912" y="5557837"/>
              <a:chExt cx="1198562" cy="1274762"/>
            </a:xfrm>
          </p:grpSpPr>
          <p:pic>
            <p:nvPicPr>
              <p:cNvPr descr="desktop_computer_stylized_medium" id="3098" name="Google Shape;3098;p3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9" name="Google Shape;3099;p3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00" name="Google Shape;3100;p32"/>
            <p:cNvGrpSpPr/>
            <p:nvPr/>
          </p:nvGrpSpPr>
          <p:grpSpPr>
            <a:xfrm>
              <a:off x="815025976" y="1781763610"/>
              <a:ext cx="258235956" cy="169290767"/>
              <a:chOff x="4506912" y="5557837"/>
              <a:chExt cx="1198562" cy="1274762"/>
            </a:xfrm>
          </p:grpSpPr>
          <p:pic>
            <p:nvPicPr>
              <p:cNvPr descr="desktop_computer_stylized_medium" id="3101" name="Google Shape;3101;p3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02" name="Google Shape;3102;p3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03" name="Google Shape;3103;p32"/>
            <p:cNvGrpSpPr/>
            <p:nvPr/>
          </p:nvGrpSpPr>
          <p:grpSpPr>
            <a:xfrm>
              <a:off x="251515868" y="6128203"/>
              <a:ext cx="251515773" cy="180015056"/>
              <a:chOff x="4375150" y="2962275"/>
              <a:chExt cx="733425" cy="735012"/>
            </a:xfrm>
          </p:grpSpPr>
          <p:pic>
            <p:nvPicPr>
              <p:cNvPr descr="iphone_stylized_small" id="3104" name="Google Shape;3104;p3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3105" name="Google Shape;3105;p3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375150" y="2962275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access_point_stylized_small" id="3106" name="Google Shape;310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6539951" y="1694437173"/>
              <a:ext cx="249595804" cy="17695095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07" name="Google Shape;3107;p32"/>
            <p:cNvGrpSpPr/>
            <p:nvPr/>
          </p:nvGrpSpPr>
          <p:grpSpPr>
            <a:xfrm>
              <a:off x="1837409300" y="1667626673"/>
              <a:ext cx="137277375" cy="232103954"/>
              <a:chOff x="6572250" y="681037"/>
              <a:chExt cx="2262187" cy="3803650"/>
            </a:xfrm>
          </p:grpSpPr>
          <p:sp>
            <p:nvSpPr>
              <p:cNvPr id="3108" name="Google Shape;3108;p32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p32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p32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p32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32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13" name="Google Shape;3113;p32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3114" name="Google Shape;3114;p32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5" name="Google Shape;3115;p32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16" name="Google Shape;3116;p32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17" name="Google Shape;3117;p32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3118" name="Google Shape;3118;p32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9" name="Google Shape;3119;p32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20" name="Google Shape;3120;p32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p32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2" name="Google Shape;3122;p32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3123" name="Google Shape;3123;p32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4" name="Google Shape;3124;p32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25" name="Google Shape;3125;p32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26" name="Google Shape;3126;p32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3127" name="Google Shape;3127;p32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8" name="Google Shape;3128;p32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29" name="Google Shape;3129;p32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32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p32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32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p32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32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32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32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32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32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32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0" name="Google Shape;3140;p32"/>
            <p:cNvGrpSpPr/>
            <p:nvPr/>
          </p:nvGrpSpPr>
          <p:grpSpPr>
            <a:xfrm>
              <a:off x="1646372091" y="1813170531"/>
              <a:ext cx="137277980" cy="232103954"/>
              <a:chOff x="6572250" y="681037"/>
              <a:chExt cx="2262187" cy="3803650"/>
            </a:xfrm>
          </p:grpSpPr>
          <p:sp>
            <p:nvSpPr>
              <p:cNvPr id="3141" name="Google Shape;3141;p32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p32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p32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p32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p32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46" name="Google Shape;3146;p32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3147" name="Google Shape;3147;p32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8" name="Google Shape;3148;p32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49" name="Google Shape;3149;p32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50" name="Google Shape;3150;p32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3151" name="Google Shape;3151;p32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2" name="Google Shape;3152;p32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53" name="Google Shape;3153;p32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32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55" name="Google Shape;3155;p32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3156" name="Google Shape;3156;p32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7" name="Google Shape;3157;p32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58" name="Google Shape;3158;p32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59" name="Google Shape;3159;p32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3160" name="Google Shape;3160;p32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1" name="Google Shape;3161;p32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62" name="Google Shape;3162;p32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32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32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32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32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32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32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32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32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32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32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73" name="Google Shape;3173;p32"/>
            <p:cNvGrpSpPr/>
            <p:nvPr/>
          </p:nvGrpSpPr>
          <p:grpSpPr>
            <a:xfrm>
              <a:off x="60478559" y="239764673"/>
              <a:ext cx="323514874" cy="199820115"/>
              <a:chOff x="1392237" y="1600200"/>
              <a:chExt cx="4360862" cy="4174912"/>
            </a:xfrm>
          </p:grpSpPr>
          <p:pic>
            <p:nvPicPr>
              <p:cNvPr descr="antenna_stylized" id="3174" name="Google Shape;3174;p3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3175" name="Google Shape;3175;p3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6" name="Google Shape;3176;p32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3177" name="Google Shape;3177;p3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8" name="Google Shape;3178;p32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32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Google Shape;3180;p32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p32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p32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32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84" name="Google Shape;3184;p32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3185" name="Google Shape;3185;p32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6" name="Google Shape;3186;p32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7" name="Google Shape;3187;p32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8" name="Google Shape;3188;p32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9" name="Google Shape;3189;p32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0" name="Google Shape;3190;p32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91" name="Google Shape;3191;p32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32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32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32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32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32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laptop_keyboard" id="3197" name="Google Shape;3197;p3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 rot="120000">
              <a:off x="1025262656" y="2021528144"/>
              <a:ext cx="235195757" cy="766020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8" name="Google Shape;3198;p32"/>
            <p:cNvSpPr/>
            <p:nvPr/>
          </p:nvSpPr>
          <p:spPr>
            <a:xfrm>
              <a:off x="1103021046" y="1946458323"/>
              <a:ext cx="189117130" cy="100348438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3199" name="Google Shape;3199;p3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12620899" y="1948755999"/>
              <a:ext cx="171837415" cy="91922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0" name="Google Shape;3200;p32"/>
            <p:cNvSpPr/>
            <p:nvPr/>
          </p:nvSpPr>
          <p:spPr>
            <a:xfrm>
              <a:off x="1137580456" y="1943394188"/>
              <a:ext cx="160317608" cy="19150270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32"/>
            <p:cNvSpPr/>
            <p:nvPr/>
          </p:nvSpPr>
          <p:spPr>
            <a:xfrm>
              <a:off x="1102061426" y="1943394188"/>
              <a:ext cx="44159257" cy="78134082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32"/>
            <p:cNvSpPr/>
            <p:nvPr/>
          </p:nvSpPr>
          <p:spPr>
            <a:xfrm>
              <a:off x="1248938691" y="1957182431"/>
              <a:ext cx="47999194" cy="89624151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32"/>
            <p:cNvSpPr/>
            <p:nvPr/>
          </p:nvSpPr>
          <p:spPr>
            <a:xfrm>
              <a:off x="1101101197" y="2016931969"/>
              <a:ext cx="175677358" cy="3064081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32"/>
            <p:cNvSpPr/>
            <p:nvPr/>
          </p:nvSpPr>
          <p:spPr>
            <a:xfrm>
              <a:off x="1253738922" y="1957948161"/>
              <a:ext cx="45118939" cy="90390414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32"/>
            <p:cNvSpPr/>
            <p:nvPr/>
          </p:nvSpPr>
          <p:spPr>
            <a:xfrm>
              <a:off x="1101101197" y="2021528293"/>
              <a:ext cx="156477676" cy="29874556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6" name="Google Shape;3206;p32"/>
            <p:cNvGrpSpPr/>
            <p:nvPr/>
          </p:nvGrpSpPr>
          <p:grpSpPr>
            <a:xfrm>
              <a:off x="1099181397" y="2052934753"/>
              <a:ext cx="52799415" cy="18384490"/>
              <a:chOff x="2762250" y="4194175"/>
              <a:chExt cx="1193800" cy="519112"/>
            </a:xfrm>
          </p:grpSpPr>
          <p:sp>
            <p:nvSpPr>
              <p:cNvPr id="3207" name="Google Shape;3207;p32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32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9" name="Google Shape;3209;p32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0" name="Google Shape;3210;p32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32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32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13" name="Google Shape;3213;p32"/>
            <p:cNvSpPr/>
            <p:nvPr/>
          </p:nvSpPr>
          <p:spPr>
            <a:xfrm>
              <a:off x="1189419724" y="2055998778"/>
              <a:ext cx="64319224" cy="39067283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32"/>
            <p:cNvSpPr/>
            <p:nvPr/>
          </p:nvSpPr>
          <p:spPr>
            <a:xfrm>
              <a:off x="1025262906" y="2059062913"/>
              <a:ext cx="164156945" cy="3523694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32"/>
            <p:cNvSpPr/>
            <p:nvPr/>
          </p:nvSpPr>
          <p:spPr>
            <a:xfrm>
              <a:off x="1026222526" y="2052168913"/>
              <a:ext cx="960286" cy="7660204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32"/>
            <p:cNvSpPr/>
            <p:nvPr/>
          </p:nvSpPr>
          <p:spPr>
            <a:xfrm>
              <a:off x="1026222526" y="2023060239"/>
              <a:ext cx="75839029" cy="29874556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32"/>
            <p:cNvSpPr/>
            <p:nvPr/>
          </p:nvSpPr>
          <p:spPr>
            <a:xfrm>
              <a:off x="1031022757" y="2053701102"/>
              <a:ext cx="155517387" cy="3447067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32"/>
            <p:cNvSpPr/>
            <p:nvPr/>
          </p:nvSpPr>
          <p:spPr>
            <a:xfrm flipH="1" rot="10800000">
              <a:off x="1186539951" y="2051402654"/>
              <a:ext cx="63358937" cy="3600320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9" name="Google Shape;3219;p32"/>
            <p:cNvGrpSpPr/>
            <p:nvPr/>
          </p:nvGrpSpPr>
          <p:grpSpPr>
            <a:xfrm>
              <a:off x="243591005" y="789767324"/>
              <a:ext cx="193201280" cy="121063808"/>
              <a:chOff x="0" y="0"/>
              <a:chExt cx="2147483646" cy="2147483647"/>
            </a:xfrm>
          </p:grpSpPr>
          <p:pic>
            <p:nvPicPr>
              <p:cNvPr descr="laptop_keyboard" id="3220" name="Google Shape;3220;p32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20000">
                <a:off x="13389827" y="1063494985"/>
                <a:ext cx="1830366659" cy="1042642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1" name="Google Shape;3221;p32"/>
              <p:cNvSpPr/>
              <p:nvPr/>
            </p:nvSpPr>
            <p:spPr>
              <a:xfrm>
                <a:off x="620847312" y="41704760"/>
                <a:ext cx="1470685623" cy="1365858137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3222" name="Google Shape;3222;p32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92783636" y="72982090"/>
                <a:ext cx="1342799908" cy="1251170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3" name="Google Shape;3223;p32"/>
              <p:cNvSpPr/>
              <p:nvPr/>
            </p:nvSpPr>
            <p:spPr>
              <a:xfrm>
                <a:off x="892602811" y="0"/>
                <a:ext cx="1246885594" cy="260657299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32"/>
              <p:cNvSpPr/>
              <p:nvPr/>
            </p:nvSpPr>
            <p:spPr>
              <a:xfrm>
                <a:off x="612854951" y="0"/>
                <a:ext cx="343690325" cy="1063495097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32"/>
              <p:cNvSpPr/>
              <p:nvPr/>
            </p:nvSpPr>
            <p:spPr>
              <a:xfrm>
                <a:off x="1755831086" y="187675560"/>
                <a:ext cx="375666772" cy="121988820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32"/>
              <p:cNvSpPr/>
              <p:nvPr/>
            </p:nvSpPr>
            <p:spPr>
              <a:xfrm>
                <a:off x="604860053" y="1000935771"/>
                <a:ext cx="1366781029" cy="417056920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32"/>
              <p:cNvSpPr/>
              <p:nvPr/>
            </p:nvSpPr>
            <p:spPr>
              <a:xfrm>
                <a:off x="1795797966" y="198098027"/>
                <a:ext cx="351685677" cy="123031792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32"/>
              <p:cNvSpPr/>
              <p:nvPr/>
            </p:nvSpPr>
            <p:spPr>
              <a:xfrm>
                <a:off x="604860053" y="1063495395"/>
                <a:ext cx="1222909586" cy="406627217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29" name="Google Shape;3229;p32"/>
              <p:cNvGrpSpPr/>
              <p:nvPr/>
            </p:nvGrpSpPr>
            <p:grpSpPr>
              <a:xfrm>
                <a:off x="588875607" y="1490975241"/>
                <a:ext cx="407638215" cy="250234141"/>
                <a:chOff x="2762250" y="4194175"/>
                <a:chExt cx="1193800" cy="519112"/>
              </a:xfrm>
            </p:grpSpPr>
            <p:sp>
              <p:nvSpPr>
                <p:cNvPr id="3230" name="Google Shape;3230;p32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1" name="Google Shape;3231;p32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2" name="Google Shape;3232;p32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3" name="Google Shape;3233;p32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4" name="Google Shape;3234;p32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5" name="Google Shape;3235;p32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36" name="Google Shape;3236;p32"/>
              <p:cNvSpPr/>
              <p:nvPr/>
            </p:nvSpPr>
            <p:spPr>
              <a:xfrm>
                <a:off x="1292246236" y="1532680159"/>
                <a:ext cx="503552472" cy="53175084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32"/>
              <p:cNvSpPr/>
              <p:nvPr/>
            </p:nvSpPr>
            <p:spPr>
              <a:xfrm>
                <a:off x="21384713" y="1574386575"/>
                <a:ext cx="1278857014" cy="479615464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32"/>
              <p:cNvSpPr/>
              <p:nvPr/>
            </p:nvSpPr>
            <p:spPr>
              <a:xfrm>
                <a:off x="21384713" y="1480551277"/>
                <a:ext cx="7990337" cy="104264227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32"/>
              <p:cNvSpPr/>
              <p:nvPr/>
            </p:nvSpPr>
            <p:spPr>
              <a:xfrm>
                <a:off x="21384713" y="1084348603"/>
                <a:ext cx="591471393" cy="406627209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32"/>
              <p:cNvSpPr/>
              <p:nvPr/>
            </p:nvSpPr>
            <p:spPr>
              <a:xfrm>
                <a:off x="61346518" y="1501404485"/>
                <a:ext cx="1214914209" cy="469185753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32"/>
              <p:cNvSpPr/>
              <p:nvPr/>
            </p:nvSpPr>
            <p:spPr>
              <a:xfrm flipH="1" rot="10800000">
                <a:off x="1268269153" y="1470121611"/>
                <a:ext cx="495557094" cy="49004517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2" name="Google Shape;3242;p32"/>
            <p:cNvGrpSpPr/>
            <p:nvPr/>
          </p:nvGrpSpPr>
          <p:grpSpPr>
            <a:xfrm flipH="1">
              <a:off x="576949941" y="846452853"/>
              <a:ext cx="207356514" cy="161630080"/>
              <a:chOff x="4506912" y="5557837"/>
              <a:chExt cx="1198562" cy="1274762"/>
            </a:xfrm>
          </p:grpSpPr>
          <p:pic>
            <p:nvPicPr>
              <p:cNvPr descr="desktop_computer_stylized_medium" id="3243" name="Google Shape;3243;p3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4" name="Google Shape;3244;p32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laptop_keyboard" id="3245" name="Google Shape;3245;p3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 rot="120000">
              <a:off x="1286378538" y="1990887280"/>
              <a:ext cx="235195757" cy="766020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6" name="Google Shape;3246;p32"/>
            <p:cNvSpPr/>
            <p:nvPr/>
          </p:nvSpPr>
          <p:spPr>
            <a:xfrm>
              <a:off x="1364136928" y="1915817460"/>
              <a:ext cx="189117130" cy="100348438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3247" name="Google Shape;3247;p3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373736781" y="1918115136"/>
              <a:ext cx="171837415" cy="91922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8" name="Google Shape;3248;p32"/>
            <p:cNvSpPr/>
            <p:nvPr/>
          </p:nvSpPr>
          <p:spPr>
            <a:xfrm>
              <a:off x="1398696338" y="1912753325"/>
              <a:ext cx="160317608" cy="19150270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32"/>
            <p:cNvSpPr/>
            <p:nvPr/>
          </p:nvSpPr>
          <p:spPr>
            <a:xfrm>
              <a:off x="1363177003" y="1912753325"/>
              <a:ext cx="44159257" cy="78134082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32"/>
            <p:cNvSpPr/>
            <p:nvPr/>
          </p:nvSpPr>
          <p:spPr>
            <a:xfrm>
              <a:off x="1510054268" y="1926541568"/>
              <a:ext cx="47999194" cy="89624151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32"/>
            <p:cNvSpPr/>
            <p:nvPr/>
          </p:nvSpPr>
          <p:spPr>
            <a:xfrm>
              <a:off x="1362216774" y="1986291349"/>
              <a:ext cx="175677358" cy="3064081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32"/>
            <p:cNvSpPr/>
            <p:nvPr/>
          </p:nvSpPr>
          <p:spPr>
            <a:xfrm>
              <a:off x="1514854499" y="1927307541"/>
              <a:ext cx="45118939" cy="90390414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32"/>
            <p:cNvSpPr/>
            <p:nvPr/>
          </p:nvSpPr>
          <p:spPr>
            <a:xfrm>
              <a:off x="1362216774" y="1990887429"/>
              <a:ext cx="156477676" cy="29874556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4" name="Google Shape;3254;p32"/>
            <p:cNvGrpSpPr/>
            <p:nvPr/>
          </p:nvGrpSpPr>
          <p:grpSpPr>
            <a:xfrm>
              <a:off x="1360296974" y="2022293889"/>
              <a:ext cx="52799415" cy="18384490"/>
              <a:chOff x="2762250" y="4194175"/>
              <a:chExt cx="1193800" cy="519112"/>
            </a:xfrm>
          </p:grpSpPr>
          <p:sp>
            <p:nvSpPr>
              <p:cNvPr id="3255" name="Google Shape;3255;p32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32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32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32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32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32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61" name="Google Shape;3261;p32"/>
            <p:cNvSpPr/>
            <p:nvPr/>
          </p:nvSpPr>
          <p:spPr>
            <a:xfrm>
              <a:off x="1450535301" y="2025358158"/>
              <a:ext cx="64319224" cy="39067283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32"/>
            <p:cNvSpPr/>
            <p:nvPr/>
          </p:nvSpPr>
          <p:spPr>
            <a:xfrm>
              <a:off x="1286378484" y="2028422049"/>
              <a:ext cx="164156945" cy="3523694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32"/>
            <p:cNvSpPr/>
            <p:nvPr/>
          </p:nvSpPr>
          <p:spPr>
            <a:xfrm>
              <a:off x="1287338103" y="2021528293"/>
              <a:ext cx="960286" cy="7660204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32"/>
            <p:cNvSpPr/>
            <p:nvPr/>
          </p:nvSpPr>
          <p:spPr>
            <a:xfrm>
              <a:off x="1287338103" y="1992419375"/>
              <a:ext cx="75839029" cy="29874556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32"/>
            <p:cNvSpPr/>
            <p:nvPr/>
          </p:nvSpPr>
          <p:spPr>
            <a:xfrm>
              <a:off x="1292138334" y="2023060239"/>
              <a:ext cx="155517387" cy="34470679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32"/>
            <p:cNvSpPr/>
            <p:nvPr/>
          </p:nvSpPr>
          <p:spPr>
            <a:xfrm flipH="1" rot="10800000">
              <a:off x="1447655832" y="2020762034"/>
              <a:ext cx="63358937" cy="3600320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67" name="Google Shape;3267;p32"/>
            <p:cNvGrpSpPr/>
            <p:nvPr/>
          </p:nvGrpSpPr>
          <p:grpSpPr>
            <a:xfrm>
              <a:off x="695028343" y="457314411"/>
              <a:ext cx="236155248" cy="81963947"/>
              <a:chOff x="7381875" y="1792287"/>
              <a:chExt cx="390524" cy="150812"/>
            </a:xfrm>
          </p:grpSpPr>
          <p:sp>
            <p:nvSpPr>
              <p:cNvPr id="3268" name="Google Shape;3268;p32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32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32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71" name="Google Shape;3271;p32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3272" name="Google Shape;3272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3" name="Google Shape;3273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74" name="Google Shape;3274;p32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5" name="Google Shape;3275;p32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276" name="Google Shape;3276;p32"/>
            <p:cNvGrpSpPr/>
            <p:nvPr/>
          </p:nvGrpSpPr>
          <p:grpSpPr>
            <a:xfrm>
              <a:off x="513591059" y="1011146918"/>
              <a:ext cx="236155248" cy="81964428"/>
              <a:chOff x="7381875" y="1792287"/>
              <a:chExt cx="390524" cy="150812"/>
            </a:xfrm>
          </p:grpSpPr>
          <p:sp>
            <p:nvSpPr>
              <p:cNvPr id="3277" name="Google Shape;3277;p32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32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9" name="Google Shape;3279;p32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80" name="Google Shape;3280;p32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3281" name="Google Shape;3281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2" name="Google Shape;3282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83" name="Google Shape;3283;p32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4" name="Google Shape;3284;p32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285" name="Google Shape;3285;p32"/>
            <p:cNvGrpSpPr/>
            <p:nvPr/>
          </p:nvGrpSpPr>
          <p:grpSpPr>
            <a:xfrm>
              <a:off x="192956392" y="733847584"/>
              <a:ext cx="226556238" cy="39833062"/>
              <a:chOff x="3490912" y="1516062"/>
              <a:chExt cx="4043363" cy="803275"/>
            </a:xfrm>
          </p:grpSpPr>
          <p:sp>
            <p:nvSpPr>
              <p:cNvPr id="3286" name="Google Shape;3286;p32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32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32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32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32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32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2" name="Google Shape;3292;p32"/>
            <p:cNvGrpSpPr/>
            <p:nvPr/>
          </p:nvGrpSpPr>
          <p:grpSpPr>
            <a:xfrm>
              <a:off x="632629119" y="1595620889"/>
              <a:ext cx="373434080" cy="119498769"/>
              <a:chOff x="3740150" y="2063750"/>
              <a:chExt cx="881062" cy="307974"/>
            </a:xfrm>
          </p:grpSpPr>
          <p:sp>
            <p:nvSpPr>
              <p:cNvPr id="3293" name="Google Shape;3293;p32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32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32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96" name="Google Shape;3296;p32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3297" name="Google Shape;3297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8" name="Google Shape;3298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99" name="Google Shape;3299;p32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00" name="Google Shape;3300;p32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301" name="Google Shape;3301;p32"/>
            <p:cNvGrpSpPr/>
            <p:nvPr/>
          </p:nvGrpSpPr>
          <p:grpSpPr>
            <a:xfrm>
              <a:off x="1068461901" y="1430160397"/>
              <a:ext cx="373434080" cy="119498769"/>
              <a:chOff x="3740150" y="2063750"/>
              <a:chExt cx="881062" cy="307974"/>
            </a:xfrm>
          </p:grpSpPr>
          <p:sp>
            <p:nvSpPr>
              <p:cNvPr id="3302" name="Google Shape;3302;p32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32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32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05" name="Google Shape;3305;p32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3306" name="Google Shape;3306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7" name="Google Shape;3307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308" name="Google Shape;3308;p32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09" name="Google Shape;3309;p32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310" name="Google Shape;3310;p32"/>
            <p:cNvGrpSpPr/>
            <p:nvPr/>
          </p:nvGrpSpPr>
          <p:grpSpPr>
            <a:xfrm>
              <a:off x="1440935712" y="1575704255"/>
              <a:ext cx="373434080" cy="119498769"/>
              <a:chOff x="3740150" y="2063750"/>
              <a:chExt cx="881062" cy="307974"/>
            </a:xfrm>
          </p:grpSpPr>
          <p:sp>
            <p:nvSpPr>
              <p:cNvPr id="3311" name="Google Shape;3311;p32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p32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Google Shape;3313;p32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4" name="Google Shape;3314;p32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3315" name="Google Shape;3315;p32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6" name="Google Shape;3316;p32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317" name="Google Shape;3317;p32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18" name="Google Shape;3318;p32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319" name="Google Shape;3319;p32"/>
            <p:cNvGrpSpPr/>
            <p:nvPr/>
          </p:nvGrpSpPr>
          <p:grpSpPr>
            <a:xfrm>
              <a:off x="460792289" y="766786732"/>
              <a:ext cx="190076816" cy="161630097"/>
              <a:chOff x="0" y="0"/>
              <a:chExt cx="2147483647" cy="2147483647"/>
            </a:xfrm>
          </p:grpSpPr>
          <p:pic>
            <p:nvPicPr>
              <p:cNvPr descr="fridge2.png" id="3320" name="Google Shape;3320;p32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15641370" y="322664325"/>
                <a:ext cx="1169882637" cy="18248193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3321" name="Google Shape;3321;p32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0" y="0"/>
                <a:ext cx="2147483647" cy="9072307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car_icon_small" id="3322" name="Google Shape;3322;p3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08468060" y="95752835"/>
              <a:ext cx="513591094" cy="81198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ght2.png" id="3323" name="Google Shape;3323;p3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>
              <a:off x="910064873" y="228274120"/>
              <a:ext cx="55679066" cy="196101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3324" name="Google Shape;3324;p3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91986355" y="193037175"/>
              <a:ext cx="321594887" cy="1080091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3325" name="Google Shape;3325;p3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37105847" y="67409830"/>
              <a:ext cx="320634620" cy="10800912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26" name="Google Shape;3326;p32"/>
            <p:cNvGrpSpPr/>
            <p:nvPr/>
          </p:nvGrpSpPr>
          <p:grpSpPr>
            <a:xfrm>
              <a:off x="233275821" y="0"/>
              <a:ext cx="288955506" cy="52089390"/>
              <a:chOff x="3490912" y="1516062"/>
              <a:chExt cx="4043363" cy="803275"/>
            </a:xfrm>
          </p:grpSpPr>
          <p:sp>
            <p:nvSpPr>
              <p:cNvPr id="3327" name="Google Shape;3327;p32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8" name="Google Shape;3328;p32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9" name="Google Shape;3329;p32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0" name="Google Shape;3330;p32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1" name="Google Shape;3331;p32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2" name="Google Shape;3332;p32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3" name="Google Shape;3333;p32"/>
            <p:cNvGrpSpPr/>
            <p:nvPr/>
          </p:nvGrpSpPr>
          <p:grpSpPr>
            <a:xfrm>
              <a:off x="773747048" y="187675288"/>
              <a:ext cx="289915198" cy="52089390"/>
              <a:chOff x="3490912" y="1516062"/>
              <a:chExt cx="4043363" cy="803275"/>
            </a:xfrm>
          </p:grpSpPr>
          <p:sp>
            <p:nvSpPr>
              <p:cNvPr id="3334" name="Google Shape;3334;p32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5" name="Google Shape;3335;p32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6" name="Google Shape;3336;p32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7" name="Google Shape;3337;p32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8" name="Google Shape;3338;p32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9" name="Google Shape;3339;p32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0" name="Google Shape;3340;p32"/>
            <p:cNvGrpSpPr/>
            <p:nvPr/>
          </p:nvGrpSpPr>
          <p:grpSpPr>
            <a:xfrm>
              <a:off x="443512613" y="752998366"/>
              <a:ext cx="225595959" cy="39833062"/>
              <a:chOff x="3490912" y="1516062"/>
              <a:chExt cx="4043363" cy="803275"/>
            </a:xfrm>
          </p:grpSpPr>
          <p:sp>
            <p:nvSpPr>
              <p:cNvPr id="3341" name="Google Shape;3341;p32"/>
              <p:cNvSpPr/>
              <p:nvPr/>
            </p:nvSpPr>
            <p:spPr>
              <a:xfrm>
                <a:off x="3490912" y="1851025"/>
                <a:ext cx="412750" cy="446087"/>
              </a:xfrm>
              <a:custGeom>
                <a:rect b="b" l="l" r="r" t="t"/>
                <a:pathLst>
                  <a:path extrusionOk="0" h="281" w="260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2" name="Google Shape;3342;p32"/>
              <p:cNvSpPr/>
              <p:nvPr/>
            </p:nvSpPr>
            <p:spPr>
              <a:xfrm>
                <a:off x="3940175" y="1651000"/>
                <a:ext cx="1428750" cy="668337"/>
              </a:xfrm>
              <a:custGeom>
                <a:rect b="b" l="l" r="r" t="t"/>
                <a:pathLst>
                  <a:path extrusionOk="0" h="421" w="900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3" name="Google Shape;3343;p32"/>
              <p:cNvSpPr/>
              <p:nvPr/>
            </p:nvSpPr>
            <p:spPr>
              <a:xfrm>
                <a:off x="4416425" y="1695450"/>
                <a:ext cx="679450" cy="427037"/>
              </a:xfrm>
              <a:custGeom>
                <a:rect b="b" l="l" r="r" t="t"/>
                <a:pathLst>
                  <a:path extrusionOk="0" h="269" w="428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4" name="Google Shape;3344;p32"/>
              <p:cNvSpPr/>
              <p:nvPr/>
            </p:nvSpPr>
            <p:spPr>
              <a:xfrm>
                <a:off x="5641975" y="1706562"/>
                <a:ext cx="598487" cy="379412"/>
              </a:xfrm>
              <a:custGeom>
                <a:rect b="b" l="l" r="r" t="t"/>
                <a:pathLst>
                  <a:path extrusionOk="0" h="239" w="377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5" name="Google Shape;3345;p32"/>
              <p:cNvSpPr/>
              <p:nvPr/>
            </p:nvSpPr>
            <p:spPr>
              <a:xfrm>
                <a:off x="5788025" y="1582737"/>
                <a:ext cx="1047750" cy="533400"/>
              </a:xfrm>
              <a:custGeom>
                <a:rect b="b" l="l" r="r" t="t"/>
                <a:pathLst>
                  <a:path extrusionOk="0" h="300" w="646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6" name="Google Shape;3346;p32"/>
              <p:cNvSpPr/>
              <p:nvPr/>
            </p:nvSpPr>
            <p:spPr>
              <a:xfrm>
                <a:off x="6534150" y="1516062"/>
                <a:ext cx="1000125" cy="630237"/>
              </a:xfrm>
              <a:custGeom>
                <a:rect b="b" l="l" r="r" t="t"/>
                <a:pathLst>
                  <a:path extrusionOk="0" h="397" w="630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7" name="Google Shape;3347;p32"/>
            <p:cNvGrpSpPr/>
            <p:nvPr/>
          </p:nvGrpSpPr>
          <p:grpSpPr>
            <a:xfrm>
              <a:off x="616012749" y="1588651083"/>
              <a:ext cx="399211198" cy="130074379"/>
              <a:chOff x="0" y="0"/>
              <a:chExt cx="2147483647" cy="2147483647"/>
            </a:xfrm>
          </p:grpSpPr>
          <p:sp>
            <p:nvSpPr>
              <p:cNvPr id="3348" name="Google Shape;3348;p32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9" name="Google Shape;3349;p32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0" name="Google Shape;3350;p32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1" name="Google Shape;3351;p32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2" name="Google Shape;3352;p32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3" name="Google Shape;3353;p32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4" name="Google Shape;3354;p32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55" name="Google Shape;3355;p32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356" name="Google Shape;3356;p32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357" name="Google Shape;3357;p32"/>
            <p:cNvGrpSpPr/>
            <p:nvPr/>
          </p:nvGrpSpPr>
          <p:grpSpPr>
            <a:xfrm>
              <a:off x="1046898111" y="1426857413"/>
              <a:ext cx="399211198" cy="130074379"/>
              <a:chOff x="0" y="0"/>
              <a:chExt cx="2147483647" cy="2147483647"/>
            </a:xfrm>
          </p:grpSpPr>
          <p:sp>
            <p:nvSpPr>
              <p:cNvPr id="3358" name="Google Shape;3358;p32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9" name="Google Shape;3359;p32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0" name="Google Shape;3360;p32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1" name="Google Shape;3361;p32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2" name="Google Shape;3362;p32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3" name="Google Shape;3363;p32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4" name="Google Shape;3364;p32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65" name="Google Shape;3365;p32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366" name="Google Shape;3366;p32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367" name="Google Shape;3367;p32"/>
            <p:cNvGrpSpPr/>
            <p:nvPr/>
          </p:nvGrpSpPr>
          <p:grpSpPr>
            <a:xfrm>
              <a:off x="1428142888" y="1570296061"/>
              <a:ext cx="399211198" cy="130074379"/>
              <a:chOff x="0" y="0"/>
              <a:chExt cx="2147483647" cy="2147483647"/>
            </a:xfrm>
          </p:grpSpPr>
          <p:sp>
            <p:nvSpPr>
              <p:cNvPr id="3368" name="Google Shape;3368;p32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9" name="Google Shape;3369;p32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0" name="Google Shape;3370;p32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1" name="Google Shape;3371;p32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2" name="Google Shape;3372;p32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3" name="Google Shape;3373;p32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4" name="Google Shape;3374;p32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75" name="Google Shape;3375;p32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376" name="Google Shape;3376;p32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377" name="Google Shape;3377;p32"/>
            <p:cNvGrpSpPr/>
            <p:nvPr/>
          </p:nvGrpSpPr>
          <p:grpSpPr>
            <a:xfrm>
              <a:off x="512879181" y="1000748921"/>
              <a:ext cx="257060402" cy="110171365"/>
              <a:chOff x="0" y="0"/>
              <a:chExt cx="2147483647" cy="2147483647"/>
            </a:xfrm>
          </p:grpSpPr>
          <p:sp>
            <p:nvSpPr>
              <p:cNvPr id="3378" name="Google Shape;3378;p32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9" name="Google Shape;3379;p32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0" name="Google Shape;3380;p32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1" name="Google Shape;3381;p32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2" name="Google Shape;3382;p32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3" name="Google Shape;3383;p32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4" name="Google Shape;3384;p32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85" name="Google Shape;3385;p32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386" name="Google Shape;3386;p32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387" name="Google Shape;3387;p32"/>
            <p:cNvGrpSpPr/>
            <p:nvPr/>
          </p:nvGrpSpPr>
          <p:grpSpPr>
            <a:xfrm>
              <a:off x="692638983" y="451525044"/>
              <a:ext cx="243742783" cy="97860988"/>
              <a:chOff x="0" y="0"/>
              <a:chExt cx="2147483647" cy="2147483647"/>
            </a:xfrm>
          </p:grpSpPr>
          <p:sp>
            <p:nvSpPr>
              <p:cNvPr id="3388" name="Google Shape;3388;p32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9" name="Google Shape;3389;p32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0" name="Google Shape;3390;p32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1" name="Google Shape;3391;p32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2" name="Google Shape;3392;p32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3" name="Google Shape;3393;p32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4" name="Google Shape;3394;p32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95" name="Google Shape;3395;p32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396" name="Google Shape;3396;p32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397" name="Google Shape;3397;p32"/>
            <p:cNvGrpSpPr/>
            <p:nvPr/>
          </p:nvGrpSpPr>
          <p:grpSpPr>
            <a:xfrm>
              <a:off x="1497614891" y="406545744"/>
              <a:ext cx="252898254" cy="91549462"/>
              <a:chOff x="0" y="0"/>
              <a:chExt cx="2147483647" cy="2147483647"/>
            </a:xfrm>
          </p:grpSpPr>
          <p:sp>
            <p:nvSpPr>
              <p:cNvPr id="3398" name="Google Shape;3398;p32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9" name="Google Shape;3399;p32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0" name="Google Shape;3400;p32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1" name="Google Shape;3401;p32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2" name="Google Shape;3402;p32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3" name="Google Shape;3403;p32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4" name="Google Shape;3404;p32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05" name="Google Shape;3405;p32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406" name="Google Shape;3406;p32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407" name="Google Shape;3407;p32"/>
            <p:cNvGrpSpPr/>
            <p:nvPr/>
          </p:nvGrpSpPr>
          <p:grpSpPr>
            <a:xfrm>
              <a:off x="1541012766" y="582217020"/>
              <a:ext cx="252898254" cy="91549462"/>
              <a:chOff x="0" y="0"/>
              <a:chExt cx="2147483647" cy="2147483647"/>
            </a:xfrm>
          </p:grpSpPr>
          <p:sp>
            <p:nvSpPr>
              <p:cNvPr id="3408" name="Google Shape;3408;p32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9" name="Google Shape;3409;p32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0" name="Google Shape;3410;p32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32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32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32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32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15" name="Google Shape;3415;p32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416" name="Google Shape;3416;p32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417" name="Google Shape;3417;p32"/>
            <p:cNvGrpSpPr/>
            <p:nvPr/>
          </p:nvGrpSpPr>
          <p:grpSpPr>
            <a:xfrm>
              <a:off x="1200421395" y="453109178"/>
              <a:ext cx="252898254" cy="91549462"/>
              <a:chOff x="0" y="0"/>
              <a:chExt cx="2147483647" cy="2147483647"/>
            </a:xfrm>
          </p:grpSpPr>
          <p:sp>
            <p:nvSpPr>
              <p:cNvPr id="3418" name="Google Shape;3418;p32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32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0" name="Google Shape;3420;p32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1" name="Google Shape;3421;p32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32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Google Shape;3423;p32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Google Shape;3424;p32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25" name="Google Shape;3425;p32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426" name="Google Shape;3426;p32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427" name="Google Shape;3427;p32"/>
            <p:cNvGrpSpPr/>
            <p:nvPr/>
          </p:nvGrpSpPr>
          <p:grpSpPr>
            <a:xfrm>
              <a:off x="1205217969" y="581766859"/>
              <a:ext cx="252898254" cy="91549462"/>
              <a:chOff x="0" y="0"/>
              <a:chExt cx="2147483647" cy="2147483647"/>
            </a:xfrm>
          </p:grpSpPr>
          <p:sp>
            <p:nvSpPr>
              <p:cNvPr id="3428" name="Google Shape;3428;p32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9" name="Google Shape;3429;p32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0" name="Google Shape;3430;p32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1" name="Google Shape;3431;p32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2" name="Google Shape;3432;p32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Google Shape;3433;p32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4" name="Google Shape;3434;p32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35" name="Google Shape;3435;p32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436" name="Google Shape;3436;p32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437" name="Google Shape;3437;p32"/>
            <p:cNvGrpSpPr/>
            <p:nvPr/>
          </p:nvGrpSpPr>
          <p:grpSpPr>
            <a:xfrm>
              <a:off x="1140936863" y="1007098083"/>
              <a:ext cx="252898254" cy="91549462"/>
              <a:chOff x="0" y="0"/>
              <a:chExt cx="2147483647" cy="2147483647"/>
            </a:xfrm>
          </p:grpSpPr>
          <p:sp>
            <p:nvSpPr>
              <p:cNvPr id="3438" name="Google Shape;3438;p32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9" name="Google Shape;3439;p32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0" name="Google Shape;3440;p32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1" name="Google Shape;3441;p32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2" name="Google Shape;3442;p32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3" name="Google Shape;3443;p32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4" name="Google Shape;3444;p32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45" name="Google Shape;3445;p32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446" name="Google Shape;3446;p32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447" name="Google Shape;3447;p32"/>
            <p:cNvGrpSpPr/>
            <p:nvPr/>
          </p:nvGrpSpPr>
          <p:grpSpPr>
            <a:xfrm>
              <a:off x="1539881275" y="1010925516"/>
              <a:ext cx="252898254" cy="91549462"/>
              <a:chOff x="0" y="0"/>
              <a:chExt cx="2147483647" cy="2147483647"/>
            </a:xfrm>
          </p:grpSpPr>
          <p:sp>
            <p:nvSpPr>
              <p:cNvPr id="3448" name="Google Shape;3448;p32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9" name="Google Shape;3449;p32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0" name="Google Shape;3450;p32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1" name="Google Shape;3451;p32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2" name="Google Shape;3452;p32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3" name="Google Shape;3453;p32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4" name="Google Shape;3454;p32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55" name="Google Shape;3455;p32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456" name="Google Shape;3456;p32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457" name="Google Shape;3457;p32"/>
            <p:cNvGrpSpPr/>
            <p:nvPr/>
          </p:nvGrpSpPr>
          <p:grpSpPr>
            <a:xfrm>
              <a:off x="1353698307" y="1147688284"/>
              <a:ext cx="252898254" cy="91549462"/>
              <a:chOff x="0" y="0"/>
              <a:chExt cx="2147483647" cy="2147483647"/>
            </a:xfrm>
          </p:grpSpPr>
          <p:sp>
            <p:nvSpPr>
              <p:cNvPr id="3458" name="Google Shape;3458;p32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Google Shape;3459;p32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0" name="Google Shape;3460;p32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1" name="Google Shape;3461;p32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2" name="Google Shape;3462;p32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3" name="Google Shape;3463;p32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4" name="Google Shape;3464;p32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65" name="Google Shape;3465;p32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466" name="Google Shape;3466;p32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0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1" name="Google Shape;3471;p33"/>
          <p:cNvGrpSpPr/>
          <p:nvPr/>
        </p:nvGrpSpPr>
        <p:grpSpPr>
          <a:xfrm>
            <a:off x="5143500" y="2905125"/>
            <a:ext cx="2178050" cy="1147762"/>
            <a:chOff x="0" y="0"/>
            <a:chExt cx="2147483647" cy="2147483647"/>
          </a:xfrm>
        </p:grpSpPr>
        <p:grpSp>
          <p:nvGrpSpPr>
            <p:cNvPr id="3472" name="Google Shape;3472;p33"/>
            <p:cNvGrpSpPr/>
            <p:nvPr/>
          </p:nvGrpSpPr>
          <p:grpSpPr>
            <a:xfrm>
              <a:off x="0" y="0"/>
              <a:ext cx="2147483647" cy="2147483647"/>
              <a:chOff x="5143500" y="2905125"/>
              <a:chExt cx="2178050" cy="1147762"/>
            </a:xfrm>
          </p:grpSpPr>
          <p:sp>
            <p:nvSpPr>
              <p:cNvPr id="3473" name="Google Shape;3473;p33"/>
              <p:cNvSpPr/>
              <p:nvPr/>
            </p:nvSpPr>
            <p:spPr>
              <a:xfrm>
                <a:off x="5143500" y="2905125"/>
                <a:ext cx="2178050" cy="1147762"/>
              </a:xfrm>
              <a:custGeom>
                <a:rect b="b" l="l" r="r" t="t"/>
                <a:pathLst>
                  <a:path extrusionOk="0" h="459" w="765">
                    <a:moveTo>
                      <a:pt x="424" y="10"/>
                    </a:moveTo>
                    <a:cubicBezTo>
                      <a:pt x="362" y="16"/>
                      <a:pt x="343" y="55"/>
                      <a:pt x="288" y="70"/>
                    </a:cubicBezTo>
                    <a:cubicBezTo>
                      <a:pt x="233" y="85"/>
                      <a:pt x="142" y="56"/>
                      <a:pt x="96" y="100"/>
                    </a:cubicBezTo>
                    <a:cubicBezTo>
                      <a:pt x="50" y="144"/>
                      <a:pt x="0" y="279"/>
                      <a:pt x="14" y="336"/>
                    </a:cubicBezTo>
                    <a:cubicBezTo>
                      <a:pt x="28" y="393"/>
                      <a:pt x="125" y="429"/>
                      <a:pt x="180" y="444"/>
                    </a:cubicBezTo>
                    <a:cubicBezTo>
                      <a:pt x="235" y="459"/>
                      <a:pt x="279" y="426"/>
                      <a:pt x="346" y="426"/>
                    </a:cubicBezTo>
                    <a:cubicBezTo>
                      <a:pt x="413" y="426"/>
                      <a:pt x="525" y="443"/>
                      <a:pt x="584" y="444"/>
                    </a:cubicBezTo>
                    <a:cubicBezTo>
                      <a:pt x="643" y="445"/>
                      <a:pt x="670" y="446"/>
                      <a:pt x="698" y="434"/>
                    </a:cubicBezTo>
                    <a:cubicBezTo>
                      <a:pt x="726" y="422"/>
                      <a:pt x="743" y="418"/>
                      <a:pt x="752" y="372"/>
                    </a:cubicBezTo>
                    <a:cubicBezTo>
                      <a:pt x="761" y="326"/>
                      <a:pt x="765" y="214"/>
                      <a:pt x="750" y="158"/>
                    </a:cubicBezTo>
                    <a:cubicBezTo>
                      <a:pt x="735" y="102"/>
                      <a:pt x="716" y="58"/>
                      <a:pt x="662" y="34"/>
                    </a:cubicBezTo>
                    <a:cubicBezTo>
                      <a:pt x="608" y="10"/>
                      <a:pt x="505" y="0"/>
                      <a:pt x="424" y="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CC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74" name="Google Shape;3474;p33"/>
              <p:cNvCxnSpPr/>
              <p:nvPr/>
            </p:nvCxnSpPr>
            <p:spPr>
              <a:xfrm flipH="1" rot="10800000">
                <a:off x="5973762" y="3259137"/>
                <a:ext cx="168275" cy="1206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75" name="Google Shape;3475;p33"/>
              <p:cNvCxnSpPr/>
              <p:nvPr/>
            </p:nvCxnSpPr>
            <p:spPr>
              <a:xfrm>
                <a:off x="5740400" y="3498850"/>
                <a:ext cx="0" cy="114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76" name="Google Shape;3476;p33"/>
              <p:cNvCxnSpPr/>
              <p:nvPr/>
            </p:nvCxnSpPr>
            <p:spPr>
              <a:xfrm flipH="1" rot="10800000">
                <a:off x="5973762" y="3355975"/>
                <a:ext cx="358775" cy="4000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77" name="Google Shape;3477;p33"/>
              <p:cNvCxnSpPr/>
              <p:nvPr/>
            </p:nvCxnSpPr>
            <p:spPr>
              <a:xfrm>
                <a:off x="6470650" y="3354387"/>
                <a:ext cx="0" cy="2714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78" name="Google Shape;3478;p33"/>
              <p:cNvCxnSpPr/>
              <p:nvPr/>
            </p:nvCxnSpPr>
            <p:spPr>
              <a:xfrm>
                <a:off x="5999162" y="3778250"/>
                <a:ext cx="2571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79" name="Google Shape;3479;p33"/>
              <p:cNvCxnSpPr/>
              <p:nvPr/>
            </p:nvCxnSpPr>
            <p:spPr>
              <a:xfrm>
                <a:off x="6754812" y="3765550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480" name="Google Shape;3480;p33"/>
              <p:cNvGrpSpPr/>
              <p:nvPr/>
            </p:nvGrpSpPr>
            <p:grpSpPr>
              <a:xfrm>
                <a:off x="6127750" y="3125787"/>
                <a:ext cx="531810" cy="234950"/>
                <a:chOff x="7381875" y="1792287"/>
                <a:chExt cx="390524" cy="150812"/>
              </a:xfrm>
            </p:grpSpPr>
            <p:sp>
              <p:nvSpPr>
                <p:cNvPr id="3481" name="Google Shape;3481;p33"/>
                <p:cNvSpPr/>
                <p:nvPr/>
              </p:nvSpPr>
              <p:spPr>
                <a:xfrm>
                  <a:off x="7383462" y="1858962"/>
                  <a:ext cx="387350" cy="84137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2" name="Google Shape;3482;p33"/>
                <p:cNvSpPr txBox="1"/>
                <p:nvPr/>
              </p:nvSpPr>
              <p:spPr>
                <a:xfrm>
                  <a:off x="7383462" y="1849437"/>
                  <a:ext cx="388937" cy="52387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3" name="Google Shape;3483;p33"/>
                <p:cNvSpPr/>
                <p:nvPr/>
              </p:nvSpPr>
              <p:spPr>
                <a:xfrm>
                  <a:off x="7381875" y="1792287"/>
                  <a:ext cx="387350" cy="98425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84" name="Google Shape;3484;p33"/>
                <p:cNvGrpSpPr/>
                <p:nvPr/>
              </p:nvGrpSpPr>
              <p:grpSpPr>
                <a:xfrm>
                  <a:off x="7459662" y="1817687"/>
                  <a:ext cx="219075" cy="46037"/>
                  <a:chOff x="3917950" y="2114550"/>
                  <a:chExt cx="492125" cy="95250"/>
                </a:xfrm>
              </p:grpSpPr>
              <p:sp>
                <p:nvSpPr>
                  <p:cNvPr id="3485" name="Google Shape;3485;p33"/>
                  <p:cNvSpPr/>
                  <p:nvPr/>
                </p:nvSpPr>
                <p:spPr>
                  <a:xfrm>
                    <a:off x="3917950" y="2114550"/>
                    <a:ext cx="492125" cy="9525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86" name="Google Shape;3486;p33"/>
                  <p:cNvSpPr/>
                  <p:nvPr/>
                </p:nvSpPr>
                <p:spPr>
                  <a:xfrm>
                    <a:off x="3940175" y="2114550"/>
                    <a:ext cx="447675" cy="9525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487" name="Google Shape;3487;p33"/>
                <p:cNvCxnSpPr/>
                <p:nvPr/>
              </p:nvCxnSpPr>
              <p:spPr>
                <a:xfrm>
                  <a:off x="7383462" y="1838325"/>
                  <a:ext cx="0" cy="6667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88" name="Google Shape;3488;p33"/>
                <p:cNvCxnSpPr/>
                <p:nvPr/>
              </p:nvCxnSpPr>
              <p:spPr>
                <a:xfrm>
                  <a:off x="7769225" y="1841500"/>
                  <a:ext cx="0" cy="650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89" name="Google Shape;3489;p33"/>
              <p:cNvGrpSpPr/>
              <p:nvPr/>
            </p:nvGrpSpPr>
            <p:grpSpPr>
              <a:xfrm>
                <a:off x="6226175" y="3625850"/>
                <a:ext cx="533398" cy="244475"/>
                <a:chOff x="7381875" y="1792287"/>
                <a:chExt cx="390524" cy="150812"/>
              </a:xfrm>
            </p:grpSpPr>
            <p:sp>
              <p:nvSpPr>
                <p:cNvPr id="3490" name="Google Shape;3490;p33"/>
                <p:cNvSpPr/>
                <p:nvPr/>
              </p:nvSpPr>
              <p:spPr>
                <a:xfrm>
                  <a:off x="7383462" y="1858962"/>
                  <a:ext cx="387350" cy="84137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1" name="Google Shape;3491;p33"/>
                <p:cNvSpPr txBox="1"/>
                <p:nvPr/>
              </p:nvSpPr>
              <p:spPr>
                <a:xfrm>
                  <a:off x="7383462" y="1849437"/>
                  <a:ext cx="388937" cy="52387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2" name="Google Shape;3492;p33"/>
                <p:cNvSpPr/>
                <p:nvPr/>
              </p:nvSpPr>
              <p:spPr>
                <a:xfrm>
                  <a:off x="7381875" y="1792287"/>
                  <a:ext cx="387350" cy="98425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93" name="Google Shape;3493;p33"/>
                <p:cNvGrpSpPr/>
                <p:nvPr/>
              </p:nvGrpSpPr>
              <p:grpSpPr>
                <a:xfrm>
                  <a:off x="7459662" y="1817687"/>
                  <a:ext cx="219075" cy="46037"/>
                  <a:chOff x="3917950" y="2114550"/>
                  <a:chExt cx="492125" cy="95250"/>
                </a:xfrm>
              </p:grpSpPr>
              <p:sp>
                <p:nvSpPr>
                  <p:cNvPr id="3494" name="Google Shape;3494;p33"/>
                  <p:cNvSpPr/>
                  <p:nvPr/>
                </p:nvSpPr>
                <p:spPr>
                  <a:xfrm>
                    <a:off x="3917950" y="2114550"/>
                    <a:ext cx="492125" cy="9525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95" name="Google Shape;3495;p33"/>
                  <p:cNvSpPr/>
                  <p:nvPr/>
                </p:nvSpPr>
                <p:spPr>
                  <a:xfrm>
                    <a:off x="3940175" y="2114550"/>
                    <a:ext cx="447675" cy="9525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496" name="Google Shape;3496;p33"/>
                <p:cNvCxnSpPr/>
                <p:nvPr/>
              </p:nvCxnSpPr>
              <p:spPr>
                <a:xfrm>
                  <a:off x="7383462" y="1838325"/>
                  <a:ext cx="0" cy="6667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97" name="Google Shape;3497;p33"/>
                <p:cNvCxnSpPr/>
                <p:nvPr/>
              </p:nvCxnSpPr>
              <p:spPr>
                <a:xfrm>
                  <a:off x="7769225" y="1841500"/>
                  <a:ext cx="0" cy="650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98" name="Google Shape;3498;p33"/>
              <p:cNvGrpSpPr/>
              <p:nvPr/>
            </p:nvGrpSpPr>
            <p:grpSpPr>
              <a:xfrm>
                <a:off x="5465762" y="3260725"/>
                <a:ext cx="531810" cy="236537"/>
                <a:chOff x="7381875" y="1792287"/>
                <a:chExt cx="390524" cy="150812"/>
              </a:xfrm>
            </p:grpSpPr>
            <p:sp>
              <p:nvSpPr>
                <p:cNvPr id="3499" name="Google Shape;3499;p33"/>
                <p:cNvSpPr/>
                <p:nvPr/>
              </p:nvSpPr>
              <p:spPr>
                <a:xfrm>
                  <a:off x="7383462" y="1858962"/>
                  <a:ext cx="387350" cy="84137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0" name="Google Shape;3500;p33"/>
                <p:cNvSpPr txBox="1"/>
                <p:nvPr/>
              </p:nvSpPr>
              <p:spPr>
                <a:xfrm>
                  <a:off x="7383462" y="1849437"/>
                  <a:ext cx="388937" cy="52387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1" name="Google Shape;3501;p33"/>
                <p:cNvSpPr/>
                <p:nvPr/>
              </p:nvSpPr>
              <p:spPr>
                <a:xfrm>
                  <a:off x="7381875" y="1792287"/>
                  <a:ext cx="387350" cy="98425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502" name="Google Shape;3502;p33"/>
                <p:cNvGrpSpPr/>
                <p:nvPr/>
              </p:nvGrpSpPr>
              <p:grpSpPr>
                <a:xfrm>
                  <a:off x="7459662" y="1817687"/>
                  <a:ext cx="219075" cy="46037"/>
                  <a:chOff x="3917950" y="2114550"/>
                  <a:chExt cx="492125" cy="95250"/>
                </a:xfrm>
              </p:grpSpPr>
              <p:sp>
                <p:nvSpPr>
                  <p:cNvPr id="3503" name="Google Shape;3503;p33"/>
                  <p:cNvSpPr/>
                  <p:nvPr/>
                </p:nvSpPr>
                <p:spPr>
                  <a:xfrm>
                    <a:off x="3917950" y="2114550"/>
                    <a:ext cx="492125" cy="9525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04" name="Google Shape;3504;p33"/>
                  <p:cNvSpPr/>
                  <p:nvPr/>
                </p:nvSpPr>
                <p:spPr>
                  <a:xfrm>
                    <a:off x="3940175" y="2114550"/>
                    <a:ext cx="447675" cy="9525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505" name="Google Shape;3505;p33"/>
                <p:cNvCxnSpPr/>
                <p:nvPr/>
              </p:nvCxnSpPr>
              <p:spPr>
                <a:xfrm>
                  <a:off x="7383462" y="1838325"/>
                  <a:ext cx="0" cy="6667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06" name="Google Shape;3506;p33"/>
                <p:cNvCxnSpPr/>
                <p:nvPr/>
              </p:nvCxnSpPr>
              <p:spPr>
                <a:xfrm>
                  <a:off x="7769225" y="1841500"/>
                  <a:ext cx="0" cy="650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507" name="Google Shape;3507;p33"/>
              <p:cNvGrpSpPr/>
              <p:nvPr/>
            </p:nvGrpSpPr>
            <p:grpSpPr>
              <a:xfrm>
                <a:off x="5480050" y="3625850"/>
                <a:ext cx="533398" cy="234950"/>
                <a:chOff x="7381875" y="1792287"/>
                <a:chExt cx="390524" cy="150812"/>
              </a:xfrm>
            </p:grpSpPr>
            <p:sp>
              <p:nvSpPr>
                <p:cNvPr id="3508" name="Google Shape;3508;p33"/>
                <p:cNvSpPr/>
                <p:nvPr/>
              </p:nvSpPr>
              <p:spPr>
                <a:xfrm>
                  <a:off x="7383462" y="1858962"/>
                  <a:ext cx="387350" cy="84137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9" name="Google Shape;3509;p33"/>
                <p:cNvSpPr txBox="1"/>
                <p:nvPr/>
              </p:nvSpPr>
              <p:spPr>
                <a:xfrm>
                  <a:off x="7383462" y="1849437"/>
                  <a:ext cx="388937" cy="52387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0" name="Google Shape;3510;p33"/>
                <p:cNvSpPr/>
                <p:nvPr/>
              </p:nvSpPr>
              <p:spPr>
                <a:xfrm>
                  <a:off x="7381875" y="1792287"/>
                  <a:ext cx="387350" cy="98425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511" name="Google Shape;3511;p33"/>
                <p:cNvGrpSpPr/>
                <p:nvPr/>
              </p:nvGrpSpPr>
              <p:grpSpPr>
                <a:xfrm>
                  <a:off x="7459662" y="1817687"/>
                  <a:ext cx="219075" cy="46037"/>
                  <a:chOff x="3917950" y="2114550"/>
                  <a:chExt cx="492125" cy="95250"/>
                </a:xfrm>
              </p:grpSpPr>
              <p:sp>
                <p:nvSpPr>
                  <p:cNvPr id="3512" name="Google Shape;3512;p33"/>
                  <p:cNvSpPr/>
                  <p:nvPr/>
                </p:nvSpPr>
                <p:spPr>
                  <a:xfrm>
                    <a:off x="3917950" y="2114550"/>
                    <a:ext cx="492125" cy="9525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13" name="Google Shape;3513;p33"/>
                  <p:cNvSpPr/>
                  <p:nvPr/>
                </p:nvSpPr>
                <p:spPr>
                  <a:xfrm>
                    <a:off x="3940175" y="2114550"/>
                    <a:ext cx="447675" cy="9525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514" name="Google Shape;3514;p33"/>
                <p:cNvCxnSpPr/>
                <p:nvPr/>
              </p:nvCxnSpPr>
              <p:spPr>
                <a:xfrm>
                  <a:off x="7383462" y="1838325"/>
                  <a:ext cx="0" cy="6667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15" name="Google Shape;3515;p33"/>
                <p:cNvCxnSpPr/>
                <p:nvPr/>
              </p:nvCxnSpPr>
              <p:spPr>
                <a:xfrm>
                  <a:off x="7769225" y="1841500"/>
                  <a:ext cx="0" cy="650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516" name="Google Shape;3516;p33"/>
              <p:cNvCxnSpPr/>
              <p:nvPr/>
            </p:nvCxnSpPr>
            <p:spPr>
              <a:xfrm>
                <a:off x="7019925" y="3762375"/>
                <a:ext cx="2428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517" name="Google Shape;3517;p33"/>
              <p:cNvSpPr txBox="1"/>
              <p:nvPr/>
            </p:nvSpPr>
            <p:spPr>
              <a:xfrm>
                <a:off x="6716712" y="3155950"/>
                <a:ext cx="5524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ISP</a:t>
                </a:r>
                <a:endParaRPr/>
              </a:p>
            </p:txBody>
          </p:sp>
        </p:grpSp>
        <p:grpSp>
          <p:nvGrpSpPr>
            <p:cNvPr id="3518" name="Google Shape;3518;p33"/>
            <p:cNvGrpSpPr/>
            <p:nvPr/>
          </p:nvGrpSpPr>
          <p:grpSpPr>
            <a:xfrm>
              <a:off x="302710147" y="646185601"/>
              <a:ext cx="561200160" cy="504362489"/>
              <a:chOff x="0" y="0"/>
              <a:chExt cx="2147483647" cy="2147483647"/>
            </a:xfrm>
          </p:grpSpPr>
          <p:sp>
            <p:nvSpPr>
              <p:cNvPr id="3519" name="Google Shape;3519;p3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0" name="Google Shape;3520;p3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1" name="Google Shape;3521;p3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2" name="Google Shape;3522;p3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3" name="Google Shape;3523;p3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4" name="Google Shape;3524;p3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5" name="Google Shape;3525;p3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26" name="Google Shape;3526;p3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527" name="Google Shape;3527;p3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528" name="Google Shape;3528;p33"/>
            <p:cNvGrpSpPr/>
            <p:nvPr/>
          </p:nvGrpSpPr>
          <p:grpSpPr>
            <a:xfrm>
              <a:off x="315232136" y="1311518875"/>
              <a:ext cx="561200160" cy="504362489"/>
              <a:chOff x="0" y="0"/>
              <a:chExt cx="2147483647" cy="2147483647"/>
            </a:xfrm>
          </p:grpSpPr>
          <p:sp>
            <p:nvSpPr>
              <p:cNvPr id="3529" name="Google Shape;3529;p3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0" name="Google Shape;3530;p3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1" name="Google Shape;3531;p3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Google Shape;3532;p3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3" name="Google Shape;3533;p3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4" name="Google Shape;3534;p3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5" name="Google Shape;3535;p3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36" name="Google Shape;3536;p3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537" name="Google Shape;3537;p3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538" name="Google Shape;3538;p33"/>
            <p:cNvGrpSpPr/>
            <p:nvPr/>
          </p:nvGrpSpPr>
          <p:grpSpPr>
            <a:xfrm>
              <a:off x="950711862" y="402626027"/>
              <a:ext cx="561200160" cy="504362489"/>
              <a:chOff x="0" y="0"/>
              <a:chExt cx="2147483647" cy="2147483647"/>
            </a:xfrm>
          </p:grpSpPr>
          <p:sp>
            <p:nvSpPr>
              <p:cNvPr id="3539" name="Google Shape;3539;p3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0" name="Google Shape;3540;p3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1" name="Google Shape;3541;p3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2" name="Google Shape;3542;p3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3" name="Google Shape;3543;p3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4" name="Google Shape;3544;p3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5" name="Google Shape;3545;p3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46" name="Google Shape;3546;p3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547" name="Google Shape;3547;p3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548" name="Google Shape;3548;p33"/>
            <p:cNvGrpSpPr/>
            <p:nvPr/>
          </p:nvGrpSpPr>
          <p:grpSpPr>
            <a:xfrm>
              <a:off x="1048979310" y="1342493717"/>
              <a:ext cx="561200160" cy="504362489"/>
              <a:chOff x="0" y="0"/>
              <a:chExt cx="2147483647" cy="2147483647"/>
            </a:xfrm>
          </p:grpSpPr>
          <p:sp>
            <p:nvSpPr>
              <p:cNvPr id="3549" name="Google Shape;3549;p3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0" name="Google Shape;3550;p3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1" name="Google Shape;3551;p3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2" name="Google Shape;3552;p3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3" name="Google Shape;3553;p3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4" name="Google Shape;3554;p3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5" name="Google Shape;3555;p3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56" name="Google Shape;3556;p3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557" name="Google Shape;3557;p3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</p:grpSp>
      <p:sp>
        <p:nvSpPr>
          <p:cNvPr id="3558" name="Google Shape;3558;p3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3559" name="Google Shape;35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2" y="860425"/>
            <a:ext cx="8348662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0" name="Google Shape;3560;p33"/>
          <p:cNvSpPr txBox="1"/>
          <p:nvPr>
            <p:ph idx="4294967295" type="title"/>
          </p:nvPr>
        </p:nvSpPr>
        <p:spPr>
          <a:xfrm>
            <a:off x="403225" y="228600"/>
            <a:ext cx="8567737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Access network: digital subscriber line 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(DSL)</a:t>
            </a:r>
            <a:endParaRPr/>
          </a:p>
        </p:txBody>
      </p:sp>
      <p:sp>
        <p:nvSpPr>
          <p:cNvPr id="3561" name="Google Shape;3561;p33"/>
          <p:cNvSpPr/>
          <p:nvPr/>
        </p:nvSpPr>
        <p:spPr>
          <a:xfrm>
            <a:off x="4305300" y="1501775"/>
            <a:ext cx="2216150" cy="1477962"/>
          </a:xfrm>
          <a:custGeom>
            <a:rect b="b" l="l" r="r" t="t"/>
            <a:pathLst>
              <a:path extrusionOk="0" h="931" w="1396">
                <a:moveTo>
                  <a:pt x="873" y="18"/>
                </a:moveTo>
                <a:cubicBezTo>
                  <a:pt x="787" y="32"/>
                  <a:pt x="625" y="55"/>
                  <a:pt x="526" y="89"/>
                </a:cubicBezTo>
                <a:cubicBezTo>
                  <a:pt x="426" y="122"/>
                  <a:pt x="346" y="184"/>
                  <a:pt x="278" y="216"/>
                </a:cubicBezTo>
                <a:cubicBezTo>
                  <a:pt x="210" y="248"/>
                  <a:pt x="159" y="236"/>
                  <a:pt x="118" y="283"/>
                </a:cubicBezTo>
                <a:cubicBezTo>
                  <a:pt x="77" y="330"/>
                  <a:pt x="46" y="416"/>
                  <a:pt x="30" y="497"/>
                </a:cubicBezTo>
                <a:cubicBezTo>
                  <a:pt x="14" y="578"/>
                  <a:pt x="0" y="714"/>
                  <a:pt x="24" y="768"/>
                </a:cubicBezTo>
                <a:cubicBezTo>
                  <a:pt x="49" y="821"/>
                  <a:pt x="112" y="796"/>
                  <a:pt x="178" y="818"/>
                </a:cubicBezTo>
                <a:cubicBezTo>
                  <a:pt x="244" y="840"/>
                  <a:pt x="318" y="886"/>
                  <a:pt x="421" y="902"/>
                </a:cubicBezTo>
                <a:cubicBezTo>
                  <a:pt x="524" y="918"/>
                  <a:pt x="681" y="916"/>
                  <a:pt x="793" y="916"/>
                </a:cubicBezTo>
                <a:cubicBezTo>
                  <a:pt x="905" y="916"/>
                  <a:pt x="1004" y="931"/>
                  <a:pt x="1095" y="902"/>
                </a:cubicBezTo>
                <a:cubicBezTo>
                  <a:pt x="1186" y="873"/>
                  <a:pt x="1291" y="813"/>
                  <a:pt x="1337" y="744"/>
                </a:cubicBezTo>
                <a:cubicBezTo>
                  <a:pt x="1383" y="675"/>
                  <a:pt x="1365" y="580"/>
                  <a:pt x="1372" y="487"/>
                </a:cubicBezTo>
                <a:cubicBezTo>
                  <a:pt x="1378" y="393"/>
                  <a:pt x="1396" y="256"/>
                  <a:pt x="1377" y="179"/>
                </a:cubicBezTo>
                <a:cubicBezTo>
                  <a:pt x="1358" y="102"/>
                  <a:pt x="1314" y="57"/>
                  <a:pt x="1259" y="28"/>
                </a:cubicBezTo>
                <a:cubicBezTo>
                  <a:pt x="1203" y="0"/>
                  <a:pt x="1110" y="7"/>
                  <a:pt x="1046" y="5"/>
                </a:cubicBezTo>
                <a:cubicBezTo>
                  <a:pt x="981" y="3"/>
                  <a:pt x="959" y="5"/>
                  <a:pt x="873" y="18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2" name="Google Shape;3562;p33"/>
          <p:cNvSpPr/>
          <p:nvPr/>
        </p:nvSpPr>
        <p:spPr>
          <a:xfrm>
            <a:off x="5305425" y="2208212"/>
            <a:ext cx="193675" cy="1936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3" name="Google Shape;3563;p33"/>
          <p:cNvSpPr/>
          <p:nvPr/>
        </p:nvSpPr>
        <p:spPr>
          <a:xfrm>
            <a:off x="5686425" y="1836737"/>
            <a:ext cx="193675" cy="193675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4" name="Google Shape;3564;p33"/>
          <p:cNvCxnSpPr/>
          <p:nvPr/>
        </p:nvCxnSpPr>
        <p:spPr>
          <a:xfrm flipH="1" rot="10800000">
            <a:off x="5392737" y="1978025"/>
            <a:ext cx="317500" cy="336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65" name="Google Shape;3565;p33"/>
          <p:cNvCxnSpPr/>
          <p:nvPr/>
        </p:nvCxnSpPr>
        <p:spPr>
          <a:xfrm>
            <a:off x="5786437" y="1954212"/>
            <a:ext cx="400050" cy="590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66" name="Google Shape;3566;p33"/>
          <p:cNvSpPr txBox="1"/>
          <p:nvPr/>
        </p:nvSpPr>
        <p:spPr>
          <a:xfrm>
            <a:off x="4584700" y="1957387"/>
            <a:ext cx="955675" cy="7000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7" name="Google Shape;3567;p33"/>
          <p:cNvSpPr txBox="1"/>
          <p:nvPr/>
        </p:nvSpPr>
        <p:spPr>
          <a:xfrm>
            <a:off x="4040187" y="1476375"/>
            <a:ext cx="1925637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office</a:t>
            </a:r>
            <a:endParaRPr/>
          </a:p>
        </p:txBody>
      </p:sp>
      <p:cxnSp>
        <p:nvCxnSpPr>
          <p:cNvPr id="3568" name="Google Shape;3568;p33"/>
          <p:cNvCxnSpPr/>
          <p:nvPr/>
        </p:nvCxnSpPr>
        <p:spPr>
          <a:xfrm>
            <a:off x="2690812" y="2363787"/>
            <a:ext cx="19383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69" name="Google Shape;3569;p33"/>
          <p:cNvSpPr txBox="1"/>
          <p:nvPr/>
        </p:nvSpPr>
        <p:spPr>
          <a:xfrm>
            <a:off x="5942012" y="1530350"/>
            <a:ext cx="10747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telephone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</p:txBody>
      </p:sp>
      <p:grpSp>
        <p:nvGrpSpPr>
          <p:cNvPr id="3570" name="Google Shape;3570;p33"/>
          <p:cNvGrpSpPr/>
          <p:nvPr/>
        </p:nvGrpSpPr>
        <p:grpSpPr>
          <a:xfrm>
            <a:off x="4641850" y="2074862"/>
            <a:ext cx="368300" cy="519112"/>
            <a:chOff x="2940050" y="4067175"/>
            <a:chExt cx="563562" cy="747712"/>
          </a:xfrm>
        </p:grpSpPr>
        <p:sp>
          <p:nvSpPr>
            <p:cNvPr id="3571" name="Google Shape;3571;p33"/>
            <p:cNvSpPr/>
            <p:nvPr/>
          </p:nvSpPr>
          <p:spPr>
            <a:xfrm>
              <a:off x="2940050" y="4160837"/>
              <a:ext cx="504825" cy="654050"/>
            </a:xfrm>
            <a:custGeom>
              <a:rect b="b" l="l" r="r" t="t"/>
              <a:pathLst>
                <a:path extrusionOk="0" h="412" w="318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33"/>
            <p:cNvSpPr/>
            <p:nvPr/>
          </p:nvSpPr>
          <p:spPr>
            <a:xfrm>
              <a:off x="2943225" y="4067175"/>
              <a:ext cx="560387" cy="585787"/>
            </a:xfrm>
            <a:custGeom>
              <a:rect b="b" l="l" r="r" t="t"/>
              <a:pathLst>
                <a:path extrusionOk="0" h="369" w="353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3" name="Google Shape;3573;p33"/>
            <p:cNvCxnSpPr/>
            <p:nvPr/>
          </p:nvCxnSpPr>
          <p:spPr>
            <a:xfrm flipH="1">
              <a:off x="3440112" y="4244975"/>
              <a:ext cx="53975" cy="984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4" name="Google Shape;3574;p33"/>
            <p:cNvCxnSpPr/>
            <p:nvPr/>
          </p:nvCxnSpPr>
          <p:spPr>
            <a:xfrm>
              <a:off x="2984500" y="4492625"/>
              <a:ext cx="4127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75" name="Google Shape;3575;p33"/>
            <p:cNvSpPr/>
            <p:nvPr/>
          </p:nvSpPr>
          <p:spPr>
            <a:xfrm>
              <a:off x="2974975" y="4238625"/>
              <a:ext cx="419100" cy="166687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33"/>
            <p:cNvSpPr/>
            <p:nvPr/>
          </p:nvSpPr>
          <p:spPr>
            <a:xfrm flipH="1" rot="10800000">
              <a:off x="2974975" y="4578350"/>
              <a:ext cx="419100" cy="166687"/>
            </a:xfrm>
            <a:custGeom>
              <a:rect b="b" l="l" r="r" t="t"/>
              <a:pathLst>
                <a:path extrusionOk="0" h="105" w="264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7" name="Google Shape;3577;p33"/>
          <p:cNvSpPr txBox="1"/>
          <p:nvPr/>
        </p:nvSpPr>
        <p:spPr>
          <a:xfrm>
            <a:off x="4321175" y="2619375"/>
            <a:ext cx="950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DSLAM</a:t>
            </a:r>
            <a:endParaRPr/>
          </a:p>
        </p:txBody>
      </p:sp>
      <p:grpSp>
        <p:nvGrpSpPr>
          <p:cNvPr id="3578" name="Google Shape;3578;p33"/>
          <p:cNvGrpSpPr/>
          <p:nvPr/>
        </p:nvGrpSpPr>
        <p:grpSpPr>
          <a:xfrm>
            <a:off x="3382962" y="1362075"/>
            <a:ext cx="796925" cy="658813"/>
            <a:chOff x="2652712" y="2954337"/>
            <a:chExt cx="796925" cy="658813"/>
          </a:xfrm>
        </p:grpSpPr>
        <p:sp>
          <p:nvSpPr>
            <p:cNvPr id="3579" name="Google Shape;3579;p33"/>
            <p:cNvSpPr txBox="1"/>
            <p:nvPr/>
          </p:nvSpPr>
          <p:spPr>
            <a:xfrm>
              <a:off x="2765425" y="3121025"/>
              <a:ext cx="571500" cy="49212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33"/>
            <p:cNvSpPr/>
            <p:nvPr/>
          </p:nvSpPr>
          <p:spPr>
            <a:xfrm>
              <a:off x="2652712" y="2954337"/>
              <a:ext cx="796925" cy="204787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1" name="Google Shape;3581;p33"/>
          <p:cNvSpPr/>
          <p:nvPr/>
        </p:nvSpPr>
        <p:spPr>
          <a:xfrm>
            <a:off x="3986212" y="1951037"/>
            <a:ext cx="674687" cy="239712"/>
          </a:xfrm>
          <a:custGeom>
            <a:rect b="b" l="l" r="r" t="t"/>
            <a:pathLst>
              <a:path extrusionOk="0" h="151" w="425">
                <a:moveTo>
                  <a:pt x="0" y="0"/>
                </a:moveTo>
                <a:lnTo>
                  <a:pt x="0" y="151"/>
                </a:lnTo>
                <a:lnTo>
                  <a:pt x="425" y="151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2" name="Google Shape;3582;p33"/>
          <p:cNvCxnSpPr/>
          <p:nvPr/>
        </p:nvCxnSpPr>
        <p:spPr>
          <a:xfrm>
            <a:off x="5014912" y="2316162"/>
            <a:ext cx="377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83" name="Google Shape;3583;p33"/>
          <p:cNvSpPr/>
          <p:nvPr/>
        </p:nvSpPr>
        <p:spPr>
          <a:xfrm>
            <a:off x="5014912" y="2384425"/>
            <a:ext cx="463550" cy="1009650"/>
          </a:xfrm>
          <a:custGeom>
            <a:rect b="b" l="l" r="r" t="t"/>
            <a:pathLst>
              <a:path extrusionOk="0" h="636" w="292">
                <a:moveTo>
                  <a:pt x="0" y="0"/>
                </a:moveTo>
                <a:lnTo>
                  <a:pt x="130" y="0"/>
                </a:lnTo>
                <a:lnTo>
                  <a:pt x="130" y="636"/>
                </a:lnTo>
                <a:lnTo>
                  <a:pt x="292" y="636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84" name="Google Shape;3584;p33"/>
          <p:cNvGrpSpPr/>
          <p:nvPr/>
        </p:nvGrpSpPr>
        <p:grpSpPr>
          <a:xfrm>
            <a:off x="777875" y="2441575"/>
            <a:ext cx="3117849" cy="1611312"/>
            <a:chOff x="777875" y="2441575"/>
            <a:chExt cx="3117849" cy="1611312"/>
          </a:xfrm>
        </p:grpSpPr>
        <p:sp>
          <p:nvSpPr>
            <p:cNvPr id="3585" name="Google Shape;3585;p33"/>
            <p:cNvSpPr txBox="1"/>
            <p:nvPr/>
          </p:nvSpPr>
          <p:spPr>
            <a:xfrm>
              <a:off x="777875" y="3336925"/>
              <a:ext cx="2871787" cy="715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voice, data transmitted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 different frequencies over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dedicated </a:t>
              </a: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 to central office</a:t>
              </a:r>
              <a:endParaRPr/>
            </a:p>
          </p:txBody>
        </p:sp>
        <p:cxnSp>
          <p:nvCxnSpPr>
            <p:cNvPr id="3586" name="Google Shape;3586;p33"/>
            <p:cNvCxnSpPr/>
            <p:nvPr/>
          </p:nvCxnSpPr>
          <p:spPr>
            <a:xfrm flipH="1" rot="10800000">
              <a:off x="3322637" y="2441575"/>
              <a:ext cx="573087" cy="92710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587" name="Google Shape;3587;p33"/>
          <p:cNvSpPr txBox="1"/>
          <p:nvPr/>
        </p:nvSpPr>
        <p:spPr>
          <a:xfrm>
            <a:off x="0" y="3995737"/>
            <a:ext cx="9118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0987" lvl="1" marL="7381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existing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telephone line to central office DSLAM</a:t>
            </a:r>
            <a:endParaRPr/>
          </a:p>
          <a:p>
            <a:pPr indent="-233362" lvl="2" marL="11477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over DSL phone line goes to Internet</a:t>
            </a:r>
            <a:endParaRPr/>
          </a:p>
          <a:p>
            <a:pPr indent="-233362" lvl="2" marL="114776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voice over DSL phone line goes to telephone net</a:t>
            </a:r>
            <a:endParaRPr/>
          </a:p>
          <a:p>
            <a:pPr indent="-280987" lvl="1" marL="7381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 2.5 Mbps upstream transmission rate (typically &lt; 1 Mbps)</a:t>
            </a:r>
            <a:endParaRPr/>
          </a:p>
          <a:p>
            <a:pPr indent="-280987" lvl="1" marL="7381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 24 Mbps downstream transmission rate (typically &lt; 10 Mbps)</a:t>
            </a:r>
            <a:endParaRPr/>
          </a:p>
        </p:txBody>
      </p:sp>
      <p:sp>
        <p:nvSpPr>
          <p:cNvPr id="3588" name="Google Shape;3588;p33"/>
          <p:cNvSpPr txBox="1"/>
          <p:nvPr/>
        </p:nvSpPr>
        <p:spPr>
          <a:xfrm>
            <a:off x="1238250" y="1814512"/>
            <a:ext cx="1978025" cy="13954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9" name="Google Shape;3589;p33"/>
          <p:cNvCxnSpPr/>
          <p:nvPr/>
        </p:nvCxnSpPr>
        <p:spPr>
          <a:xfrm flipH="1" rot="10800000">
            <a:off x="1724025" y="2365375"/>
            <a:ext cx="3651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90" name="Google Shape;3590;p33"/>
          <p:cNvSpPr txBox="1"/>
          <p:nvPr/>
        </p:nvSpPr>
        <p:spPr>
          <a:xfrm>
            <a:off x="1985962" y="2471737"/>
            <a:ext cx="7747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DSL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</a:t>
            </a:r>
            <a:endParaRPr/>
          </a:p>
        </p:txBody>
      </p:sp>
      <p:sp>
        <p:nvSpPr>
          <p:cNvPr id="3591" name="Google Shape;3591;p33"/>
          <p:cNvSpPr txBox="1"/>
          <p:nvPr/>
        </p:nvSpPr>
        <p:spPr>
          <a:xfrm>
            <a:off x="2663825" y="2495550"/>
            <a:ext cx="706437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splitter</a:t>
            </a:r>
            <a:endParaRPr/>
          </a:p>
        </p:txBody>
      </p:sp>
      <p:grpSp>
        <p:nvGrpSpPr>
          <p:cNvPr id="3592" name="Google Shape;3592;p33"/>
          <p:cNvGrpSpPr/>
          <p:nvPr/>
        </p:nvGrpSpPr>
        <p:grpSpPr>
          <a:xfrm>
            <a:off x="2079625" y="2252662"/>
            <a:ext cx="614362" cy="220662"/>
            <a:chOff x="511175" y="1412875"/>
            <a:chExt cx="1384300" cy="538162"/>
          </a:xfrm>
        </p:grpSpPr>
        <p:sp>
          <p:nvSpPr>
            <p:cNvPr id="3593" name="Google Shape;3593;p33"/>
            <p:cNvSpPr txBox="1"/>
            <p:nvPr/>
          </p:nvSpPr>
          <p:spPr>
            <a:xfrm>
              <a:off x="511175" y="1595437"/>
              <a:ext cx="1384300" cy="355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33"/>
            <p:cNvSpPr txBox="1"/>
            <p:nvPr/>
          </p:nvSpPr>
          <p:spPr>
            <a:xfrm>
              <a:off x="625475" y="1703387"/>
              <a:ext cx="85725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Google Shape;3595;p33"/>
            <p:cNvSpPr txBox="1"/>
            <p:nvPr/>
          </p:nvSpPr>
          <p:spPr>
            <a:xfrm>
              <a:off x="739775" y="1703387"/>
              <a:ext cx="88900" cy="889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Google Shape;3596;p33"/>
            <p:cNvSpPr txBox="1"/>
            <p:nvPr/>
          </p:nvSpPr>
          <p:spPr>
            <a:xfrm>
              <a:off x="858837" y="1698625"/>
              <a:ext cx="88900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Google Shape;3597;p33"/>
            <p:cNvSpPr txBox="1"/>
            <p:nvPr/>
          </p:nvSpPr>
          <p:spPr>
            <a:xfrm>
              <a:off x="976312" y="1698625"/>
              <a:ext cx="88900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Google Shape;3598;p33"/>
            <p:cNvSpPr/>
            <p:nvPr/>
          </p:nvSpPr>
          <p:spPr>
            <a:xfrm flipH="1" rot="10800000">
              <a:off x="511175" y="1412875"/>
              <a:ext cx="1363662" cy="17462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9" name="Google Shape;3599;p33"/>
          <p:cNvSpPr/>
          <p:nvPr/>
        </p:nvSpPr>
        <p:spPr>
          <a:xfrm>
            <a:off x="955675" y="1403350"/>
            <a:ext cx="2498725" cy="468312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0" name="Google Shape;3600;p33"/>
          <p:cNvSpPr txBox="1"/>
          <p:nvPr/>
        </p:nvSpPr>
        <p:spPr>
          <a:xfrm>
            <a:off x="2933700" y="2303462"/>
            <a:ext cx="166687" cy="144462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1" name="Google Shape;3601;p33"/>
          <p:cNvSpPr/>
          <p:nvPr/>
        </p:nvSpPr>
        <p:spPr>
          <a:xfrm>
            <a:off x="2409825" y="1858962"/>
            <a:ext cx="604837" cy="434975"/>
          </a:xfrm>
          <a:custGeom>
            <a:rect b="b" l="l" r="r" t="t"/>
            <a:pathLst>
              <a:path extrusionOk="0" h="274" w="381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2" name="Google Shape;360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0100" y="1655762"/>
            <a:ext cx="490537" cy="369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3" name="Google Shape;3603;p33"/>
          <p:cNvCxnSpPr/>
          <p:nvPr/>
        </p:nvCxnSpPr>
        <p:spPr>
          <a:xfrm rot="10800000">
            <a:off x="2697162" y="2365375"/>
            <a:ext cx="2397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04" name="Google Shape;3604;p33"/>
          <p:cNvSpPr/>
          <p:nvPr/>
        </p:nvSpPr>
        <p:spPr>
          <a:xfrm>
            <a:off x="4445000" y="1703387"/>
            <a:ext cx="1206500" cy="261937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5" name="Google Shape;3605;p33"/>
          <p:cNvGrpSpPr/>
          <p:nvPr/>
        </p:nvGrpSpPr>
        <p:grpSpPr>
          <a:xfrm>
            <a:off x="3678237" y="2867025"/>
            <a:ext cx="1323975" cy="1174750"/>
            <a:chOff x="3678237" y="2867025"/>
            <a:chExt cx="1323975" cy="1174750"/>
          </a:xfrm>
        </p:grpSpPr>
        <p:cxnSp>
          <p:nvCxnSpPr>
            <p:cNvPr id="3606" name="Google Shape;3606;p33"/>
            <p:cNvCxnSpPr/>
            <p:nvPr/>
          </p:nvCxnSpPr>
          <p:spPr>
            <a:xfrm flipH="1" rot="10800000">
              <a:off x="4240212" y="2867025"/>
              <a:ext cx="425450" cy="687387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607" name="Google Shape;3607;p33"/>
            <p:cNvSpPr txBox="1"/>
            <p:nvPr/>
          </p:nvSpPr>
          <p:spPr>
            <a:xfrm>
              <a:off x="3678237" y="3533775"/>
              <a:ext cx="1323975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DSL access 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multiplexer</a:t>
              </a:r>
              <a:endParaRPr/>
            </a:p>
          </p:txBody>
        </p:sp>
      </p:grpSp>
      <p:grpSp>
        <p:nvGrpSpPr>
          <p:cNvPr id="3608" name="Google Shape;3608;p33"/>
          <p:cNvGrpSpPr/>
          <p:nvPr/>
        </p:nvGrpSpPr>
        <p:grpSpPr>
          <a:xfrm>
            <a:off x="1143000" y="2043112"/>
            <a:ext cx="642937" cy="644525"/>
            <a:chOff x="-69850" y="2338387"/>
            <a:chExt cx="1557337" cy="1754187"/>
          </a:xfrm>
        </p:grpSpPr>
        <p:pic>
          <p:nvPicPr>
            <p:cNvPr descr="desktop_computer_stylized_medium" id="3609" name="Google Shape;3609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0" name="Google Shape;3610;p3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1" name="Google Shape;3611;p3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5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6" name="Google Shape;3616;p3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3617" name="Google Shape;3617;p34"/>
          <p:cNvSpPr txBox="1"/>
          <p:nvPr/>
        </p:nvSpPr>
        <p:spPr>
          <a:xfrm>
            <a:off x="381000" y="239712"/>
            <a:ext cx="7046912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Access network: cable network</a:t>
            </a:r>
            <a:endParaRPr/>
          </a:p>
        </p:txBody>
      </p:sp>
      <p:sp>
        <p:nvSpPr>
          <p:cNvPr id="3618" name="Google Shape;3618;p34"/>
          <p:cNvSpPr txBox="1"/>
          <p:nvPr/>
        </p:nvSpPr>
        <p:spPr>
          <a:xfrm>
            <a:off x="657225" y="1651000"/>
            <a:ext cx="1793875" cy="9255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9" name="Google Shape;3619;p34"/>
          <p:cNvCxnSpPr/>
          <p:nvPr/>
        </p:nvCxnSpPr>
        <p:spPr>
          <a:xfrm flipH="1" rot="10800000">
            <a:off x="958850" y="2201862"/>
            <a:ext cx="3651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20" name="Google Shape;3620;p34"/>
          <p:cNvSpPr txBox="1"/>
          <p:nvPr/>
        </p:nvSpPr>
        <p:spPr>
          <a:xfrm>
            <a:off x="1120775" y="2352675"/>
            <a:ext cx="7747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</a:t>
            </a:r>
            <a:endParaRPr/>
          </a:p>
        </p:txBody>
      </p:sp>
      <p:sp>
        <p:nvSpPr>
          <p:cNvPr id="3621" name="Google Shape;3621;p34"/>
          <p:cNvSpPr txBox="1"/>
          <p:nvPr/>
        </p:nvSpPr>
        <p:spPr>
          <a:xfrm>
            <a:off x="1787525" y="2354262"/>
            <a:ext cx="706437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splitter</a:t>
            </a:r>
            <a:endParaRPr/>
          </a:p>
        </p:txBody>
      </p:sp>
      <p:grpSp>
        <p:nvGrpSpPr>
          <p:cNvPr id="3622" name="Google Shape;3622;p34"/>
          <p:cNvGrpSpPr/>
          <p:nvPr/>
        </p:nvGrpSpPr>
        <p:grpSpPr>
          <a:xfrm>
            <a:off x="1304925" y="2078037"/>
            <a:ext cx="614362" cy="220662"/>
            <a:chOff x="511175" y="1412875"/>
            <a:chExt cx="1384300" cy="538162"/>
          </a:xfrm>
        </p:grpSpPr>
        <p:sp>
          <p:nvSpPr>
            <p:cNvPr id="3623" name="Google Shape;3623;p34"/>
            <p:cNvSpPr txBox="1"/>
            <p:nvPr/>
          </p:nvSpPr>
          <p:spPr>
            <a:xfrm>
              <a:off x="511175" y="1595437"/>
              <a:ext cx="1384300" cy="3556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34"/>
            <p:cNvSpPr txBox="1"/>
            <p:nvPr/>
          </p:nvSpPr>
          <p:spPr>
            <a:xfrm>
              <a:off x="625475" y="1703387"/>
              <a:ext cx="85725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34"/>
            <p:cNvSpPr txBox="1"/>
            <p:nvPr/>
          </p:nvSpPr>
          <p:spPr>
            <a:xfrm>
              <a:off x="739775" y="1703387"/>
              <a:ext cx="88900" cy="889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34"/>
            <p:cNvSpPr txBox="1"/>
            <p:nvPr/>
          </p:nvSpPr>
          <p:spPr>
            <a:xfrm>
              <a:off x="858837" y="1698625"/>
              <a:ext cx="88900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34"/>
            <p:cNvSpPr txBox="1"/>
            <p:nvPr/>
          </p:nvSpPr>
          <p:spPr>
            <a:xfrm>
              <a:off x="976312" y="1698625"/>
              <a:ext cx="88900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34"/>
            <p:cNvSpPr/>
            <p:nvPr/>
          </p:nvSpPr>
          <p:spPr>
            <a:xfrm flipH="1" rot="10800000">
              <a:off x="511175" y="1412875"/>
              <a:ext cx="1363662" cy="17462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9" name="Google Shape;3629;p34"/>
          <p:cNvSpPr/>
          <p:nvPr/>
        </p:nvSpPr>
        <p:spPr>
          <a:xfrm>
            <a:off x="419100" y="1239837"/>
            <a:ext cx="2268537" cy="468312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0" name="Google Shape;3630;p34"/>
          <p:cNvSpPr txBox="1"/>
          <p:nvPr/>
        </p:nvSpPr>
        <p:spPr>
          <a:xfrm>
            <a:off x="2035175" y="2139950"/>
            <a:ext cx="166687" cy="144462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1" name="Google Shape;3631;p34"/>
          <p:cNvSpPr/>
          <p:nvPr/>
        </p:nvSpPr>
        <p:spPr>
          <a:xfrm>
            <a:off x="1644650" y="1695450"/>
            <a:ext cx="479425" cy="434975"/>
          </a:xfrm>
          <a:custGeom>
            <a:rect b="b" l="l" r="r" t="t"/>
            <a:pathLst>
              <a:path extrusionOk="0" h="274" w="381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2" name="Google Shape;3632;p34"/>
          <p:cNvCxnSpPr/>
          <p:nvPr/>
        </p:nvCxnSpPr>
        <p:spPr>
          <a:xfrm rot="10800000">
            <a:off x="1943100" y="2201862"/>
            <a:ext cx="2397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tv" id="3633" name="Google Shape;36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1355725"/>
            <a:ext cx="755650" cy="674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4" name="Google Shape;3634;p34"/>
          <p:cNvGrpSpPr/>
          <p:nvPr/>
        </p:nvGrpSpPr>
        <p:grpSpPr>
          <a:xfrm>
            <a:off x="2676525" y="1470025"/>
            <a:ext cx="850900" cy="527050"/>
            <a:chOff x="-777875" y="2641600"/>
            <a:chExt cx="2268537" cy="1336674"/>
          </a:xfrm>
        </p:grpSpPr>
        <p:sp>
          <p:nvSpPr>
            <p:cNvPr id="3635" name="Google Shape;3635;p34"/>
            <p:cNvSpPr/>
            <p:nvPr/>
          </p:nvSpPr>
          <p:spPr>
            <a:xfrm>
              <a:off x="-777875" y="2641600"/>
              <a:ext cx="2268537" cy="466725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6" name="Google Shape;3636;p34"/>
            <p:cNvGrpSpPr/>
            <p:nvPr/>
          </p:nvGrpSpPr>
          <p:grpSpPr>
            <a:xfrm>
              <a:off x="-677862" y="2757487"/>
              <a:ext cx="1931987" cy="1220787"/>
              <a:chOff x="-677862" y="2757487"/>
              <a:chExt cx="1931987" cy="1220787"/>
            </a:xfrm>
          </p:grpSpPr>
          <p:sp>
            <p:nvSpPr>
              <p:cNvPr id="3637" name="Google Shape;3637;p34"/>
              <p:cNvSpPr txBox="1"/>
              <p:nvPr/>
            </p:nvSpPr>
            <p:spPr>
              <a:xfrm>
                <a:off x="-536575" y="3052762"/>
                <a:ext cx="1790700" cy="92551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38" name="Google Shape;3638;p34"/>
              <p:cNvCxnSpPr/>
              <p:nvPr/>
            </p:nvCxnSpPr>
            <p:spPr>
              <a:xfrm flipH="1" rot="10800000">
                <a:off x="-238125" y="3603625"/>
                <a:ext cx="365125" cy="15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639" name="Google Shape;3639;p34"/>
              <p:cNvGrpSpPr/>
              <p:nvPr/>
            </p:nvGrpSpPr>
            <p:grpSpPr>
              <a:xfrm>
                <a:off x="106541" y="3479800"/>
                <a:ext cx="613657" cy="220662"/>
                <a:chOff x="508000" y="1412875"/>
                <a:chExt cx="1382712" cy="538162"/>
              </a:xfrm>
            </p:grpSpPr>
            <p:sp>
              <p:nvSpPr>
                <p:cNvPr id="3640" name="Google Shape;3640;p34"/>
                <p:cNvSpPr txBox="1"/>
                <p:nvPr/>
              </p:nvSpPr>
              <p:spPr>
                <a:xfrm>
                  <a:off x="508000" y="1587500"/>
                  <a:ext cx="1382712" cy="363537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1" name="Google Shape;3641;p34"/>
                <p:cNvSpPr txBox="1"/>
                <p:nvPr/>
              </p:nvSpPr>
              <p:spPr>
                <a:xfrm>
                  <a:off x="622300" y="1704975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2" name="Google Shape;3642;p34"/>
                <p:cNvSpPr txBox="1"/>
                <p:nvPr/>
              </p:nvSpPr>
              <p:spPr>
                <a:xfrm>
                  <a:off x="736600" y="1704975"/>
                  <a:ext cx="85725" cy="889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3" name="Google Shape;3643;p34"/>
                <p:cNvSpPr txBox="1"/>
                <p:nvPr/>
              </p:nvSpPr>
              <p:spPr>
                <a:xfrm>
                  <a:off x="850900" y="1695450"/>
                  <a:ext cx="95250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4" name="Google Shape;3644;p34"/>
                <p:cNvSpPr txBox="1"/>
                <p:nvPr/>
              </p:nvSpPr>
              <p:spPr>
                <a:xfrm>
                  <a:off x="976312" y="1695450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5" name="Google Shape;3645;p34"/>
                <p:cNvSpPr/>
                <p:nvPr/>
              </p:nvSpPr>
              <p:spPr>
                <a:xfrm flipH="1" rot="10800000">
                  <a:off x="511175" y="1412875"/>
                  <a:ext cx="1363662" cy="1746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524288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3646" name="Google Shape;3646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677862" y="3252787"/>
                <a:ext cx="709612" cy="6524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47" name="Google Shape;3647;p34"/>
              <p:cNvSpPr txBox="1"/>
              <p:nvPr/>
            </p:nvSpPr>
            <p:spPr>
              <a:xfrm>
                <a:off x="838200" y="3543300"/>
                <a:ext cx="165100" cy="144462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8" name="Google Shape;3648;p34"/>
              <p:cNvSpPr/>
              <p:nvPr/>
            </p:nvSpPr>
            <p:spPr>
              <a:xfrm>
                <a:off x="447675" y="3097212"/>
                <a:ext cx="479425" cy="434975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49" name="Google Shape;3649;p34"/>
              <p:cNvCxnSpPr/>
              <p:nvPr/>
            </p:nvCxnSpPr>
            <p:spPr>
              <a:xfrm rot="10800000">
                <a:off x="746125" y="3603625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pic>
            <p:nvPicPr>
              <p:cNvPr descr="tv" id="3650" name="Google Shape;3650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5" y="2757487"/>
                <a:ext cx="755650" cy="674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51" name="Google Shape;3651;p34"/>
          <p:cNvGrpSpPr/>
          <p:nvPr/>
        </p:nvGrpSpPr>
        <p:grpSpPr>
          <a:xfrm>
            <a:off x="3578225" y="1463675"/>
            <a:ext cx="850900" cy="527050"/>
            <a:chOff x="-777875" y="2641600"/>
            <a:chExt cx="2268537" cy="1336674"/>
          </a:xfrm>
        </p:grpSpPr>
        <p:sp>
          <p:nvSpPr>
            <p:cNvPr id="3652" name="Google Shape;3652;p34"/>
            <p:cNvSpPr/>
            <p:nvPr/>
          </p:nvSpPr>
          <p:spPr>
            <a:xfrm>
              <a:off x="-777875" y="2641600"/>
              <a:ext cx="2268537" cy="466725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3" name="Google Shape;3653;p34"/>
            <p:cNvGrpSpPr/>
            <p:nvPr/>
          </p:nvGrpSpPr>
          <p:grpSpPr>
            <a:xfrm>
              <a:off x="-677862" y="2757487"/>
              <a:ext cx="1931987" cy="1220787"/>
              <a:chOff x="-677862" y="2757487"/>
              <a:chExt cx="1931987" cy="1220787"/>
            </a:xfrm>
          </p:grpSpPr>
          <p:sp>
            <p:nvSpPr>
              <p:cNvPr id="3654" name="Google Shape;3654;p34"/>
              <p:cNvSpPr txBox="1"/>
              <p:nvPr/>
            </p:nvSpPr>
            <p:spPr>
              <a:xfrm>
                <a:off x="-536575" y="3052762"/>
                <a:ext cx="1790700" cy="92551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55" name="Google Shape;3655;p34"/>
              <p:cNvCxnSpPr/>
              <p:nvPr/>
            </p:nvCxnSpPr>
            <p:spPr>
              <a:xfrm flipH="1" rot="10800000">
                <a:off x="-238125" y="3603625"/>
                <a:ext cx="365125" cy="15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656" name="Google Shape;3656;p34"/>
              <p:cNvGrpSpPr/>
              <p:nvPr/>
            </p:nvGrpSpPr>
            <p:grpSpPr>
              <a:xfrm>
                <a:off x="106541" y="3479800"/>
                <a:ext cx="613657" cy="220662"/>
                <a:chOff x="508000" y="1412875"/>
                <a:chExt cx="1382712" cy="538162"/>
              </a:xfrm>
            </p:grpSpPr>
            <p:sp>
              <p:nvSpPr>
                <p:cNvPr id="3657" name="Google Shape;3657;p34"/>
                <p:cNvSpPr txBox="1"/>
                <p:nvPr/>
              </p:nvSpPr>
              <p:spPr>
                <a:xfrm>
                  <a:off x="508000" y="1587500"/>
                  <a:ext cx="1382712" cy="363537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8" name="Google Shape;3658;p34"/>
                <p:cNvSpPr txBox="1"/>
                <p:nvPr/>
              </p:nvSpPr>
              <p:spPr>
                <a:xfrm>
                  <a:off x="622300" y="1704975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9" name="Google Shape;3659;p34"/>
                <p:cNvSpPr txBox="1"/>
                <p:nvPr/>
              </p:nvSpPr>
              <p:spPr>
                <a:xfrm>
                  <a:off x="736600" y="1704975"/>
                  <a:ext cx="85725" cy="889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0" name="Google Shape;3660;p34"/>
                <p:cNvSpPr txBox="1"/>
                <p:nvPr/>
              </p:nvSpPr>
              <p:spPr>
                <a:xfrm>
                  <a:off x="850900" y="1695450"/>
                  <a:ext cx="95250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1" name="Google Shape;3661;p34"/>
                <p:cNvSpPr txBox="1"/>
                <p:nvPr/>
              </p:nvSpPr>
              <p:spPr>
                <a:xfrm>
                  <a:off x="976312" y="1695450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2" name="Google Shape;3662;p34"/>
                <p:cNvSpPr/>
                <p:nvPr/>
              </p:nvSpPr>
              <p:spPr>
                <a:xfrm flipH="1" rot="10800000">
                  <a:off x="511175" y="1412875"/>
                  <a:ext cx="1363662" cy="1746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524288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3663" name="Google Shape;3663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677862" y="3252787"/>
                <a:ext cx="709612" cy="6524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64" name="Google Shape;3664;p34"/>
              <p:cNvSpPr txBox="1"/>
              <p:nvPr/>
            </p:nvSpPr>
            <p:spPr>
              <a:xfrm>
                <a:off x="838200" y="3543300"/>
                <a:ext cx="165100" cy="144462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5" name="Google Shape;3665;p34"/>
              <p:cNvSpPr/>
              <p:nvPr/>
            </p:nvSpPr>
            <p:spPr>
              <a:xfrm>
                <a:off x="447675" y="3097212"/>
                <a:ext cx="479425" cy="434975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66" name="Google Shape;3666;p34"/>
              <p:cNvCxnSpPr/>
              <p:nvPr/>
            </p:nvCxnSpPr>
            <p:spPr>
              <a:xfrm rot="10800000">
                <a:off x="746125" y="3603625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pic>
            <p:nvPicPr>
              <p:cNvPr descr="tv" id="3667" name="Google Shape;3667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5" y="2757487"/>
                <a:ext cx="755650" cy="674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68" name="Google Shape;3668;p34"/>
          <p:cNvGrpSpPr/>
          <p:nvPr/>
        </p:nvGrpSpPr>
        <p:grpSpPr>
          <a:xfrm>
            <a:off x="2763837" y="2309812"/>
            <a:ext cx="850900" cy="527050"/>
            <a:chOff x="-777875" y="2641600"/>
            <a:chExt cx="2268537" cy="1336674"/>
          </a:xfrm>
        </p:grpSpPr>
        <p:sp>
          <p:nvSpPr>
            <p:cNvPr id="3669" name="Google Shape;3669;p34"/>
            <p:cNvSpPr/>
            <p:nvPr/>
          </p:nvSpPr>
          <p:spPr>
            <a:xfrm>
              <a:off x="-777875" y="2641600"/>
              <a:ext cx="2268537" cy="466725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70" name="Google Shape;3670;p34"/>
            <p:cNvGrpSpPr/>
            <p:nvPr/>
          </p:nvGrpSpPr>
          <p:grpSpPr>
            <a:xfrm>
              <a:off x="-677862" y="2757487"/>
              <a:ext cx="1931987" cy="1220787"/>
              <a:chOff x="-677862" y="2757487"/>
              <a:chExt cx="1931987" cy="1220787"/>
            </a:xfrm>
          </p:grpSpPr>
          <p:sp>
            <p:nvSpPr>
              <p:cNvPr id="3671" name="Google Shape;3671;p34"/>
              <p:cNvSpPr txBox="1"/>
              <p:nvPr/>
            </p:nvSpPr>
            <p:spPr>
              <a:xfrm>
                <a:off x="-536575" y="3052762"/>
                <a:ext cx="1790700" cy="92551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72" name="Google Shape;3672;p34"/>
              <p:cNvCxnSpPr/>
              <p:nvPr/>
            </p:nvCxnSpPr>
            <p:spPr>
              <a:xfrm flipH="1" rot="10800000">
                <a:off x="-238125" y="3603625"/>
                <a:ext cx="365125" cy="15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673" name="Google Shape;3673;p34"/>
              <p:cNvGrpSpPr/>
              <p:nvPr/>
            </p:nvGrpSpPr>
            <p:grpSpPr>
              <a:xfrm>
                <a:off x="106541" y="3479800"/>
                <a:ext cx="613657" cy="220662"/>
                <a:chOff x="508000" y="1412875"/>
                <a:chExt cx="1382712" cy="538162"/>
              </a:xfrm>
            </p:grpSpPr>
            <p:sp>
              <p:nvSpPr>
                <p:cNvPr id="3674" name="Google Shape;3674;p34"/>
                <p:cNvSpPr txBox="1"/>
                <p:nvPr/>
              </p:nvSpPr>
              <p:spPr>
                <a:xfrm>
                  <a:off x="508000" y="1587500"/>
                  <a:ext cx="1382712" cy="363537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5" name="Google Shape;3675;p34"/>
                <p:cNvSpPr txBox="1"/>
                <p:nvPr/>
              </p:nvSpPr>
              <p:spPr>
                <a:xfrm>
                  <a:off x="622300" y="1704975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6" name="Google Shape;3676;p34"/>
                <p:cNvSpPr txBox="1"/>
                <p:nvPr/>
              </p:nvSpPr>
              <p:spPr>
                <a:xfrm>
                  <a:off x="736600" y="1704975"/>
                  <a:ext cx="85725" cy="889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7" name="Google Shape;3677;p34"/>
                <p:cNvSpPr txBox="1"/>
                <p:nvPr/>
              </p:nvSpPr>
              <p:spPr>
                <a:xfrm>
                  <a:off x="850900" y="1695450"/>
                  <a:ext cx="95250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8" name="Google Shape;3678;p34"/>
                <p:cNvSpPr txBox="1"/>
                <p:nvPr/>
              </p:nvSpPr>
              <p:spPr>
                <a:xfrm>
                  <a:off x="976312" y="1695450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9" name="Google Shape;3679;p34"/>
                <p:cNvSpPr/>
                <p:nvPr/>
              </p:nvSpPr>
              <p:spPr>
                <a:xfrm flipH="1" rot="10800000">
                  <a:off x="511175" y="1412875"/>
                  <a:ext cx="1363662" cy="1746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524288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3680" name="Google Shape;3680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677862" y="3252787"/>
                <a:ext cx="709612" cy="6524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81" name="Google Shape;3681;p34"/>
              <p:cNvSpPr txBox="1"/>
              <p:nvPr/>
            </p:nvSpPr>
            <p:spPr>
              <a:xfrm>
                <a:off x="838200" y="3543300"/>
                <a:ext cx="165100" cy="144462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2" name="Google Shape;3682;p34"/>
              <p:cNvSpPr/>
              <p:nvPr/>
            </p:nvSpPr>
            <p:spPr>
              <a:xfrm>
                <a:off x="447675" y="3097212"/>
                <a:ext cx="479425" cy="434975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83" name="Google Shape;3683;p34"/>
              <p:cNvCxnSpPr/>
              <p:nvPr/>
            </p:nvCxnSpPr>
            <p:spPr>
              <a:xfrm rot="10800000">
                <a:off x="746125" y="3603625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pic>
            <p:nvPicPr>
              <p:cNvPr descr="tv" id="3684" name="Google Shape;3684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5" y="2757487"/>
                <a:ext cx="755650" cy="674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85" name="Google Shape;3685;p34"/>
          <p:cNvGrpSpPr/>
          <p:nvPr/>
        </p:nvGrpSpPr>
        <p:grpSpPr>
          <a:xfrm>
            <a:off x="3630612" y="2319337"/>
            <a:ext cx="850900" cy="527050"/>
            <a:chOff x="-777875" y="2641600"/>
            <a:chExt cx="2268537" cy="1336674"/>
          </a:xfrm>
        </p:grpSpPr>
        <p:sp>
          <p:nvSpPr>
            <p:cNvPr id="3686" name="Google Shape;3686;p34"/>
            <p:cNvSpPr/>
            <p:nvPr/>
          </p:nvSpPr>
          <p:spPr>
            <a:xfrm>
              <a:off x="-777875" y="2641600"/>
              <a:ext cx="2268537" cy="466725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87" name="Google Shape;3687;p34"/>
            <p:cNvGrpSpPr/>
            <p:nvPr/>
          </p:nvGrpSpPr>
          <p:grpSpPr>
            <a:xfrm>
              <a:off x="-677862" y="2757487"/>
              <a:ext cx="1931987" cy="1220787"/>
              <a:chOff x="-677862" y="2757487"/>
              <a:chExt cx="1931987" cy="1220787"/>
            </a:xfrm>
          </p:grpSpPr>
          <p:sp>
            <p:nvSpPr>
              <p:cNvPr id="3688" name="Google Shape;3688;p34"/>
              <p:cNvSpPr txBox="1"/>
              <p:nvPr/>
            </p:nvSpPr>
            <p:spPr>
              <a:xfrm>
                <a:off x="-536575" y="3052762"/>
                <a:ext cx="1790700" cy="92551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89" name="Google Shape;3689;p34"/>
              <p:cNvCxnSpPr/>
              <p:nvPr/>
            </p:nvCxnSpPr>
            <p:spPr>
              <a:xfrm flipH="1" rot="10800000">
                <a:off x="-238125" y="3603625"/>
                <a:ext cx="365125" cy="15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690" name="Google Shape;3690;p34"/>
              <p:cNvGrpSpPr/>
              <p:nvPr/>
            </p:nvGrpSpPr>
            <p:grpSpPr>
              <a:xfrm>
                <a:off x="106541" y="3479800"/>
                <a:ext cx="613657" cy="220662"/>
                <a:chOff x="508000" y="1412875"/>
                <a:chExt cx="1382712" cy="538162"/>
              </a:xfrm>
            </p:grpSpPr>
            <p:sp>
              <p:nvSpPr>
                <p:cNvPr id="3691" name="Google Shape;3691;p34"/>
                <p:cNvSpPr txBox="1"/>
                <p:nvPr/>
              </p:nvSpPr>
              <p:spPr>
                <a:xfrm>
                  <a:off x="508000" y="1587500"/>
                  <a:ext cx="1382712" cy="363537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2" name="Google Shape;3692;p34"/>
                <p:cNvSpPr txBox="1"/>
                <p:nvPr/>
              </p:nvSpPr>
              <p:spPr>
                <a:xfrm>
                  <a:off x="622300" y="1704975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3" name="Google Shape;3693;p34"/>
                <p:cNvSpPr txBox="1"/>
                <p:nvPr/>
              </p:nvSpPr>
              <p:spPr>
                <a:xfrm>
                  <a:off x="736600" y="1704975"/>
                  <a:ext cx="85725" cy="889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4" name="Google Shape;3694;p34"/>
                <p:cNvSpPr txBox="1"/>
                <p:nvPr/>
              </p:nvSpPr>
              <p:spPr>
                <a:xfrm>
                  <a:off x="850900" y="1695450"/>
                  <a:ext cx="95250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5" name="Google Shape;3695;p34"/>
                <p:cNvSpPr txBox="1"/>
                <p:nvPr/>
              </p:nvSpPr>
              <p:spPr>
                <a:xfrm>
                  <a:off x="976312" y="1695450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6" name="Google Shape;3696;p34"/>
                <p:cNvSpPr/>
                <p:nvPr/>
              </p:nvSpPr>
              <p:spPr>
                <a:xfrm flipH="1" rot="10800000">
                  <a:off x="511175" y="1412875"/>
                  <a:ext cx="1363662" cy="1746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524288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3697" name="Google Shape;3697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677862" y="3252787"/>
                <a:ext cx="709612" cy="6524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98" name="Google Shape;3698;p34"/>
              <p:cNvSpPr txBox="1"/>
              <p:nvPr/>
            </p:nvSpPr>
            <p:spPr>
              <a:xfrm>
                <a:off x="838200" y="3543300"/>
                <a:ext cx="165100" cy="144462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9" name="Google Shape;3699;p34"/>
              <p:cNvSpPr/>
              <p:nvPr/>
            </p:nvSpPr>
            <p:spPr>
              <a:xfrm>
                <a:off x="447675" y="3097212"/>
                <a:ext cx="479425" cy="434975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00" name="Google Shape;3700;p34"/>
              <p:cNvCxnSpPr/>
              <p:nvPr/>
            </p:nvCxnSpPr>
            <p:spPr>
              <a:xfrm rot="10800000">
                <a:off x="746125" y="3603625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pic>
            <p:nvPicPr>
              <p:cNvPr descr="tv" id="3701" name="Google Shape;3701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5" y="2757487"/>
                <a:ext cx="755650" cy="674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3702" name="Google Shape;3702;p34"/>
          <p:cNvCxnSpPr/>
          <p:nvPr/>
        </p:nvCxnSpPr>
        <p:spPr>
          <a:xfrm>
            <a:off x="2217737" y="2212975"/>
            <a:ext cx="36909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703" name="Google Shape;3703;p34"/>
          <p:cNvGrpSpPr/>
          <p:nvPr/>
        </p:nvGrpSpPr>
        <p:grpSpPr>
          <a:xfrm>
            <a:off x="4719637" y="1471612"/>
            <a:ext cx="850900" cy="527050"/>
            <a:chOff x="-777875" y="2641600"/>
            <a:chExt cx="2268537" cy="1336674"/>
          </a:xfrm>
        </p:grpSpPr>
        <p:sp>
          <p:nvSpPr>
            <p:cNvPr id="3704" name="Google Shape;3704;p34"/>
            <p:cNvSpPr/>
            <p:nvPr/>
          </p:nvSpPr>
          <p:spPr>
            <a:xfrm>
              <a:off x="-777875" y="2641600"/>
              <a:ext cx="2268537" cy="466725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05" name="Google Shape;3705;p34"/>
            <p:cNvGrpSpPr/>
            <p:nvPr/>
          </p:nvGrpSpPr>
          <p:grpSpPr>
            <a:xfrm>
              <a:off x="-677862" y="2757487"/>
              <a:ext cx="1931987" cy="1220787"/>
              <a:chOff x="-677862" y="2757487"/>
              <a:chExt cx="1931987" cy="1220787"/>
            </a:xfrm>
          </p:grpSpPr>
          <p:sp>
            <p:nvSpPr>
              <p:cNvPr id="3706" name="Google Shape;3706;p34"/>
              <p:cNvSpPr txBox="1"/>
              <p:nvPr/>
            </p:nvSpPr>
            <p:spPr>
              <a:xfrm>
                <a:off x="-536575" y="3052762"/>
                <a:ext cx="1790700" cy="92551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07" name="Google Shape;3707;p34"/>
              <p:cNvCxnSpPr/>
              <p:nvPr/>
            </p:nvCxnSpPr>
            <p:spPr>
              <a:xfrm flipH="1" rot="10800000">
                <a:off x="-238125" y="3603625"/>
                <a:ext cx="365125" cy="15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708" name="Google Shape;3708;p34"/>
              <p:cNvGrpSpPr/>
              <p:nvPr/>
            </p:nvGrpSpPr>
            <p:grpSpPr>
              <a:xfrm>
                <a:off x="106541" y="3479800"/>
                <a:ext cx="613657" cy="220662"/>
                <a:chOff x="508000" y="1412875"/>
                <a:chExt cx="1382712" cy="538162"/>
              </a:xfrm>
            </p:grpSpPr>
            <p:sp>
              <p:nvSpPr>
                <p:cNvPr id="3709" name="Google Shape;3709;p34"/>
                <p:cNvSpPr txBox="1"/>
                <p:nvPr/>
              </p:nvSpPr>
              <p:spPr>
                <a:xfrm>
                  <a:off x="508000" y="1587500"/>
                  <a:ext cx="1382712" cy="363537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0" name="Google Shape;3710;p34"/>
                <p:cNvSpPr txBox="1"/>
                <p:nvPr/>
              </p:nvSpPr>
              <p:spPr>
                <a:xfrm>
                  <a:off x="622300" y="1704975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1" name="Google Shape;3711;p34"/>
                <p:cNvSpPr txBox="1"/>
                <p:nvPr/>
              </p:nvSpPr>
              <p:spPr>
                <a:xfrm>
                  <a:off x="736600" y="1704975"/>
                  <a:ext cx="85725" cy="889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2" name="Google Shape;3712;p34"/>
                <p:cNvSpPr txBox="1"/>
                <p:nvPr/>
              </p:nvSpPr>
              <p:spPr>
                <a:xfrm>
                  <a:off x="850900" y="1695450"/>
                  <a:ext cx="95250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3" name="Google Shape;3713;p34"/>
                <p:cNvSpPr txBox="1"/>
                <p:nvPr/>
              </p:nvSpPr>
              <p:spPr>
                <a:xfrm>
                  <a:off x="976312" y="1695450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4" name="Google Shape;3714;p34"/>
                <p:cNvSpPr/>
                <p:nvPr/>
              </p:nvSpPr>
              <p:spPr>
                <a:xfrm flipH="1" rot="10800000">
                  <a:off x="511175" y="1412875"/>
                  <a:ext cx="1363662" cy="1746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524288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3715" name="Google Shape;3715;p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677862" y="3252787"/>
                <a:ext cx="709612" cy="6524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16" name="Google Shape;3716;p34"/>
              <p:cNvSpPr txBox="1"/>
              <p:nvPr/>
            </p:nvSpPr>
            <p:spPr>
              <a:xfrm>
                <a:off x="838200" y="3543300"/>
                <a:ext cx="165100" cy="144462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7" name="Google Shape;3717;p34"/>
              <p:cNvSpPr/>
              <p:nvPr/>
            </p:nvSpPr>
            <p:spPr>
              <a:xfrm>
                <a:off x="447675" y="3097212"/>
                <a:ext cx="479425" cy="434975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18" name="Google Shape;3718;p34"/>
              <p:cNvCxnSpPr/>
              <p:nvPr/>
            </p:nvCxnSpPr>
            <p:spPr>
              <a:xfrm rot="10800000">
                <a:off x="746125" y="3603625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pic>
            <p:nvPicPr>
              <p:cNvPr descr="tv" id="3719" name="Google Shape;3719;p3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5" y="2757487"/>
                <a:ext cx="755650" cy="674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720" name="Google Shape;3720;p34"/>
          <p:cNvSpPr txBox="1"/>
          <p:nvPr/>
        </p:nvSpPr>
        <p:spPr>
          <a:xfrm>
            <a:off x="4330700" y="154146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6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cxnSp>
        <p:nvCxnSpPr>
          <p:cNvPr id="3721" name="Google Shape;3721;p34"/>
          <p:cNvCxnSpPr/>
          <p:nvPr/>
        </p:nvCxnSpPr>
        <p:spPr>
          <a:xfrm flipH="1">
            <a:off x="3311525" y="1882775"/>
            <a:ext cx="3175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22" name="Google Shape;3722;p34"/>
          <p:cNvCxnSpPr/>
          <p:nvPr/>
        </p:nvCxnSpPr>
        <p:spPr>
          <a:xfrm flipH="1">
            <a:off x="4216400" y="1882775"/>
            <a:ext cx="3175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23" name="Google Shape;3723;p34"/>
          <p:cNvCxnSpPr/>
          <p:nvPr/>
        </p:nvCxnSpPr>
        <p:spPr>
          <a:xfrm flipH="1">
            <a:off x="5353050" y="1882775"/>
            <a:ext cx="3175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24" name="Google Shape;3724;p34"/>
          <p:cNvSpPr/>
          <p:nvPr/>
        </p:nvSpPr>
        <p:spPr>
          <a:xfrm>
            <a:off x="4302125" y="2219325"/>
            <a:ext cx="127000" cy="476250"/>
          </a:xfrm>
          <a:custGeom>
            <a:rect b="b" l="l" r="r" t="t"/>
            <a:pathLst>
              <a:path extrusionOk="0" h="300" w="8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5" name="Google Shape;3725;p34"/>
          <p:cNvSpPr/>
          <p:nvPr/>
        </p:nvSpPr>
        <p:spPr>
          <a:xfrm>
            <a:off x="3435350" y="2212975"/>
            <a:ext cx="127000" cy="476250"/>
          </a:xfrm>
          <a:custGeom>
            <a:rect b="b" l="l" r="r" t="t"/>
            <a:pathLst>
              <a:path extrusionOk="0" h="300" w="8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6" name="Google Shape;3726;p34"/>
          <p:cNvSpPr txBox="1"/>
          <p:nvPr/>
        </p:nvSpPr>
        <p:spPr>
          <a:xfrm>
            <a:off x="5646737" y="1787525"/>
            <a:ext cx="955675" cy="7000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7" name="Google Shape;3727;p34"/>
          <p:cNvSpPr txBox="1"/>
          <p:nvPr/>
        </p:nvSpPr>
        <p:spPr>
          <a:xfrm>
            <a:off x="5157787" y="1250950"/>
            <a:ext cx="1925637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headend</a:t>
            </a:r>
            <a:endParaRPr/>
          </a:p>
        </p:txBody>
      </p:sp>
      <p:sp>
        <p:nvSpPr>
          <p:cNvPr id="3728" name="Google Shape;3728;p34"/>
          <p:cNvSpPr/>
          <p:nvPr/>
        </p:nvSpPr>
        <p:spPr>
          <a:xfrm>
            <a:off x="5903912" y="1970087"/>
            <a:ext cx="330200" cy="454025"/>
          </a:xfrm>
          <a:custGeom>
            <a:rect b="b" l="l" r="r" t="t"/>
            <a:pathLst>
              <a:path extrusionOk="0" h="412" w="318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chemeClr val="lt1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9" name="Google Shape;3729;p34"/>
          <p:cNvSpPr/>
          <p:nvPr/>
        </p:nvSpPr>
        <p:spPr>
          <a:xfrm>
            <a:off x="5905500" y="1905000"/>
            <a:ext cx="366712" cy="406400"/>
          </a:xfrm>
          <a:custGeom>
            <a:rect b="b" l="l" r="r" t="t"/>
            <a:pathLst>
              <a:path extrusionOk="0" h="369" w="353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0" name="Google Shape;3730;p34"/>
          <p:cNvCxnSpPr/>
          <p:nvPr/>
        </p:nvCxnSpPr>
        <p:spPr>
          <a:xfrm flipH="1">
            <a:off x="6230937" y="2028825"/>
            <a:ext cx="34925" cy="68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31" name="Google Shape;3731;p34"/>
          <p:cNvCxnSpPr/>
          <p:nvPr/>
        </p:nvCxnSpPr>
        <p:spPr>
          <a:xfrm>
            <a:off x="5932487" y="2200275"/>
            <a:ext cx="268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32" name="Google Shape;3732;p34"/>
          <p:cNvSpPr/>
          <p:nvPr/>
        </p:nvSpPr>
        <p:spPr>
          <a:xfrm>
            <a:off x="5926137" y="2024062"/>
            <a:ext cx="274637" cy="115887"/>
          </a:xfrm>
          <a:custGeom>
            <a:rect b="b" l="l" r="r" t="t"/>
            <a:pathLst>
              <a:path extrusionOk="0" h="105" w="264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3" name="Google Shape;3733;p34"/>
          <p:cNvSpPr/>
          <p:nvPr/>
        </p:nvSpPr>
        <p:spPr>
          <a:xfrm flipH="1" rot="10800000">
            <a:off x="5926137" y="2260600"/>
            <a:ext cx="274637" cy="114300"/>
          </a:xfrm>
          <a:custGeom>
            <a:rect b="b" l="l" r="r" t="t"/>
            <a:pathLst>
              <a:path extrusionOk="0" h="105" w="264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4" name="Google Shape;3734;p34"/>
          <p:cNvSpPr/>
          <p:nvPr/>
        </p:nvSpPr>
        <p:spPr>
          <a:xfrm>
            <a:off x="5507037" y="1524000"/>
            <a:ext cx="1206500" cy="261937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5" name="Google Shape;3735;p34"/>
          <p:cNvGrpSpPr/>
          <p:nvPr/>
        </p:nvGrpSpPr>
        <p:grpSpPr>
          <a:xfrm>
            <a:off x="3417887" y="3186112"/>
            <a:ext cx="2043112" cy="958849"/>
            <a:chOff x="3976687" y="1311275"/>
            <a:chExt cx="2043112" cy="958849"/>
          </a:xfrm>
        </p:grpSpPr>
        <p:cxnSp>
          <p:nvCxnSpPr>
            <p:cNvPr id="3736" name="Google Shape;3736;p34"/>
            <p:cNvCxnSpPr/>
            <p:nvPr/>
          </p:nvCxnSpPr>
          <p:spPr>
            <a:xfrm flipH="1">
              <a:off x="3976687" y="1770062"/>
              <a:ext cx="203200" cy="4651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737" name="Google Shape;3737;p34"/>
            <p:cNvSpPr/>
            <p:nvPr/>
          </p:nvSpPr>
          <p:spPr>
            <a:xfrm>
              <a:off x="4044950" y="1311275"/>
              <a:ext cx="892175" cy="422275"/>
            </a:xfrm>
            <a:custGeom>
              <a:rect b="b" l="l" r="r" t="t"/>
              <a:pathLst>
                <a:path extrusionOk="0" h="266" w="562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34"/>
            <p:cNvSpPr/>
            <p:nvPr/>
          </p:nvSpPr>
          <p:spPr>
            <a:xfrm>
              <a:off x="5592762" y="1317625"/>
              <a:ext cx="427037" cy="422275"/>
            </a:xfrm>
            <a:custGeom>
              <a:rect b="b" l="l" r="r" t="t"/>
              <a:pathLst>
                <a:path extrusionOk="0" h="266" w="562">
                  <a:moveTo>
                    <a:pt x="4" y="264"/>
                  </a:moveTo>
                  <a:cubicBezTo>
                    <a:pt x="4" y="212"/>
                    <a:pt x="0" y="4"/>
                    <a:pt x="52" y="6"/>
                  </a:cubicBezTo>
                  <a:cubicBezTo>
                    <a:pt x="106" y="4"/>
                    <a:pt x="58" y="266"/>
                    <a:pt x="108" y="266"/>
                  </a:cubicBezTo>
                  <a:cubicBezTo>
                    <a:pt x="158" y="266"/>
                    <a:pt x="126" y="0"/>
                    <a:pt x="174" y="0"/>
                  </a:cubicBezTo>
                  <a:cubicBezTo>
                    <a:pt x="222" y="0"/>
                    <a:pt x="184" y="266"/>
                    <a:pt x="228" y="264"/>
                  </a:cubicBezTo>
                  <a:cubicBezTo>
                    <a:pt x="272" y="262"/>
                    <a:pt x="244" y="8"/>
                    <a:pt x="288" y="8"/>
                  </a:cubicBezTo>
                  <a:cubicBezTo>
                    <a:pt x="332" y="8"/>
                    <a:pt x="304" y="266"/>
                    <a:pt x="354" y="266"/>
                  </a:cubicBezTo>
                  <a:cubicBezTo>
                    <a:pt x="404" y="266"/>
                    <a:pt x="336" y="8"/>
                    <a:pt x="402" y="8"/>
                  </a:cubicBezTo>
                  <a:cubicBezTo>
                    <a:pt x="468" y="8"/>
                    <a:pt x="416" y="266"/>
                    <a:pt x="464" y="264"/>
                  </a:cubicBezTo>
                  <a:cubicBezTo>
                    <a:pt x="512" y="262"/>
                    <a:pt x="450" y="4"/>
                    <a:pt x="506" y="6"/>
                  </a:cubicBezTo>
                  <a:cubicBezTo>
                    <a:pt x="562" y="8"/>
                    <a:pt x="546" y="192"/>
                    <a:pt x="556" y="26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39" name="Google Shape;3739;p34"/>
            <p:cNvCxnSpPr/>
            <p:nvPr/>
          </p:nvCxnSpPr>
          <p:spPr>
            <a:xfrm flipH="1">
              <a:off x="5449887" y="1804987"/>
              <a:ext cx="203200" cy="46513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3740" name="Google Shape;3740;p34"/>
          <p:cNvGrpSpPr/>
          <p:nvPr/>
        </p:nvGrpSpPr>
        <p:grpSpPr>
          <a:xfrm>
            <a:off x="2708275" y="3343275"/>
            <a:ext cx="3021012" cy="2114550"/>
            <a:chOff x="4137025" y="1509712"/>
            <a:chExt cx="3021012" cy="2114550"/>
          </a:xfrm>
        </p:grpSpPr>
        <p:sp>
          <p:nvSpPr>
            <p:cNvPr id="3741" name="Google Shape;3741;p34"/>
            <p:cNvSpPr txBox="1"/>
            <p:nvPr/>
          </p:nvSpPr>
          <p:spPr>
            <a:xfrm>
              <a:off x="5362575" y="3287712"/>
              <a:ext cx="103981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Channels</a:t>
              </a:r>
              <a:endParaRPr/>
            </a:p>
          </p:txBody>
        </p:sp>
        <p:cxnSp>
          <p:nvCxnSpPr>
            <p:cNvPr id="3742" name="Google Shape;3742;p34"/>
            <p:cNvCxnSpPr/>
            <p:nvPr/>
          </p:nvCxnSpPr>
          <p:spPr>
            <a:xfrm>
              <a:off x="4752975" y="1509712"/>
              <a:ext cx="0" cy="15525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43" name="Google Shape;3743;p34"/>
            <p:cNvCxnSpPr/>
            <p:nvPr/>
          </p:nvCxnSpPr>
          <p:spPr>
            <a:xfrm>
              <a:off x="4743450" y="3071812"/>
              <a:ext cx="2324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44" name="Google Shape;3744;p34"/>
            <p:cNvSpPr txBox="1"/>
            <p:nvPr/>
          </p:nvSpPr>
          <p:spPr>
            <a:xfrm>
              <a:off x="4727575" y="2235200"/>
              <a:ext cx="282575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cxnSp>
          <p:nvCxnSpPr>
            <p:cNvPr id="3745" name="Google Shape;3745;p34"/>
            <p:cNvCxnSpPr/>
            <p:nvPr/>
          </p:nvCxnSpPr>
          <p:spPr>
            <a:xfrm>
              <a:off x="5000625" y="295751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46" name="Google Shape;3746;p34"/>
            <p:cNvSpPr txBox="1"/>
            <p:nvPr/>
          </p:nvSpPr>
          <p:spPr>
            <a:xfrm>
              <a:off x="5003800" y="2235200"/>
              <a:ext cx="282575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3747" name="Google Shape;3747;p34"/>
            <p:cNvSpPr txBox="1"/>
            <p:nvPr/>
          </p:nvSpPr>
          <p:spPr>
            <a:xfrm>
              <a:off x="5299075" y="2235200"/>
              <a:ext cx="282575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3748" name="Google Shape;3748;p34"/>
            <p:cNvSpPr txBox="1"/>
            <p:nvPr/>
          </p:nvSpPr>
          <p:spPr>
            <a:xfrm>
              <a:off x="5594350" y="2235200"/>
              <a:ext cx="282575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3749" name="Google Shape;3749;p34"/>
            <p:cNvSpPr txBox="1"/>
            <p:nvPr/>
          </p:nvSpPr>
          <p:spPr>
            <a:xfrm>
              <a:off x="5889625" y="2235200"/>
              <a:ext cx="282575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3750" name="Google Shape;3750;p34"/>
            <p:cNvSpPr txBox="1"/>
            <p:nvPr/>
          </p:nvSpPr>
          <p:spPr>
            <a:xfrm>
              <a:off x="6184900" y="2235200"/>
              <a:ext cx="282575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3751" name="Google Shape;3751;p34"/>
            <p:cNvSpPr txBox="1"/>
            <p:nvPr/>
          </p:nvSpPr>
          <p:spPr>
            <a:xfrm>
              <a:off x="6442075" y="2225675"/>
              <a:ext cx="276225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752" name="Google Shape;3752;p34"/>
            <p:cNvSpPr txBox="1"/>
            <p:nvPr/>
          </p:nvSpPr>
          <p:spPr>
            <a:xfrm>
              <a:off x="6670675" y="2225675"/>
              <a:ext cx="276225" cy="854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753" name="Google Shape;3753;p34"/>
            <p:cNvSpPr txBox="1"/>
            <p:nvPr/>
          </p:nvSpPr>
          <p:spPr>
            <a:xfrm>
              <a:off x="6873875" y="1768475"/>
              <a:ext cx="282575" cy="1311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cxnSp>
          <p:nvCxnSpPr>
            <p:cNvPr id="3754" name="Google Shape;3754;p34"/>
            <p:cNvCxnSpPr/>
            <p:nvPr/>
          </p:nvCxnSpPr>
          <p:spPr>
            <a:xfrm>
              <a:off x="5292725" y="295751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5" name="Google Shape;3755;p34"/>
            <p:cNvCxnSpPr/>
            <p:nvPr/>
          </p:nvCxnSpPr>
          <p:spPr>
            <a:xfrm>
              <a:off x="5578475" y="295751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6" name="Google Shape;3756;p34"/>
            <p:cNvCxnSpPr/>
            <p:nvPr/>
          </p:nvCxnSpPr>
          <p:spPr>
            <a:xfrm>
              <a:off x="5870575" y="295751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7" name="Google Shape;3757;p34"/>
            <p:cNvCxnSpPr/>
            <p:nvPr/>
          </p:nvCxnSpPr>
          <p:spPr>
            <a:xfrm>
              <a:off x="6169025" y="295751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8" name="Google Shape;3758;p34"/>
            <p:cNvCxnSpPr/>
            <p:nvPr/>
          </p:nvCxnSpPr>
          <p:spPr>
            <a:xfrm>
              <a:off x="6448425" y="297021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9" name="Google Shape;3759;p34"/>
            <p:cNvCxnSpPr/>
            <p:nvPr/>
          </p:nvCxnSpPr>
          <p:spPr>
            <a:xfrm>
              <a:off x="6696075" y="296386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60" name="Google Shape;3760;p34"/>
            <p:cNvCxnSpPr/>
            <p:nvPr/>
          </p:nvCxnSpPr>
          <p:spPr>
            <a:xfrm>
              <a:off x="6924675" y="2951162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61" name="Google Shape;3761;p34"/>
            <p:cNvSpPr txBox="1"/>
            <p:nvPr/>
          </p:nvSpPr>
          <p:spPr>
            <a:xfrm>
              <a:off x="4738687" y="3111500"/>
              <a:ext cx="2540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62" name="Google Shape;3762;p34"/>
            <p:cNvSpPr txBox="1"/>
            <p:nvPr/>
          </p:nvSpPr>
          <p:spPr>
            <a:xfrm>
              <a:off x="5005387" y="3111500"/>
              <a:ext cx="2540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63" name="Google Shape;3763;p34"/>
            <p:cNvSpPr txBox="1"/>
            <p:nvPr/>
          </p:nvSpPr>
          <p:spPr>
            <a:xfrm>
              <a:off x="5310187" y="3111500"/>
              <a:ext cx="2540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764" name="Google Shape;3764;p34"/>
            <p:cNvSpPr txBox="1"/>
            <p:nvPr/>
          </p:nvSpPr>
          <p:spPr>
            <a:xfrm>
              <a:off x="5583237" y="3111500"/>
              <a:ext cx="2540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765" name="Google Shape;3765;p34"/>
            <p:cNvSpPr txBox="1"/>
            <p:nvPr/>
          </p:nvSpPr>
          <p:spPr>
            <a:xfrm>
              <a:off x="5881687" y="3105150"/>
              <a:ext cx="2540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766" name="Google Shape;3766;p34"/>
            <p:cNvSpPr txBox="1"/>
            <p:nvPr/>
          </p:nvSpPr>
          <p:spPr>
            <a:xfrm>
              <a:off x="6180137" y="3105150"/>
              <a:ext cx="2540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767" name="Google Shape;3767;p34"/>
            <p:cNvSpPr txBox="1"/>
            <p:nvPr/>
          </p:nvSpPr>
          <p:spPr>
            <a:xfrm>
              <a:off x="6440487" y="3105150"/>
              <a:ext cx="2540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768" name="Google Shape;3768;p34"/>
            <p:cNvSpPr txBox="1"/>
            <p:nvPr/>
          </p:nvSpPr>
          <p:spPr>
            <a:xfrm>
              <a:off x="6675437" y="3105150"/>
              <a:ext cx="2540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3769" name="Google Shape;3769;p34"/>
            <p:cNvSpPr txBox="1"/>
            <p:nvPr/>
          </p:nvSpPr>
          <p:spPr>
            <a:xfrm>
              <a:off x="6904037" y="3105150"/>
              <a:ext cx="254000" cy="244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770" name="Google Shape;3770;p34"/>
            <p:cNvSpPr/>
            <p:nvPr/>
          </p:nvSpPr>
          <p:spPr>
            <a:xfrm>
              <a:off x="4137025" y="1538287"/>
              <a:ext cx="595312" cy="1538287"/>
            </a:xfrm>
            <a:custGeom>
              <a:rect b="b" l="l" r="r" t="t"/>
              <a:pathLst>
                <a:path extrusionOk="0" h="969" w="375">
                  <a:moveTo>
                    <a:pt x="375" y="0"/>
                  </a:moveTo>
                  <a:lnTo>
                    <a:pt x="0" y="485"/>
                  </a:lnTo>
                  <a:lnTo>
                    <a:pt x="375" y="969"/>
                  </a:lnTo>
                  <a:lnTo>
                    <a:pt x="375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1" name="Google Shape;3771;p34"/>
          <p:cNvGrpSpPr/>
          <p:nvPr/>
        </p:nvGrpSpPr>
        <p:grpSpPr>
          <a:xfrm flipH="1" rot="10800000">
            <a:off x="1039812" y="2238375"/>
            <a:ext cx="1666875" cy="2062162"/>
            <a:chOff x="2398712" y="2176462"/>
            <a:chExt cx="1666875" cy="2062162"/>
          </a:xfrm>
        </p:grpSpPr>
        <p:grpSp>
          <p:nvGrpSpPr>
            <p:cNvPr id="3772" name="Google Shape;3772;p34"/>
            <p:cNvGrpSpPr/>
            <p:nvPr/>
          </p:nvGrpSpPr>
          <p:grpSpPr>
            <a:xfrm>
              <a:off x="2398712" y="2176462"/>
              <a:ext cx="1666875" cy="314325"/>
              <a:chOff x="2562225" y="2371725"/>
              <a:chExt cx="1666875" cy="314325"/>
            </a:xfrm>
          </p:grpSpPr>
          <p:sp>
            <p:nvSpPr>
              <p:cNvPr id="3773" name="Google Shape;3773;p34"/>
              <p:cNvSpPr txBox="1"/>
              <p:nvPr/>
            </p:nvSpPr>
            <p:spPr>
              <a:xfrm>
                <a:off x="3743325" y="2381250"/>
                <a:ext cx="266700" cy="27622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4" name="Google Shape;3774;p34"/>
              <p:cNvSpPr/>
              <p:nvPr/>
            </p:nvSpPr>
            <p:spPr>
              <a:xfrm>
                <a:off x="2562225" y="2371725"/>
                <a:ext cx="1422400" cy="314325"/>
              </a:xfrm>
              <a:custGeom>
                <a:rect b="b" l="l" r="r" t="t"/>
                <a:pathLst>
                  <a:path extrusionOk="0" h="198" w="896">
                    <a:moveTo>
                      <a:pt x="18" y="0"/>
                    </a:moveTo>
                    <a:lnTo>
                      <a:pt x="0" y="96"/>
                    </a:lnTo>
                    <a:lnTo>
                      <a:pt x="18" y="198"/>
                    </a:lnTo>
                    <a:lnTo>
                      <a:pt x="774" y="198"/>
                    </a:lnTo>
                    <a:cubicBezTo>
                      <a:pt x="896" y="180"/>
                      <a:pt x="750" y="123"/>
                      <a:pt x="750" y="90"/>
                    </a:cubicBezTo>
                    <a:cubicBezTo>
                      <a:pt x="750" y="57"/>
                      <a:pt x="896" y="15"/>
                      <a:pt x="774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50000">
                    <a:schemeClr val="lt1"/>
                  </a:gs>
                  <a:gs pos="100000">
                    <a:schemeClr val="dk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5" name="Google Shape;3775;p34"/>
              <p:cNvSpPr/>
              <p:nvPr/>
            </p:nvSpPr>
            <p:spPr>
              <a:xfrm>
                <a:off x="3971925" y="2390775"/>
                <a:ext cx="98425" cy="2667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76" name="Google Shape;3776;p34"/>
              <p:cNvCxnSpPr/>
              <p:nvPr/>
            </p:nvCxnSpPr>
            <p:spPr>
              <a:xfrm>
                <a:off x="4010025" y="2514600"/>
                <a:ext cx="219075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777" name="Google Shape;3777;p34"/>
            <p:cNvSpPr/>
            <p:nvPr/>
          </p:nvSpPr>
          <p:spPr>
            <a:xfrm>
              <a:off x="2438400" y="2481262"/>
              <a:ext cx="1611312" cy="1757362"/>
            </a:xfrm>
            <a:custGeom>
              <a:rect b="b" l="l" r="r" t="t"/>
              <a:pathLst>
                <a:path extrusionOk="0" h="1107" w="1015">
                  <a:moveTo>
                    <a:pt x="1015" y="1107"/>
                  </a:moveTo>
                  <a:lnTo>
                    <a:pt x="0" y="0"/>
                  </a:lnTo>
                  <a:lnTo>
                    <a:pt x="905" y="0"/>
                  </a:lnTo>
                  <a:lnTo>
                    <a:pt x="1015" y="1107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8" name="Google Shape;3778;p34"/>
          <p:cNvSpPr txBox="1"/>
          <p:nvPr/>
        </p:nvSpPr>
        <p:spPr>
          <a:xfrm>
            <a:off x="787400" y="5545137"/>
            <a:ext cx="7475537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frequency division multiplexing: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different channels transmitted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different frequency bands</a:t>
            </a:r>
            <a:endParaRPr/>
          </a:p>
        </p:txBody>
      </p:sp>
      <p:pic>
        <p:nvPicPr>
          <p:cNvPr descr="underline_base" id="3779" name="Google Shape;377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737" y="868362"/>
            <a:ext cx="5951537" cy="196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0" name="Google Shape;3780;p34"/>
          <p:cNvGrpSpPr/>
          <p:nvPr/>
        </p:nvGrpSpPr>
        <p:grpSpPr>
          <a:xfrm>
            <a:off x="560387" y="1928812"/>
            <a:ext cx="609600" cy="609600"/>
            <a:chOff x="-69850" y="2338387"/>
            <a:chExt cx="1557337" cy="1754187"/>
          </a:xfrm>
        </p:grpSpPr>
        <p:pic>
          <p:nvPicPr>
            <p:cNvPr descr="desktop_computer_stylized_medium" id="3781" name="Google Shape;3781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82" name="Google Shape;3782;p3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3" name="Google Shape;3783;p3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7" name="Shape 3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" name="Google Shape;3788;p35"/>
          <p:cNvGrpSpPr/>
          <p:nvPr/>
        </p:nvGrpSpPr>
        <p:grpSpPr>
          <a:xfrm>
            <a:off x="5143500" y="2905125"/>
            <a:ext cx="2178050" cy="1147762"/>
            <a:chOff x="0" y="0"/>
            <a:chExt cx="2147483647" cy="2147483647"/>
          </a:xfrm>
        </p:grpSpPr>
        <p:grpSp>
          <p:nvGrpSpPr>
            <p:cNvPr id="3789" name="Google Shape;3789;p35"/>
            <p:cNvGrpSpPr/>
            <p:nvPr/>
          </p:nvGrpSpPr>
          <p:grpSpPr>
            <a:xfrm>
              <a:off x="0" y="0"/>
              <a:ext cx="2147483647" cy="2147483647"/>
              <a:chOff x="5143500" y="2905125"/>
              <a:chExt cx="2178050" cy="1147762"/>
            </a:xfrm>
          </p:grpSpPr>
          <p:sp>
            <p:nvSpPr>
              <p:cNvPr id="3790" name="Google Shape;3790;p35"/>
              <p:cNvSpPr/>
              <p:nvPr/>
            </p:nvSpPr>
            <p:spPr>
              <a:xfrm>
                <a:off x="5143500" y="2905125"/>
                <a:ext cx="2178050" cy="1147762"/>
              </a:xfrm>
              <a:custGeom>
                <a:rect b="b" l="l" r="r" t="t"/>
                <a:pathLst>
                  <a:path extrusionOk="0" h="459" w="765">
                    <a:moveTo>
                      <a:pt x="424" y="10"/>
                    </a:moveTo>
                    <a:cubicBezTo>
                      <a:pt x="362" y="16"/>
                      <a:pt x="343" y="55"/>
                      <a:pt x="288" y="70"/>
                    </a:cubicBezTo>
                    <a:cubicBezTo>
                      <a:pt x="233" y="85"/>
                      <a:pt x="142" y="56"/>
                      <a:pt x="96" y="100"/>
                    </a:cubicBezTo>
                    <a:cubicBezTo>
                      <a:pt x="50" y="144"/>
                      <a:pt x="0" y="279"/>
                      <a:pt x="14" y="336"/>
                    </a:cubicBezTo>
                    <a:cubicBezTo>
                      <a:pt x="28" y="393"/>
                      <a:pt x="125" y="429"/>
                      <a:pt x="180" y="444"/>
                    </a:cubicBezTo>
                    <a:cubicBezTo>
                      <a:pt x="235" y="459"/>
                      <a:pt x="279" y="426"/>
                      <a:pt x="346" y="426"/>
                    </a:cubicBezTo>
                    <a:cubicBezTo>
                      <a:pt x="413" y="426"/>
                      <a:pt x="525" y="443"/>
                      <a:pt x="584" y="444"/>
                    </a:cubicBezTo>
                    <a:cubicBezTo>
                      <a:pt x="643" y="445"/>
                      <a:pt x="670" y="446"/>
                      <a:pt x="698" y="434"/>
                    </a:cubicBezTo>
                    <a:cubicBezTo>
                      <a:pt x="726" y="422"/>
                      <a:pt x="743" y="418"/>
                      <a:pt x="752" y="372"/>
                    </a:cubicBezTo>
                    <a:cubicBezTo>
                      <a:pt x="761" y="326"/>
                      <a:pt x="765" y="214"/>
                      <a:pt x="750" y="158"/>
                    </a:cubicBezTo>
                    <a:cubicBezTo>
                      <a:pt x="735" y="102"/>
                      <a:pt x="716" y="58"/>
                      <a:pt x="662" y="34"/>
                    </a:cubicBezTo>
                    <a:cubicBezTo>
                      <a:pt x="608" y="10"/>
                      <a:pt x="505" y="0"/>
                      <a:pt x="424" y="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CC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91" name="Google Shape;3791;p35"/>
              <p:cNvCxnSpPr/>
              <p:nvPr/>
            </p:nvCxnSpPr>
            <p:spPr>
              <a:xfrm flipH="1" rot="10800000">
                <a:off x="5973762" y="3259137"/>
                <a:ext cx="168275" cy="1206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92" name="Google Shape;3792;p35"/>
              <p:cNvCxnSpPr/>
              <p:nvPr/>
            </p:nvCxnSpPr>
            <p:spPr>
              <a:xfrm>
                <a:off x="5740400" y="3498850"/>
                <a:ext cx="0" cy="114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93" name="Google Shape;3793;p35"/>
              <p:cNvCxnSpPr/>
              <p:nvPr/>
            </p:nvCxnSpPr>
            <p:spPr>
              <a:xfrm flipH="1" rot="10800000">
                <a:off x="5973762" y="3355975"/>
                <a:ext cx="358775" cy="4000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94" name="Google Shape;3794;p35"/>
              <p:cNvCxnSpPr/>
              <p:nvPr/>
            </p:nvCxnSpPr>
            <p:spPr>
              <a:xfrm>
                <a:off x="6470650" y="3354387"/>
                <a:ext cx="0" cy="27146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95" name="Google Shape;3795;p35"/>
              <p:cNvCxnSpPr/>
              <p:nvPr/>
            </p:nvCxnSpPr>
            <p:spPr>
              <a:xfrm>
                <a:off x="5999162" y="3778250"/>
                <a:ext cx="2571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96" name="Google Shape;3796;p35"/>
              <p:cNvCxnSpPr/>
              <p:nvPr/>
            </p:nvCxnSpPr>
            <p:spPr>
              <a:xfrm>
                <a:off x="6754812" y="3765550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797" name="Google Shape;3797;p35"/>
              <p:cNvGrpSpPr/>
              <p:nvPr/>
            </p:nvGrpSpPr>
            <p:grpSpPr>
              <a:xfrm>
                <a:off x="6127750" y="3125787"/>
                <a:ext cx="531810" cy="234950"/>
                <a:chOff x="7381875" y="1792287"/>
                <a:chExt cx="390524" cy="150812"/>
              </a:xfrm>
            </p:grpSpPr>
            <p:sp>
              <p:nvSpPr>
                <p:cNvPr id="3798" name="Google Shape;3798;p35"/>
                <p:cNvSpPr/>
                <p:nvPr/>
              </p:nvSpPr>
              <p:spPr>
                <a:xfrm>
                  <a:off x="7383462" y="1858962"/>
                  <a:ext cx="387350" cy="84137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9" name="Google Shape;3799;p35"/>
                <p:cNvSpPr txBox="1"/>
                <p:nvPr/>
              </p:nvSpPr>
              <p:spPr>
                <a:xfrm>
                  <a:off x="7383462" y="1849437"/>
                  <a:ext cx="388937" cy="52387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0" name="Google Shape;3800;p35"/>
                <p:cNvSpPr/>
                <p:nvPr/>
              </p:nvSpPr>
              <p:spPr>
                <a:xfrm>
                  <a:off x="7381875" y="1792287"/>
                  <a:ext cx="387350" cy="98425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801" name="Google Shape;3801;p35"/>
                <p:cNvGrpSpPr/>
                <p:nvPr/>
              </p:nvGrpSpPr>
              <p:grpSpPr>
                <a:xfrm>
                  <a:off x="7459662" y="1817687"/>
                  <a:ext cx="219075" cy="46037"/>
                  <a:chOff x="3917950" y="2114550"/>
                  <a:chExt cx="492125" cy="95250"/>
                </a:xfrm>
              </p:grpSpPr>
              <p:sp>
                <p:nvSpPr>
                  <p:cNvPr id="3802" name="Google Shape;3802;p35"/>
                  <p:cNvSpPr/>
                  <p:nvPr/>
                </p:nvSpPr>
                <p:spPr>
                  <a:xfrm>
                    <a:off x="3917950" y="2114550"/>
                    <a:ext cx="492125" cy="9525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03" name="Google Shape;3803;p35"/>
                  <p:cNvSpPr/>
                  <p:nvPr/>
                </p:nvSpPr>
                <p:spPr>
                  <a:xfrm>
                    <a:off x="3940175" y="2114550"/>
                    <a:ext cx="447675" cy="9525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804" name="Google Shape;3804;p35"/>
                <p:cNvCxnSpPr/>
                <p:nvPr/>
              </p:nvCxnSpPr>
              <p:spPr>
                <a:xfrm>
                  <a:off x="7383462" y="1838325"/>
                  <a:ext cx="0" cy="6667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05" name="Google Shape;3805;p35"/>
                <p:cNvCxnSpPr/>
                <p:nvPr/>
              </p:nvCxnSpPr>
              <p:spPr>
                <a:xfrm>
                  <a:off x="7769225" y="1841500"/>
                  <a:ext cx="0" cy="650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806" name="Google Shape;3806;p35"/>
              <p:cNvGrpSpPr/>
              <p:nvPr/>
            </p:nvGrpSpPr>
            <p:grpSpPr>
              <a:xfrm>
                <a:off x="6226175" y="3625850"/>
                <a:ext cx="533398" cy="244475"/>
                <a:chOff x="7381875" y="1792287"/>
                <a:chExt cx="390524" cy="150812"/>
              </a:xfrm>
            </p:grpSpPr>
            <p:sp>
              <p:nvSpPr>
                <p:cNvPr id="3807" name="Google Shape;3807;p35"/>
                <p:cNvSpPr/>
                <p:nvPr/>
              </p:nvSpPr>
              <p:spPr>
                <a:xfrm>
                  <a:off x="7383462" y="1858962"/>
                  <a:ext cx="387350" cy="84137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8" name="Google Shape;3808;p35"/>
                <p:cNvSpPr txBox="1"/>
                <p:nvPr/>
              </p:nvSpPr>
              <p:spPr>
                <a:xfrm>
                  <a:off x="7383462" y="1849437"/>
                  <a:ext cx="388937" cy="52387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9" name="Google Shape;3809;p35"/>
                <p:cNvSpPr/>
                <p:nvPr/>
              </p:nvSpPr>
              <p:spPr>
                <a:xfrm>
                  <a:off x="7381875" y="1792287"/>
                  <a:ext cx="387350" cy="98425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810" name="Google Shape;3810;p35"/>
                <p:cNvGrpSpPr/>
                <p:nvPr/>
              </p:nvGrpSpPr>
              <p:grpSpPr>
                <a:xfrm>
                  <a:off x="7459662" y="1817687"/>
                  <a:ext cx="219075" cy="46037"/>
                  <a:chOff x="3917950" y="2114550"/>
                  <a:chExt cx="492125" cy="95250"/>
                </a:xfrm>
              </p:grpSpPr>
              <p:sp>
                <p:nvSpPr>
                  <p:cNvPr id="3811" name="Google Shape;3811;p35"/>
                  <p:cNvSpPr/>
                  <p:nvPr/>
                </p:nvSpPr>
                <p:spPr>
                  <a:xfrm>
                    <a:off x="3917950" y="2114550"/>
                    <a:ext cx="492125" cy="9525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12" name="Google Shape;3812;p35"/>
                  <p:cNvSpPr/>
                  <p:nvPr/>
                </p:nvSpPr>
                <p:spPr>
                  <a:xfrm>
                    <a:off x="3940175" y="2114550"/>
                    <a:ext cx="447675" cy="9525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813" name="Google Shape;3813;p35"/>
                <p:cNvCxnSpPr/>
                <p:nvPr/>
              </p:nvCxnSpPr>
              <p:spPr>
                <a:xfrm>
                  <a:off x="7383462" y="1838325"/>
                  <a:ext cx="0" cy="6667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14" name="Google Shape;3814;p35"/>
                <p:cNvCxnSpPr/>
                <p:nvPr/>
              </p:nvCxnSpPr>
              <p:spPr>
                <a:xfrm>
                  <a:off x="7769225" y="1841500"/>
                  <a:ext cx="0" cy="650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815" name="Google Shape;3815;p35"/>
              <p:cNvGrpSpPr/>
              <p:nvPr/>
            </p:nvGrpSpPr>
            <p:grpSpPr>
              <a:xfrm>
                <a:off x="5465762" y="3260725"/>
                <a:ext cx="531810" cy="236537"/>
                <a:chOff x="7381875" y="1792287"/>
                <a:chExt cx="390524" cy="150812"/>
              </a:xfrm>
            </p:grpSpPr>
            <p:sp>
              <p:nvSpPr>
                <p:cNvPr id="3816" name="Google Shape;3816;p35"/>
                <p:cNvSpPr/>
                <p:nvPr/>
              </p:nvSpPr>
              <p:spPr>
                <a:xfrm>
                  <a:off x="7383462" y="1858962"/>
                  <a:ext cx="387350" cy="84137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7" name="Google Shape;3817;p35"/>
                <p:cNvSpPr txBox="1"/>
                <p:nvPr/>
              </p:nvSpPr>
              <p:spPr>
                <a:xfrm>
                  <a:off x="7383462" y="1849437"/>
                  <a:ext cx="388937" cy="52387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8" name="Google Shape;3818;p35"/>
                <p:cNvSpPr/>
                <p:nvPr/>
              </p:nvSpPr>
              <p:spPr>
                <a:xfrm>
                  <a:off x="7381875" y="1792287"/>
                  <a:ext cx="387350" cy="98425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819" name="Google Shape;3819;p35"/>
                <p:cNvGrpSpPr/>
                <p:nvPr/>
              </p:nvGrpSpPr>
              <p:grpSpPr>
                <a:xfrm>
                  <a:off x="7459662" y="1817687"/>
                  <a:ext cx="219075" cy="46037"/>
                  <a:chOff x="3917950" y="2114550"/>
                  <a:chExt cx="492125" cy="95250"/>
                </a:xfrm>
              </p:grpSpPr>
              <p:sp>
                <p:nvSpPr>
                  <p:cNvPr id="3820" name="Google Shape;3820;p35"/>
                  <p:cNvSpPr/>
                  <p:nvPr/>
                </p:nvSpPr>
                <p:spPr>
                  <a:xfrm>
                    <a:off x="3917950" y="2114550"/>
                    <a:ext cx="492125" cy="9525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21" name="Google Shape;3821;p35"/>
                  <p:cNvSpPr/>
                  <p:nvPr/>
                </p:nvSpPr>
                <p:spPr>
                  <a:xfrm>
                    <a:off x="3940175" y="2114550"/>
                    <a:ext cx="447675" cy="9525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822" name="Google Shape;3822;p35"/>
                <p:cNvCxnSpPr/>
                <p:nvPr/>
              </p:nvCxnSpPr>
              <p:spPr>
                <a:xfrm>
                  <a:off x="7383462" y="1838325"/>
                  <a:ext cx="0" cy="6667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23" name="Google Shape;3823;p35"/>
                <p:cNvCxnSpPr/>
                <p:nvPr/>
              </p:nvCxnSpPr>
              <p:spPr>
                <a:xfrm>
                  <a:off x="7769225" y="1841500"/>
                  <a:ext cx="0" cy="650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824" name="Google Shape;3824;p35"/>
              <p:cNvGrpSpPr/>
              <p:nvPr/>
            </p:nvGrpSpPr>
            <p:grpSpPr>
              <a:xfrm>
                <a:off x="5480050" y="3625850"/>
                <a:ext cx="533398" cy="234950"/>
                <a:chOff x="7381875" y="1792287"/>
                <a:chExt cx="390524" cy="150812"/>
              </a:xfrm>
            </p:grpSpPr>
            <p:sp>
              <p:nvSpPr>
                <p:cNvPr id="3825" name="Google Shape;3825;p35"/>
                <p:cNvSpPr/>
                <p:nvPr/>
              </p:nvSpPr>
              <p:spPr>
                <a:xfrm>
                  <a:off x="7383462" y="1858962"/>
                  <a:ext cx="387350" cy="84137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6" name="Google Shape;3826;p35"/>
                <p:cNvSpPr txBox="1"/>
                <p:nvPr/>
              </p:nvSpPr>
              <p:spPr>
                <a:xfrm>
                  <a:off x="7383462" y="1849437"/>
                  <a:ext cx="388937" cy="52387"/>
                </a:xfrm>
                <a:prstGeom prst="rect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7" name="Google Shape;3827;p35"/>
                <p:cNvSpPr/>
                <p:nvPr/>
              </p:nvSpPr>
              <p:spPr>
                <a:xfrm>
                  <a:off x="7381875" y="1792287"/>
                  <a:ext cx="387350" cy="98425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1080000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828" name="Google Shape;3828;p35"/>
                <p:cNvGrpSpPr/>
                <p:nvPr/>
              </p:nvGrpSpPr>
              <p:grpSpPr>
                <a:xfrm>
                  <a:off x="7459662" y="1817687"/>
                  <a:ext cx="219075" cy="46037"/>
                  <a:chOff x="3917950" y="2114550"/>
                  <a:chExt cx="492125" cy="95250"/>
                </a:xfrm>
              </p:grpSpPr>
              <p:sp>
                <p:nvSpPr>
                  <p:cNvPr id="3829" name="Google Shape;3829;p35"/>
                  <p:cNvSpPr/>
                  <p:nvPr/>
                </p:nvSpPr>
                <p:spPr>
                  <a:xfrm>
                    <a:off x="3917950" y="2114550"/>
                    <a:ext cx="492125" cy="9525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30" name="Google Shape;3830;p35"/>
                  <p:cNvSpPr/>
                  <p:nvPr/>
                </p:nvSpPr>
                <p:spPr>
                  <a:xfrm>
                    <a:off x="3940175" y="2114550"/>
                    <a:ext cx="447675" cy="9525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831" name="Google Shape;3831;p35"/>
                <p:cNvCxnSpPr/>
                <p:nvPr/>
              </p:nvCxnSpPr>
              <p:spPr>
                <a:xfrm>
                  <a:off x="7383462" y="1838325"/>
                  <a:ext cx="0" cy="6667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32" name="Google Shape;3832;p35"/>
                <p:cNvCxnSpPr/>
                <p:nvPr/>
              </p:nvCxnSpPr>
              <p:spPr>
                <a:xfrm>
                  <a:off x="7769225" y="1841500"/>
                  <a:ext cx="0" cy="6508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833" name="Google Shape;3833;p35"/>
              <p:cNvCxnSpPr/>
              <p:nvPr/>
            </p:nvCxnSpPr>
            <p:spPr>
              <a:xfrm>
                <a:off x="7019925" y="3762375"/>
                <a:ext cx="2428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834" name="Google Shape;3834;p35"/>
              <p:cNvSpPr txBox="1"/>
              <p:nvPr/>
            </p:nvSpPr>
            <p:spPr>
              <a:xfrm>
                <a:off x="6716712" y="3155950"/>
                <a:ext cx="5524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ISP</a:t>
                </a:r>
                <a:endParaRPr/>
              </a:p>
            </p:txBody>
          </p:sp>
        </p:grpSp>
        <p:grpSp>
          <p:nvGrpSpPr>
            <p:cNvPr id="3835" name="Google Shape;3835;p35"/>
            <p:cNvGrpSpPr/>
            <p:nvPr/>
          </p:nvGrpSpPr>
          <p:grpSpPr>
            <a:xfrm>
              <a:off x="302710147" y="646185601"/>
              <a:ext cx="561200160" cy="504362489"/>
              <a:chOff x="0" y="0"/>
              <a:chExt cx="2147483647" cy="2147483647"/>
            </a:xfrm>
          </p:grpSpPr>
          <p:sp>
            <p:nvSpPr>
              <p:cNvPr id="3836" name="Google Shape;3836;p3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7" name="Google Shape;3837;p3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8" name="Google Shape;3838;p3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9" name="Google Shape;3839;p3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0" name="Google Shape;3840;p3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1" name="Google Shape;3841;p3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2" name="Google Shape;3842;p3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43" name="Google Shape;3843;p3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844" name="Google Shape;3844;p3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845" name="Google Shape;3845;p35"/>
            <p:cNvGrpSpPr/>
            <p:nvPr/>
          </p:nvGrpSpPr>
          <p:grpSpPr>
            <a:xfrm>
              <a:off x="315232136" y="1311518875"/>
              <a:ext cx="561200160" cy="504362489"/>
              <a:chOff x="0" y="0"/>
              <a:chExt cx="2147483647" cy="2147483647"/>
            </a:xfrm>
          </p:grpSpPr>
          <p:sp>
            <p:nvSpPr>
              <p:cNvPr id="3846" name="Google Shape;3846;p3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7" name="Google Shape;3847;p3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8" name="Google Shape;3848;p3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9" name="Google Shape;3849;p3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0" name="Google Shape;3850;p3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1" name="Google Shape;3851;p3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2" name="Google Shape;3852;p3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53" name="Google Shape;3853;p3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854" name="Google Shape;3854;p3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855" name="Google Shape;3855;p35"/>
            <p:cNvGrpSpPr/>
            <p:nvPr/>
          </p:nvGrpSpPr>
          <p:grpSpPr>
            <a:xfrm>
              <a:off x="950711862" y="402626027"/>
              <a:ext cx="561200160" cy="504362489"/>
              <a:chOff x="0" y="0"/>
              <a:chExt cx="2147483647" cy="2147483647"/>
            </a:xfrm>
          </p:grpSpPr>
          <p:sp>
            <p:nvSpPr>
              <p:cNvPr id="3856" name="Google Shape;3856;p3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7" name="Google Shape;3857;p3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8" name="Google Shape;3858;p3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9" name="Google Shape;3859;p3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0" name="Google Shape;3860;p3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1" name="Google Shape;3861;p3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2" name="Google Shape;3862;p3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63" name="Google Shape;3863;p3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864" name="Google Shape;3864;p3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3865" name="Google Shape;3865;p35"/>
            <p:cNvGrpSpPr/>
            <p:nvPr/>
          </p:nvGrpSpPr>
          <p:grpSpPr>
            <a:xfrm>
              <a:off x="1048979310" y="1342493717"/>
              <a:ext cx="561200160" cy="504362489"/>
              <a:chOff x="0" y="0"/>
              <a:chExt cx="2147483647" cy="2147483647"/>
            </a:xfrm>
          </p:grpSpPr>
          <p:sp>
            <p:nvSpPr>
              <p:cNvPr id="3866" name="Google Shape;3866;p3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7" name="Google Shape;3867;p3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8" name="Google Shape;3868;p3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9" name="Google Shape;3869;p3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0" name="Google Shape;3870;p3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1" name="Google Shape;3871;p3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2" name="Google Shape;3872;p3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73" name="Google Shape;3873;p3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3874" name="Google Shape;3874;p3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</p:grpSp>
      <p:sp>
        <p:nvSpPr>
          <p:cNvPr id="3875" name="Google Shape;3875;p3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grpSp>
        <p:nvGrpSpPr>
          <p:cNvPr id="3876" name="Google Shape;3876;p35"/>
          <p:cNvGrpSpPr/>
          <p:nvPr/>
        </p:nvGrpSpPr>
        <p:grpSpPr>
          <a:xfrm>
            <a:off x="406400" y="2290762"/>
            <a:ext cx="3092450" cy="1417637"/>
            <a:chOff x="406400" y="2290762"/>
            <a:chExt cx="3092450" cy="1417637"/>
          </a:xfrm>
        </p:grpSpPr>
        <p:sp>
          <p:nvSpPr>
            <p:cNvPr id="3877" name="Google Shape;3877;p35"/>
            <p:cNvSpPr txBox="1"/>
            <p:nvPr/>
          </p:nvSpPr>
          <p:spPr>
            <a:xfrm>
              <a:off x="406400" y="2992437"/>
              <a:ext cx="3092450" cy="715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data, TV transmitted at different 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frequencies over </a:t>
              </a:r>
              <a:r>
                <a:rPr b="0" i="1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shared </a:t>
              </a: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cable 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distribution network</a:t>
              </a:r>
              <a:endParaRPr/>
            </a:p>
          </p:txBody>
        </p:sp>
        <p:cxnSp>
          <p:nvCxnSpPr>
            <p:cNvPr id="3878" name="Google Shape;3878;p35"/>
            <p:cNvCxnSpPr/>
            <p:nvPr/>
          </p:nvCxnSpPr>
          <p:spPr>
            <a:xfrm flipH="1" rot="10800000">
              <a:off x="2305050" y="2290762"/>
              <a:ext cx="447675" cy="75565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879" name="Google Shape;3879;p35"/>
          <p:cNvSpPr txBox="1"/>
          <p:nvPr/>
        </p:nvSpPr>
        <p:spPr>
          <a:xfrm>
            <a:off x="657225" y="1651000"/>
            <a:ext cx="1793875" cy="9255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0" name="Google Shape;3880;p35"/>
          <p:cNvCxnSpPr/>
          <p:nvPr/>
        </p:nvCxnSpPr>
        <p:spPr>
          <a:xfrm flipH="1" rot="10800000">
            <a:off x="958850" y="2201862"/>
            <a:ext cx="365125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81" name="Google Shape;3881;p35"/>
          <p:cNvSpPr txBox="1"/>
          <p:nvPr/>
        </p:nvSpPr>
        <p:spPr>
          <a:xfrm>
            <a:off x="1120775" y="2352675"/>
            <a:ext cx="7747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</a:t>
            </a:r>
            <a:endParaRPr/>
          </a:p>
        </p:txBody>
      </p:sp>
      <p:sp>
        <p:nvSpPr>
          <p:cNvPr id="3882" name="Google Shape;3882;p35"/>
          <p:cNvSpPr txBox="1"/>
          <p:nvPr/>
        </p:nvSpPr>
        <p:spPr>
          <a:xfrm>
            <a:off x="1787525" y="2354262"/>
            <a:ext cx="706437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splitter</a:t>
            </a:r>
            <a:endParaRPr/>
          </a:p>
        </p:txBody>
      </p:sp>
      <p:grpSp>
        <p:nvGrpSpPr>
          <p:cNvPr id="3883" name="Google Shape;3883;p35"/>
          <p:cNvGrpSpPr/>
          <p:nvPr/>
        </p:nvGrpSpPr>
        <p:grpSpPr>
          <a:xfrm>
            <a:off x="1304925" y="2078037"/>
            <a:ext cx="614362" cy="220662"/>
            <a:chOff x="511175" y="1412875"/>
            <a:chExt cx="1384300" cy="538162"/>
          </a:xfrm>
        </p:grpSpPr>
        <p:sp>
          <p:nvSpPr>
            <p:cNvPr id="3884" name="Google Shape;3884;p35"/>
            <p:cNvSpPr txBox="1"/>
            <p:nvPr/>
          </p:nvSpPr>
          <p:spPr>
            <a:xfrm>
              <a:off x="511175" y="1595437"/>
              <a:ext cx="1384300" cy="355600"/>
            </a:xfrm>
            <a:prstGeom prst="rect">
              <a:avLst/>
            </a:pr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35"/>
            <p:cNvSpPr txBox="1"/>
            <p:nvPr/>
          </p:nvSpPr>
          <p:spPr>
            <a:xfrm>
              <a:off x="625475" y="1703387"/>
              <a:ext cx="85725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35"/>
            <p:cNvSpPr txBox="1"/>
            <p:nvPr/>
          </p:nvSpPr>
          <p:spPr>
            <a:xfrm>
              <a:off x="739775" y="1703387"/>
              <a:ext cx="88900" cy="889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35"/>
            <p:cNvSpPr txBox="1"/>
            <p:nvPr/>
          </p:nvSpPr>
          <p:spPr>
            <a:xfrm>
              <a:off x="858837" y="1698625"/>
              <a:ext cx="88900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35"/>
            <p:cNvSpPr txBox="1"/>
            <p:nvPr/>
          </p:nvSpPr>
          <p:spPr>
            <a:xfrm>
              <a:off x="976312" y="1698625"/>
              <a:ext cx="88900" cy="88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35"/>
            <p:cNvSpPr/>
            <p:nvPr/>
          </p:nvSpPr>
          <p:spPr>
            <a:xfrm flipH="1" rot="10800000">
              <a:off x="511175" y="1412875"/>
              <a:ext cx="1363662" cy="174625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90" name="Google Shape;3890;p35"/>
          <p:cNvSpPr/>
          <p:nvPr/>
        </p:nvSpPr>
        <p:spPr>
          <a:xfrm>
            <a:off x="419100" y="1239837"/>
            <a:ext cx="2268537" cy="468312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1" name="Google Shape;3891;p35"/>
          <p:cNvSpPr txBox="1"/>
          <p:nvPr/>
        </p:nvSpPr>
        <p:spPr>
          <a:xfrm>
            <a:off x="2035175" y="2139950"/>
            <a:ext cx="166687" cy="144462"/>
          </a:xfrm>
          <a:prstGeom prst="rect">
            <a:avLst/>
          </a:prstGeom>
          <a:solidFill>
            <a:srgbClr val="0000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2" name="Google Shape;3892;p35"/>
          <p:cNvSpPr/>
          <p:nvPr/>
        </p:nvSpPr>
        <p:spPr>
          <a:xfrm>
            <a:off x="1644650" y="1695450"/>
            <a:ext cx="479425" cy="434975"/>
          </a:xfrm>
          <a:custGeom>
            <a:rect b="b" l="l" r="r" t="t"/>
            <a:pathLst>
              <a:path extrusionOk="0" h="274" w="381">
                <a:moveTo>
                  <a:pt x="381" y="274"/>
                </a:moveTo>
                <a:lnTo>
                  <a:pt x="381" y="13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3" name="Google Shape;3893;p35"/>
          <p:cNvCxnSpPr/>
          <p:nvPr/>
        </p:nvCxnSpPr>
        <p:spPr>
          <a:xfrm rot="10800000">
            <a:off x="1943100" y="2201862"/>
            <a:ext cx="2397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tv" id="3894" name="Google Shape;38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1355725"/>
            <a:ext cx="755650" cy="674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5" name="Google Shape;3895;p35"/>
          <p:cNvGrpSpPr/>
          <p:nvPr/>
        </p:nvGrpSpPr>
        <p:grpSpPr>
          <a:xfrm>
            <a:off x="2676525" y="1470025"/>
            <a:ext cx="850900" cy="527050"/>
            <a:chOff x="-777875" y="2641600"/>
            <a:chExt cx="2268537" cy="1336674"/>
          </a:xfrm>
        </p:grpSpPr>
        <p:sp>
          <p:nvSpPr>
            <p:cNvPr id="3896" name="Google Shape;3896;p35"/>
            <p:cNvSpPr/>
            <p:nvPr/>
          </p:nvSpPr>
          <p:spPr>
            <a:xfrm>
              <a:off x="-777875" y="2641600"/>
              <a:ext cx="2268537" cy="466725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97" name="Google Shape;3897;p35"/>
            <p:cNvGrpSpPr/>
            <p:nvPr/>
          </p:nvGrpSpPr>
          <p:grpSpPr>
            <a:xfrm>
              <a:off x="-677862" y="2757487"/>
              <a:ext cx="1931987" cy="1220787"/>
              <a:chOff x="-677862" y="2757487"/>
              <a:chExt cx="1931987" cy="1220787"/>
            </a:xfrm>
          </p:grpSpPr>
          <p:sp>
            <p:nvSpPr>
              <p:cNvPr id="3898" name="Google Shape;3898;p35"/>
              <p:cNvSpPr txBox="1"/>
              <p:nvPr/>
            </p:nvSpPr>
            <p:spPr>
              <a:xfrm>
                <a:off x="-536575" y="3052762"/>
                <a:ext cx="1790700" cy="92551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99" name="Google Shape;3899;p35"/>
              <p:cNvCxnSpPr/>
              <p:nvPr/>
            </p:nvCxnSpPr>
            <p:spPr>
              <a:xfrm flipH="1" rot="10800000">
                <a:off x="-238125" y="3603625"/>
                <a:ext cx="365125" cy="15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900" name="Google Shape;3900;p35"/>
              <p:cNvGrpSpPr/>
              <p:nvPr/>
            </p:nvGrpSpPr>
            <p:grpSpPr>
              <a:xfrm>
                <a:off x="106541" y="3479800"/>
                <a:ext cx="613657" cy="220662"/>
                <a:chOff x="508000" y="1412875"/>
                <a:chExt cx="1382712" cy="538162"/>
              </a:xfrm>
            </p:grpSpPr>
            <p:sp>
              <p:nvSpPr>
                <p:cNvPr id="3901" name="Google Shape;3901;p35"/>
                <p:cNvSpPr txBox="1"/>
                <p:nvPr/>
              </p:nvSpPr>
              <p:spPr>
                <a:xfrm>
                  <a:off x="508000" y="1587500"/>
                  <a:ext cx="1382712" cy="363537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2" name="Google Shape;3902;p35"/>
                <p:cNvSpPr txBox="1"/>
                <p:nvPr/>
              </p:nvSpPr>
              <p:spPr>
                <a:xfrm>
                  <a:off x="622300" y="1704975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3" name="Google Shape;3903;p35"/>
                <p:cNvSpPr txBox="1"/>
                <p:nvPr/>
              </p:nvSpPr>
              <p:spPr>
                <a:xfrm>
                  <a:off x="736600" y="1704975"/>
                  <a:ext cx="85725" cy="889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4" name="Google Shape;3904;p35"/>
                <p:cNvSpPr txBox="1"/>
                <p:nvPr/>
              </p:nvSpPr>
              <p:spPr>
                <a:xfrm>
                  <a:off x="850900" y="1695450"/>
                  <a:ext cx="95250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5" name="Google Shape;3905;p35"/>
                <p:cNvSpPr txBox="1"/>
                <p:nvPr/>
              </p:nvSpPr>
              <p:spPr>
                <a:xfrm>
                  <a:off x="976312" y="1695450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6" name="Google Shape;3906;p35"/>
                <p:cNvSpPr/>
                <p:nvPr/>
              </p:nvSpPr>
              <p:spPr>
                <a:xfrm flipH="1" rot="10800000">
                  <a:off x="511175" y="1412875"/>
                  <a:ext cx="1363662" cy="1746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524288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3907" name="Google Shape;3907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677862" y="3252787"/>
                <a:ext cx="709612" cy="6524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08" name="Google Shape;3908;p35"/>
              <p:cNvSpPr txBox="1"/>
              <p:nvPr/>
            </p:nvSpPr>
            <p:spPr>
              <a:xfrm>
                <a:off x="838200" y="3543300"/>
                <a:ext cx="165100" cy="144462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9" name="Google Shape;3909;p35"/>
              <p:cNvSpPr/>
              <p:nvPr/>
            </p:nvSpPr>
            <p:spPr>
              <a:xfrm>
                <a:off x="447675" y="3097212"/>
                <a:ext cx="479425" cy="434975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10" name="Google Shape;3910;p35"/>
              <p:cNvCxnSpPr/>
              <p:nvPr/>
            </p:nvCxnSpPr>
            <p:spPr>
              <a:xfrm rot="10800000">
                <a:off x="746125" y="3603625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pic>
            <p:nvPicPr>
              <p:cNvPr descr="tv" id="3911" name="Google Shape;3911;p3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5" y="2757487"/>
                <a:ext cx="755650" cy="674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912" name="Google Shape;3912;p35"/>
          <p:cNvGrpSpPr/>
          <p:nvPr/>
        </p:nvGrpSpPr>
        <p:grpSpPr>
          <a:xfrm>
            <a:off x="3578225" y="1463675"/>
            <a:ext cx="850900" cy="527050"/>
            <a:chOff x="-777875" y="2641600"/>
            <a:chExt cx="2268537" cy="1336674"/>
          </a:xfrm>
        </p:grpSpPr>
        <p:sp>
          <p:nvSpPr>
            <p:cNvPr id="3913" name="Google Shape;3913;p35"/>
            <p:cNvSpPr/>
            <p:nvPr/>
          </p:nvSpPr>
          <p:spPr>
            <a:xfrm>
              <a:off x="-777875" y="2641600"/>
              <a:ext cx="2268537" cy="466725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14" name="Google Shape;3914;p35"/>
            <p:cNvGrpSpPr/>
            <p:nvPr/>
          </p:nvGrpSpPr>
          <p:grpSpPr>
            <a:xfrm>
              <a:off x="-677862" y="2757487"/>
              <a:ext cx="1931987" cy="1220787"/>
              <a:chOff x="-677862" y="2757487"/>
              <a:chExt cx="1931987" cy="1220787"/>
            </a:xfrm>
          </p:grpSpPr>
          <p:sp>
            <p:nvSpPr>
              <p:cNvPr id="3915" name="Google Shape;3915;p35"/>
              <p:cNvSpPr txBox="1"/>
              <p:nvPr/>
            </p:nvSpPr>
            <p:spPr>
              <a:xfrm>
                <a:off x="-536575" y="3052762"/>
                <a:ext cx="1790700" cy="92551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16" name="Google Shape;3916;p35"/>
              <p:cNvCxnSpPr/>
              <p:nvPr/>
            </p:nvCxnSpPr>
            <p:spPr>
              <a:xfrm flipH="1" rot="10800000">
                <a:off x="-238125" y="3603625"/>
                <a:ext cx="365125" cy="15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917" name="Google Shape;3917;p35"/>
              <p:cNvGrpSpPr/>
              <p:nvPr/>
            </p:nvGrpSpPr>
            <p:grpSpPr>
              <a:xfrm>
                <a:off x="106541" y="3479800"/>
                <a:ext cx="613657" cy="220662"/>
                <a:chOff x="508000" y="1412875"/>
                <a:chExt cx="1382712" cy="538162"/>
              </a:xfrm>
            </p:grpSpPr>
            <p:sp>
              <p:nvSpPr>
                <p:cNvPr id="3918" name="Google Shape;3918;p35"/>
                <p:cNvSpPr txBox="1"/>
                <p:nvPr/>
              </p:nvSpPr>
              <p:spPr>
                <a:xfrm>
                  <a:off x="508000" y="1587500"/>
                  <a:ext cx="1382712" cy="363537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9" name="Google Shape;3919;p35"/>
                <p:cNvSpPr txBox="1"/>
                <p:nvPr/>
              </p:nvSpPr>
              <p:spPr>
                <a:xfrm>
                  <a:off x="622300" y="1704975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0" name="Google Shape;3920;p35"/>
                <p:cNvSpPr txBox="1"/>
                <p:nvPr/>
              </p:nvSpPr>
              <p:spPr>
                <a:xfrm>
                  <a:off x="736600" y="1704975"/>
                  <a:ext cx="85725" cy="889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1" name="Google Shape;3921;p35"/>
                <p:cNvSpPr txBox="1"/>
                <p:nvPr/>
              </p:nvSpPr>
              <p:spPr>
                <a:xfrm>
                  <a:off x="850900" y="1695450"/>
                  <a:ext cx="95250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2" name="Google Shape;3922;p35"/>
                <p:cNvSpPr txBox="1"/>
                <p:nvPr/>
              </p:nvSpPr>
              <p:spPr>
                <a:xfrm>
                  <a:off x="976312" y="1695450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3" name="Google Shape;3923;p35"/>
                <p:cNvSpPr/>
                <p:nvPr/>
              </p:nvSpPr>
              <p:spPr>
                <a:xfrm flipH="1" rot="10800000">
                  <a:off x="511175" y="1412875"/>
                  <a:ext cx="1363662" cy="1746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524288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3924" name="Google Shape;3924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677862" y="3252787"/>
                <a:ext cx="709612" cy="6524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25" name="Google Shape;3925;p35"/>
              <p:cNvSpPr txBox="1"/>
              <p:nvPr/>
            </p:nvSpPr>
            <p:spPr>
              <a:xfrm>
                <a:off x="838200" y="3543300"/>
                <a:ext cx="165100" cy="144462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6" name="Google Shape;3926;p35"/>
              <p:cNvSpPr/>
              <p:nvPr/>
            </p:nvSpPr>
            <p:spPr>
              <a:xfrm>
                <a:off x="447675" y="3097212"/>
                <a:ext cx="479425" cy="434975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27" name="Google Shape;3927;p35"/>
              <p:cNvCxnSpPr/>
              <p:nvPr/>
            </p:nvCxnSpPr>
            <p:spPr>
              <a:xfrm rot="10800000">
                <a:off x="746125" y="3603625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pic>
            <p:nvPicPr>
              <p:cNvPr descr="tv" id="3928" name="Google Shape;3928;p3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5" y="2757487"/>
                <a:ext cx="755650" cy="674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929" name="Google Shape;3929;p35"/>
          <p:cNvGrpSpPr/>
          <p:nvPr/>
        </p:nvGrpSpPr>
        <p:grpSpPr>
          <a:xfrm>
            <a:off x="2763837" y="2309812"/>
            <a:ext cx="850900" cy="527050"/>
            <a:chOff x="-777875" y="2641600"/>
            <a:chExt cx="2268537" cy="1336674"/>
          </a:xfrm>
        </p:grpSpPr>
        <p:sp>
          <p:nvSpPr>
            <p:cNvPr id="3930" name="Google Shape;3930;p35"/>
            <p:cNvSpPr/>
            <p:nvPr/>
          </p:nvSpPr>
          <p:spPr>
            <a:xfrm>
              <a:off x="-777875" y="2641600"/>
              <a:ext cx="2268537" cy="466725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31" name="Google Shape;3931;p35"/>
            <p:cNvGrpSpPr/>
            <p:nvPr/>
          </p:nvGrpSpPr>
          <p:grpSpPr>
            <a:xfrm>
              <a:off x="-677862" y="2757487"/>
              <a:ext cx="1931987" cy="1220787"/>
              <a:chOff x="-677862" y="2757487"/>
              <a:chExt cx="1931987" cy="1220787"/>
            </a:xfrm>
          </p:grpSpPr>
          <p:sp>
            <p:nvSpPr>
              <p:cNvPr id="3932" name="Google Shape;3932;p35"/>
              <p:cNvSpPr txBox="1"/>
              <p:nvPr/>
            </p:nvSpPr>
            <p:spPr>
              <a:xfrm>
                <a:off x="-536575" y="3052762"/>
                <a:ext cx="1790700" cy="92551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33" name="Google Shape;3933;p35"/>
              <p:cNvCxnSpPr/>
              <p:nvPr/>
            </p:nvCxnSpPr>
            <p:spPr>
              <a:xfrm flipH="1" rot="10800000">
                <a:off x="-238125" y="3603625"/>
                <a:ext cx="365125" cy="15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934" name="Google Shape;3934;p35"/>
              <p:cNvGrpSpPr/>
              <p:nvPr/>
            </p:nvGrpSpPr>
            <p:grpSpPr>
              <a:xfrm>
                <a:off x="106541" y="3479800"/>
                <a:ext cx="613657" cy="220662"/>
                <a:chOff x="508000" y="1412875"/>
                <a:chExt cx="1382712" cy="538162"/>
              </a:xfrm>
            </p:grpSpPr>
            <p:sp>
              <p:nvSpPr>
                <p:cNvPr id="3935" name="Google Shape;3935;p35"/>
                <p:cNvSpPr txBox="1"/>
                <p:nvPr/>
              </p:nvSpPr>
              <p:spPr>
                <a:xfrm>
                  <a:off x="508000" y="1587500"/>
                  <a:ext cx="1382712" cy="363537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6" name="Google Shape;3936;p35"/>
                <p:cNvSpPr txBox="1"/>
                <p:nvPr/>
              </p:nvSpPr>
              <p:spPr>
                <a:xfrm>
                  <a:off x="622300" y="1704975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7" name="Google Shape;3937;p35"/>
                <p:cNvSpPr txBox="1"/>
                <p:nvPr/>
              </p:nvSpPr>
              <p:spPr>
                <a:xfrm>
                  <a:off x="736600" y="1704975"/>
                  <a:ext cx="85725" cy="889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8" name="Google Shape;3938;p35"/>
                <p:cNvSpPr txBox="1"/>
                <p:nvPr/>
              </p:nvSpPr>
              <p:spPr>
                <a:xfrm>
                  <a:off x="850900" y="1695450"/>
                  <a:ext cx="95250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9" name="Google Shape;3939;p35"/>
                <p:cNvSpPr txBox="1"/>
                <p:nvPr/>
              </p:nvSpPr>
              <p:spPr>
                <a:xfrm>
                  <a:off x="976312" y="1695450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0" name="Google Shape;3940;p35"/>
                <p:cNvSpPr/>
                <p:nvPr/>
              </p:nvSpPr>
              <p:spPr>
                <a:xfrm flipH="1" rot="10800000">
                  <a:off x="511175" y="1412875"/>
                  <a:ext cx="1363662" cy="1746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524288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3941" name="Google Shape;3941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677862" y="3252787"/>
                <a:ext cx="709612" cy="6524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42" name="Google Shape;3942;p35"/>
              <p:cNvSpPr txBox="1"/>
              <p:nvPr/>
            </p:nvSpPr>
            <p:spPr>
              <a:xfrm>
                <a:off x="838200" y="3543300"/>
                <a:ext cx="165100" cy="144462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3" name="Google Shape;3943;p35"/>
              <p:cNvSpPr/>
              <p:nvPr/>
            </p:nvSpPr>
            <p:spPr>
              <a:xfrm>
                <a:off x="447675" y="3097212"/>
                <a:ext cx="479425" cy="434975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44" name="Google Shape;3944;p35"/>
              <p:cNvCxnSpPr/>
              <p:nvPr/>
            </p:nvCxnSpPr>
            <p:spPr>
              <a:xfrm rot="10800000">
                <a:off x="746125" y="3603625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pic>
            <p:nvPicPr>
              <p:cNvPr descr="tv" id="3945" name="Google Shape;3945;p3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5" y="2757487"/>
                <a:ext cx="755650" cy="674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946" name="Google Shape;3946;p35"/>
          <p:cNvGrpSpPr/>
          <p:nvPr/>
        </p:nvGrpSpPr>
        <p:grpSpPr>
          <a:xfrm>
            <a:off x="3630612" y="2319337"/>
            <a:ext cx="850900" cy="527050"/>
            <a:chOff x="-777875" y="2641600"/>
            <a:chExt cx="2268537" cy="1336674"/>
          </a:xfrm>
        </p:grpSpPr>
        <p:sp>
          <p:nvSpPr>
            <p:cNvPr id="3947" name="Google Shape;3947;p35"/>
            <p:cNvSpPr/>
            <p:nvPr/>
          </p:nvSpPr>
          <p:spPr>
            <a:xfrm>
              <a:off x="-777875" y="2641600"/>
              <a:ext cx="2268537" cy="466725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48" name="Google Shape;3948;p35"/>
            <p:cNvGrpSpPr/>
            <p:nvPr/>
          </p:nvGrpSpPr>
          <p:grpSpPr>
            <a:xfrm>
              <a:off x="-677862" y="2757487"/>
              <a:ext cx="1931987" cy="1220787"/>
              <a:chOff x="-677862" y="2757487"/>
              <a:chExt cx="1931987" cy="1220787"/>
            </a:xfrm>
          </p:grpSpPr>
          <p:sp>
            <p:nvSpPr>
              <p:cNvPr id="3949" name="Google Shape;3949;p35"/>
              <p:cNvSpPr txBox="1"/>
              <p:nvPr/>
            </p:nvSpPr>
            <p:spPr>
              <a:xfrm>
                <a:off x="-536575" y="3052762"/>
                <a:ext cx="1790700" cy="92551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50" name="Google Shape;3950;p35"/>
              <p:cNvCxnSpPr/>
              <p:nvPr/>
            </p:nvCxnSpPr>
            <p:spPr>
              <a:xfrm flipH="1" rot="10800000">
                <a:off x="-238125" y="3603625"/>
                <a:ext cx="365125" cy="15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951" name="Google Shape;3951;p35"/>
              <p:cNvGrpSpPr/>
              <p:nvPr/>
            </p:nvGrpSpPr>
            <p:grpSpPr>
              <a:xfrm>
                <a:off x="106541" y="3479800"/>
                <a:ext cx="613657" cy="220662"/>
                <a:chOff x="508000" y="1412875"/>
                <a:chExt cx="1382712" cy="538162"/>
              </a:xfrm>
            </p:grpSpPr>
            <p:sp>
              <p:nvSpPr>
                <p:cNvPr id="3952" name="Google Shape;3952;p35"/>
                <p:cNvSpPr txBox="1"/>
                <p:nvPr/>
              </p:nvSpPr>
              <p:spPr>
                <a:xfrm>
                  <a:off x="508000" y="1587500"/>
                  <a:ext cx="1382712" cy="363537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3" name="Google Shape;3953;p35"/>
                <p:cNvSpPr txBox="1"/>
                <p:nvPr/>
              </p:nvSpPr>
              <p:spPr>
                <a:xfrm>
                  <a:off x="622300" y="1704975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4" name="Google Shape;3954;p35"/>
                <p:cNvSpPr txBox="1"/>
                <p:nvPr/>
              </p:nvSpPr>
              <p:spPr>
                <a:xfrm>
                  <a:off x="736600" y="1704975"/>
                  <a:ext cx="85725" cy="889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5" name="Google Shape;3955;p35"/>
                <p:cNvSpPr txBox="1"/>
                <p:nvPr/>
              </p:nvSpPr>
              <p:spPr>
                <a:xfrm>
                  <a:off x="850900" y="1695450"/>
                  <a:ext cx="95250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6" name="Google Shape;3956;p35"/>
                <p:cNvSpPr txBox="1"/>
                <p:nvPr/>
              </p:nvSpPr>
              <p:spPr>
                <a:xfrm>
                  <a:off x="976312" y="1695450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7" name="Google Shape;3957;p35"/>
                <p:cNvSpPr/>
                <p:nvPr/>
              </p:nvSpPr>
              <p:spPr>
                <a:xfrm flipH="1" rot="10800000">
                  <a:off x="511175" y="1412875"/>
                  <a:ext cx="1363662" cy="1746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524288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3958" name="Google Shape;3958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677862" y="3252787"/>
                <a:ext cx="709612" cy="6524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59" name="Google Shape;3959;p35"/>
              <p:cNvSpPr txBox="1"/>
              <p:nvPr/>
            </p:nvSpPr>
            <p:spPr>
              <a:xfrm>
                <a:off x="838200" y="3543300"/>
                <a:ext cx="165100" cy="144462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0" name="Google Shape;3960;p35"/>
              <p:cNvSpPr/>
              <p:nvPr/>
            </p:nvSpPr>
            <p:spPr>
              <a:xfrm>
                <a:off x="447675" y="3097212"/>
                <a:ext cx="479425" cy="434975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61" name="Google Shape;3961;p35"/>
              <p:cNvCxnSpPr/>
              <p:nvPr/>
            </p:nvCxnSpPr>
            <p:spPr>
              <a:xfrm rot="10800000">
                <a:off x="746125" y="3603625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pic>
            <p:nvPicPr>
              <p:cNvPr descr="tv" id="3962" name="Google Shape;3962;p3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5" y="2757487"/>
                <a:ext cx="755650" cy="674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3963" name="Google Shape;3963;p35"/>
          <p:cNvCxnSpPr/>
          <p:nvPr/>
        </p:nvCxnSpPr>
        <p:spPr>
          <a:xfrm>
            <a:off x="2217737" y="2212975"/>
            <a:ext cx="36909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964" name="Google Shape;3964;p35"/>
          <p:cNvGrpSpPr/>
          <p:nvPr/>
        </p:nvGrpSpPr>
        <p:grpSpPr>
          <a:xfrm>
            <a:off x="4719637" y="1471612"/>
            <a:ext cx="850900" cy="527050"/>
            <a:chOff x="-777875" y="2641600"/>
            <a:chExt cx="2268537" cy="1336674"/>
          </a:xfrm>
        </p:grpSpPr>
        <p:sp>
          <p:nvSpPr>
            <p:cNvPr id="3965" name="Google Shape;3965;p35"/>
            <p:cNvSpPr/>
            <p:nvPr/>
          </p:nvSpPr>
          <p:spPr>
            <a:xfrm>
              <a:off x="-777875" y="2641600"/>
              <a:ext cx="2268537" cy="466725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66" name="Google Shape;3966;p35"/>
            <p:cNvGrpSpPr/>
            <p:nvPr/>
          </p:nvGrpSpPr>
          <p:grpSpPr>
            <a:xfrm>
              <a:off x="-677862" y="2757487"/>
              <a:ext cx="1931987" cy="1220787"/>
              <a:chOff x="-677862" y="2757487"/>
              <a:chExt cx="1931987" cy="1220787"/>
            </a:xfrm>
          </p:grpSpPr>
          <p:sp>
            <p:nvSpPr>
              <p:cNvPr id="3967" name="Google Shape;3967;p35"/>
              <p:cNvSpPr txBox="1"/>
              <p:nvPr/>
            </p:nvSpPr>
            <p:spPr>
              <a:xfrm>
                <a:off x="-536575" y="3052762"/>
                <a:ext cx="1790700" cy="92551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68" name="Google Shape;3968;p35"/>
              <p:cNvCxnSpPr/>
              <p:nvPr/>
            </p:nvCxnSpPr>
            <p:spPr>
              <a:xfrm flipH="1" rot="10800000">
                <a:off x="-238125" y="3603625"/>
                <a:ext cx="365125" cy="15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969" name="Google Shape;3969;p35"/>
              <p:cNvGrpSpPr/>
              <p:nvPr/>
            </p:nvGrpSpPr>
            <p:grpSpPr>
              <a:xfrm>
                <a:off x="106541" y="3479800"/>
                <a:ext cx="613657" cy="220662"/>
                <a:chOff x="508000" y="1412875"/>
                <a:chExt cx="1382712" cy="538162"/>
              </a:xfrm>
            </p:grpSpPr>
            <p:sp>
              <p:nvSpPr>
                <p:cNvPr id="3970" name="Google Shape;3970;p35"/>
                <p:cNvSpPr txBox="1"/>
                <p:nvPr/>
              </p:nvSpPr>
              <p:spPr>
                <a:xfrm>
                  <a:off x="508000" y="1587500"/>
                  <a:ext cx="1382712" cy="363537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1" name="Google Shape;3971;p35"/>
                <p:cNvSpPr txBox="1"/>
                <p:nvPr/>
              </p:nvSpPr>
              <p:spPr>
                <a:xfrm>
                  <a:off x="622300" y="1704975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2" name="Google Shape;3972;p35"/>
                <p:cNvSpPr txBox="1"/>
                <p:nvPr/>
              </p:nvSpPr>
              <p:spPr>
                <a:xfrm>
                  <a:off x="736600" y="1704975"/>
                  <a:ext cx="85725" cy="88900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3" name="Google Shape;3973;p35"/>
                <p:cNvSpPr txBox="1"/>
                <p:nvPr/>
              </p:nvSpPr>
              <p:spPr>
                <a:xfrm>
                  <a:off x="850900" y="1695450"/>
                  <a:ext cx="95250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4" name="Google Shape;3974;p35"/>
                <p:cNvSpPr txBox="1"/>
                <p:nvPr/>
              </p:nvSpPr>
              <p:spPr>
                <a:xfrm>
                  <a:off x="976312" y="1695450"/>
                  <a:ext cx="85725" cy="8890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5" name="Google Shape;3975;p35"/>
                <p:cNvSpPr/>
                <p:nvPr/>
              </p:nvSpPr>
              <p:spPr>
                <a:xfrm flipH="1" rot="10800000">
                  <a:off x="511175" y="1412875"/>
                  <a:ext cx="1363662" cy="174625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524288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descr="desktop_computer_stylized_small" id="3976" name="Google Shape;3976;p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-677862" y="3252787"/>
                <a:ext cx="709612" cy="6524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77" name="Google Shape;3977;p35"/>
              <p:cNvSpPr txBox="1"/>
              <p:nvPr/>
            </p:nvSpPr>
            <p:spPr>
              <a:xfrm>
                <a:off x="838200" y="3543300"/>
                <a:ext cx="165100" cy="144462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8" name="Google Shape;3978;p35"/>
              <p:cNvSpPr/>
              <p:nvPr/>
            </p:nvSpPr>
            <p:spPr>
              <a:xfrm>
                <a:off x="447675" y="3097212"/>
                <a:ext cx="479425" cy="434975"/>
              </a:xfrm>
              <a:custGeom>
                <a:rect b="b" l="l" r="r" t="t"/>
                <a:pathLst>
                  <a:path extrusionOk="0" h="274" w="381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79" name="Google Shape;3979;p35"/>
              <p:cNvCxnSpPr/>
              <p:nvPr/>
            </p:nvCxnSpPr>
            <p:spPr>
              <a:xfrm rot="10800000">
                <a:off x="746125" y="3603625"/>
                <a:ext cx="241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pic>
            <p:nvPicPr>
              <p:cNvPr descr="tv" id="3980" name="Google Shape;3980;p3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75" y="2757487"/>
                <a:ext cx="755650" cy="6746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81" name="Google Shape;3981;p35"/>
          <p:cNvSpPr txBox="1"/>
          <p:nvPr/>
        </p:nvSpPr>
        <p:spPr>
          <a:xfrm>
            <a:off x="4330700" y="1541462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96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cxnSp>
        <p:nvCxnSpPr>
          <p:cNvPr id="3982" name="Google Shape;3982;p35"/>
          <p:cNvCxnSpPr/>
          <p:nvPr/>
        </p:nvCxnSpPr>
        <p:spPr>
          <a:xfrm flipH="1">
            <a:off x="3311525" y="1882775"/>
            <a:ext cx="3175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83" name="Google Shape;3983;p35"/>
          <p:cNvCxnSpPr/>
          <p:nvPr/>
        </p:nvCxnSpPr>
        <p:spPr>
          <a:xfrm flipH="1">
            <a:off x="4216400" y="1882775"/>
            <a:ext cx="3175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84" name="Google Shape;3984;p35"/>
          <p:cNvCxnSpPr/>
          <p:nvPr/>
        </p:nvCxnSpPr>
        <p:spPr>
          <a:xfrm flipH="1">
            <a:off x="5353050" y="1882775"/>
            <a:ext cx="3175" cy="333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85" name="Google Shape;3985;p35"/>
          <p:cNvSpPr/>
          <p:nvPr/>
        </p:nvSpPr>
        <p:spPr>
          <a:xfrm>
            <a:off x="4302125" y="2219325"/>
            <a:ext cx="127000" cy="476250"/>
          </a:xfrm>
          <a:custGeom>
            <a:rect b="b" l="l" r="r" t="t"/>
            <a:pathLst>
              <a:path extrusionOk="0" h="300" w="8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6" name="Google Shape;3986;p35"/>
          <p:cNvSpPr/>
          <p:nvPr/>
        </p:nvSpPr>
        <p:spPr>
          <a:xfrm>
            <a:off x="3435350" y="2212975"/>
            <a:ext cx="127000" cy="476250"/>
          </a:xfrm>
          <a:custGeom>
            <a:rect b="b" l="l" r="r" t="t"/>
            <a:pathLst>
              <a:path extrusionOk="0" h="300" w="80">
                <a:moveTo>
                  <a:pt x="0" y="300"/>
                </a:moveTo>
                <a:lnTo>
                  <a:pt x="80" y="300"/>
                </a:lnTo>
                <a:lnTo>
                  <a:pt x="8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7" name="Google Shape;3987;p35"/>
          <p:cNvSpPr txBox="1"/>
          <p:nvPr/>
        </p:nvSpPr>
        <p:spPr>
          <a:xfrm>
            <a:off x="5646737" y="1787525"/>
            <a:ext cx="955675" cy="7000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8" name="Google Shape;3988;p35"/>
          <p:cNvSpPr txBox="1"/>
          <p:nvPr/>
        </p:nvSpPr>
        <p:spPr>
          <a:xfrm>
            <a:off x="5157787" y="1250950"/>
            <a:ext cx="1925637" cy="29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headend</a:t>
            </a:r>
            <a:endParaRPr/>
          </a:p>
        </p:txBody>
      </p:sp>
      <p:sp>
        <p:nvSpPr>
          <p:cNvPr id="3989" name="Google Shape;3989;p35"/>
          <p:cNvSpPr/>
          <p:nvPr/>
        </p:nvSpPr>
        <p:spPr>
          <a:xfrm>
            <a:off x="5903912" y="1970087"/>
            <a:ext cx="330200" cy="454025"/>
          </a:xfrm>
          <a:custGeom>
            <a:rect b="b" l="l" r="r" t="t"/>
            <a:pathLst>
              <a:path extrusionOk="0" h="412" w="318">
                <a:moveTo>
                  <a:pt x="0" y="412"/>
                </a:moveTo>
                <a:lnTo>
                  <a:pt x="3" y="1"/>
                </a:lnTo>
                <a:lnTo>
                  <a:pt x="74" y="0"/>
                </a:lnTo>
                <a:lnTo>
                  <a:pt x="254" y="111"/>
                </a:lnTo>
                <a:lnTo>
                  <a:pt x="318" y="115"/>
                </a:lnTo>
                <a:lnTo>
                  <a:pt x="318" y="308"/>
                </a:lnTo>
                <a:lnTo>
                  <a:pt x="246" y="308"/>
                </a:lnTo>
                <a:lnTo>
                  <a:pt x="74" y="412"/>
                </a:lnTo>
                <a:lnTo>
                  <a:pt x="0" y="412"/>
                </a:lnTo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chemeClr val="lt1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0" name="Google Shape;3990;p35"/>
          <p:cNvSpPr/>
          <p:nvPr/>
        </p:nvSpPr>
        <p:spPr>
          <a:xfrm>
            <a:off x="5905500" y="1905000"/>
            <a:ext cx="366712" cy="406400"/>
          </a:xfrm>
          <a:custGeom>
            <a:rect b="b" l="l" r="r" t="t"/>
            <a:pathLst>
              <a:path extrusionOk="0" h="369" w="353">
                <a:moveTo>
                  <a:pt x="0" y="59"/>
                </a:moveTo>
                <a:lnTo>
                  <a:pt x="32" y="0"/>
                </a:lnTo>
                <a:lnTo>
                  <a:pt x="105" y="0"/>
                </a:lnTo>
                <a:lnTo>
                  <a:pt x="276" y="113"/>
                </a:lnTo>
                <a:lnTo>
                  <a:pt x="353" y="113"/>
                </a:lnTo>
                <a:lnTo>
                  <a:pt x="353" y="315"/>
                </a:lnTo>
                <a:lnTo>
                  <a:pt x="318" y="369"/>
                </a:lnTo>
                <a:lnTo>
                  <a:pt x="315" y="173"/>
                </a:lnTo>
                <a:lnTo>
                  <a:pt x="254" y="173"/>
                </a:lnTo>
                <a:lnTo>
                  <a:pt x="75" y="60"/>
                </a:lnTo>
                <a:lnTo>
                  <a:pt x="0" y="59"/>
                </a:lnTo>
                <a:close/>
              </a:path>
            </a:pathLst>
          </a:cu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1" name="Google Shape;3991;p35"/>
          <p:cNvCxnSpPr/>
          <p:nvPr/>
        </p:nvCxnSpPr>
        <p:spPr>
          <a:xfrm flipH="1">
            <a:off x="6230937" y="2028825"/>
            <a:ext cx="34925" cy="68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92" name="Google Shape;3992;p35"/>
          <p:cNvCxnSpPr/>
          <p:nvPr/>
        </p:nvCxnSpPr>
        <p:spPr>
          <a:xfrm>
            <a:off x="5932487" y="2200275"/>
            <a:ext cx="268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93" name="Google Shape;3993;p35"/>
          <p:cNvSpPr/>
          <p:nvPr/>
        </p:nvSpPr>
        <p:spPr>
          <a:xfrm>
            <a:off x="5926137" y="2024062"/>
            <a:ext cx="274637" cy="115887"/>
          </a:xfrm>
          <a:custGeom>
            <a:rect b="b" l="l" r="r" t="t"/>
            <a:pathLst>
              <a:path extrusionOk="0" h="105" w="264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4" name="Google Shape;3994;p35"/>
          <p:cNvSpPr/>
          <p:nvPr/>
        </p:nvSpPr>
        <p:spPr>
          <a:xfrm flipH="1" rot="10800000">
            <a:off x="5926137" y="2260600"/>
            <a:ext cx="274637" cy="114300"/>
          </a:xfrm>
          <a:custGeom>
            <a:rect b="b" l="l" r="r" t="t"/>
            <a:pathLst>
              <a:path extrusionOk="0" h="105" w="264">
                <a:moveTo>
                  <a:pt x="0" y="0"/>
                </a:moveTo>
                <a:lnTo>
                  <a:pt x="52" y="0"/>
                </a:lnTo>
                <a:lnTo>
                  <a:pt x="207" y="105"/>
                </a:lnTo>
                <a:lnTo>
                  <a:pt x="264" y="10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5" name="Google Shape;3995;p35"/>
          <p:cNvSpPr txBox="1"/>
          <p:nvPr/>
        </p:nvSpPr>
        <p:spPr>
          <a:xfrm>
            <a:off x="5711825" y="2449512"/>
            <a:ext cx="950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CMTS</a:t>
            </a:r>
            <a:endParaRPr/>
          </a:p>
        </p:txBody>
      </p:sp>
      <p:sp>
        <p:nvSpPr>
          <p:cNvPr id="3996" name="Google Shape;3996;p35"/>
          <p:cNvSpPr/>
          <p:nvPr/>
        </p:nvSpPr>
        <p:spPr>
          <a:xfrm>
            <a:off x="5507037" y="1524000"/>
            <a:ext cx="1206500" cy="261937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7" name="Google Shape;3997;p35"/>
          <p:cNvSpPr/>
          <p:nvPr/>
        </p:nvSpPr>
        <p:spPr>
          <a:xfrm>
            <a:off x="6251575" y="2193925"/>
            <a:ext cx="206375" cy="927100"/>
          </a:xfrm>
          <a:custGeom>
            <a:rect b="b" l="l" r="r" t="t"/>
            <a:pathLst>
              <a:path extrusionOk="0" h="584" w="130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8" name="Google Shape;3998;p35"/>
          <p:cNvGrpSpPr/>
          <p:nvPr/>
        </p:nvGrpSpPr>
        <p:grpSpPr>
          <a:xfrm>
            <a:off x="6210300" y="2355850"/>
            <a:ext cx="2517774" cy="508000"/>
            <a:chOff x="6210300" y="2355850"/>
            <a:chExt cx="2517774" cy="508000"/>
          </a:xfrm>
        </p:grpSpPr>
        <p:cxnSp>
          <p:nvCxnSpPr>
            <p:cNvPr id="3999" name="Google Shape;3999;p35"/>
            <p:cNvCxnSpPr/>
            <p:nvPr/>
          </p:nvCxnSpPr>
          <p:spPr>
            <a:xfrm rot="10800000">
              <a:off x="6210300" y="2376487"/>
              <a:ext cx="1128712" cy="149225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00" name="Google Shape;4000;p35"/>
            <p:cNvSpPr txBox="1"/>
            <p:nvPr/>
          </p:nvSpPr>
          <p:spPr>
            <a:xfrm>
              <a:off x="6837362" y="2355850"/>
              <a:ext cx="1890712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cable modem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termination system</a:t>
              </a:r>
              <a:endParaRPr/>
            </a:p>
          </p:txBody>
        </p:sp>
      </p:grpSp>
      <p:sp>
        <p:nvSpPr>
          <p:cNvPr id="4001" name="Google Shape;4001;p35"/>
          <p:cNvSpPr txBox="1"/>
          <p:nvPr/>
        </p:nvSpPr>
        <p:spPr>
          <a:xfrm>
            <a:off x="373062" y="4246562"/>
            <a:ext cx="84010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HFC: hybrid fiber coax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asymmetric: up to 30Mbps downstream transmission rate, 2 Mbps upstream transmission rate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of cable, fiber attaches homes to ISP router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homes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share access network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cable headend 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unlike DSL, which has dedicated access to central office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02" name="Google Shape;4002;p35"/>
          <p:cNvSpPr txBox="1"/>
          <p:nvPr/>
        </p:nvSpPr>
        <p:spPr>
          <a:xfrm>
            <a:off x="381000" y="239712"/>
            <a:ext cx="6337300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Access network: cable network</a:t>
            </a:r>
            <a:endParaRPr/>
          </a:p>
        </p:txBody>
      </p:sp>
      <p:pic>
        <p:nvPicPr>
          <p:cNvPr descr="underline_base" id="4003" name="Google Shape;4003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737" y="868362"/>
            <a:ext cx="5895975" cy="196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4" name="Google Shape;4004;p35"/>
          <p:cNvGrpSpPr/>
          <p:nvPr/>
        </p:nvGrpSpPr>
        <p:grpSpPr>
          <a:xfrm>
            <a:off x="560387" y="1928812"/>
            <a:ext cx="609600" cy="609600"/>
            <a:chOff x="-69850" y="2338387"/>
            <a:chExt cx="1557337" cy="1754187"/>
          </a:xfrm>
        </p:grpSpPr>
        <p:pic>
          <p:nvPicPr>
            <p:cNvPr descr="desktop_computer_stylized_medium" id="4005" name="Google Shape;4005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6" name="Google Shape;4006;p3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7" name="Google Shape;4007;p3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p3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4013" name="Google Shape;4013;p36"/>
          <p:cNvSpPr txBox="1"/>
          <p:nvPr/>
        </p:nvSpPr>
        <p:spPr>
          <a:xfrm>
            <a:off x="381000" y="239712"/>
            <a:ext cx="6310312" cy="83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Access network: home network</a:t>
            </a:r>
            <a:endParaRPr/>
          </a:p>
        </p:txBody>
      </p:sp>
      <p:pic>
        <p:nvPicPr>
          <p:cNvPr descr="underline_base" id="4014" name="Google Shape;40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737" y="868362"/>
            <a:ext cx="6046787" cy="182562"/>
          </a:xfrm>
          <a:prstGeom prst="rect">
            <a:avLst/>
          </a:prstGeom>
          <a:noFill/>
          <a:ln>
            <a:noFill/>
          </a:ln>
        </p:spPr>
      </p:pic>
      <p:sp>
        <p:nvSpPr>
          <p:cNvPr id="4015" name="Google Shape;4015;p36"/>
          <p:cNvSpPr/>
          <p:nvPr/>
        </p:nvSpPr>
        <p:spPr>
          <a:xfrm>
            <a:off x="754062" y="1158875"/>
            <a:ext cx="5649912" cy="768350"/>
          </a:xfrm>
          <a:prstGeom prst="triangle">
            <a:avLst>
              <a:gd fmla="val 50000" name="adj"/>
            </a:avLst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6" name="Google Shape;4016;p36"/>
          <p:cNvSpPr txBox="1"/>
          <p:nvPr/>
        </p:nvSpPr>
        <p:spPr>
          <a:xfrm>
            <a:off x="5905500" y="3178175"/>
            <a:ext cx="289718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to/from headend or central office</a:t>
            </a:r>
            <a:endParaRPr/>
          </a:p>
        </p:txBody>
      </p:sp>
      <p:sp>
        <p:nvSpPr>
          <p:cNvPr id="4017" name="Google Shape;4017;p36"/>
          <p:cNvSpPr txBox="1"/>
          <p:nvPr/>
        </p:nvSpPr>
        <p:spPr>
          <a:xfrm>
            <a:off x="1189037" y="1912937"/>
            <a:ext cx="4781550" cy="26622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8" name="Google Shape;4018;p36"/>
          <p:cNvGrpSpPr/>
          <p:nvPr/>
        </p:nvGrpSpPr>
        <p:grpSpPr>
          <a:xfrm>
            <a:off x="4287837" y="3252787"/>
            <a:ext cx="3000374" cy="361950"/>
            <a:chOff x="3863975" y="3348037"/>
            <a:chExt cx="3000374" cy="361950"/>
          </a:xfrm>
        </p:grpSpPr>
        <p:grpSp>
          <p:nvGrpSpPr>
            <p:cNvPr id="4019" name="Google Shape;4019;p36"/>
            <p:cNvGrpSpPr/>
            <p:nvPr/>
          </p:nvGrpSpPr>
          <p:grpSpPr>
            <a:xfrm>
              <a:off x="4321175" y="3348037"/>
              <a:ext cx="1019174" cy="361950"/>
              <a:chOff x="511175" y="1412875"/>
              <a:chExt cx="1384299" cy="538162"/>
            </a:xfrm>
          </p:grpSpPr>
          <p:sp>
            <p:nvSpPr>
              <p:cNvPr id="4020" name="Google Shape;4020;p36"/>
              <p:cNvSpPr txBox="1"/>
              <p:nvPr/>
            </p:nvSpPr>
            <p:spPr>
              <a:xfrm>
                <a:off x="512762" y="1593850"/>
                <a:ext cx="1382712" cy="357187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1" name="Google Shape;4021;p36"/>
              <p:cNvSpPr txBox="1"/>
              <p:nvPr/>
            </p:nvSpPr>
            <p:spPr>
              <a:xfrm>
                <a:off x="623887" y="1703387"/>
                <a:ext cx="90487" cy="9048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2" name="Google Shape;4022;p36"/>
              <p:cNvSpPr txBox="1"/>
              <p:nvPr/>
            </p:nvSpPr>
            <p:spPr>
              <a:xfrm>
                <a:off x="741362" y="1703387"/>
                <a:ext cx="88900" cy="90487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3" name="Google Shape;4023;p36"/>
              <p:cNvSpPr txBox="1"/>
              <p:nvPr/>
            </p:nvSpPr>
            <p:spPr>
              <a:xfrm>
                <a:off x="858837" y="1700212"/>
                <a:ext cx="88900" cy="873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4" name="Google Shape;4024;p36"/>
              <p:cNvSpPr txBox="1"/>
              <p:nvPr/>
            </p:nvSpPr>
            <p:spPr>
              <a:xfrm>
                <a:off x="976312" y="1700212"/>
                <a:ext cx="88900" cy="873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5" name="Google Shape;4025;p36"/>
              <p:cNvSpPr/>
              <p:nvPr/>
            </p:nvSpPr>
            <p:spPr>
              <a:xfrm flipH="1" rot="10800000">
                <a:off x="511175" y="1412875"/>
                <a:ext cx="1363662" cy="174625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524288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026" name="Google Shape;4026;p36"/>
            <p:cNvCxnSpPr/>
            <p:nvPr/>
          </p:nvCxnSpPr>
          <p:spPr>
            <a:xfrm rot="10800000">
              <a:off x="5335587" y="3584575"/>
              <a:ext cx="152876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27" name="Google Shape;4027;p36"/>
            <p:cNvCxnSpPr/>
            <p:nvPr/>
          </p:nvCxnSpPr>
          <p:spPr>
            <a:xfrm rot="10800000">
              <a:off x="3863975" y="3589337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028" name="Google Shape;4028;p36"/>
          <p:cNvGrpSpPr/>
          <p:nvPr/>
        </p:nvGrpSpPr>
        <p:grpSpPr>
          <a:xfrm>
            <a:off x="3273425" y="3227387"/>
            <a:ext cx="1065212" cy="455610"/>
            <a:chOff x="3740150" y="2063750"/>
            <a:chExt cx="881062" cy="307974"/>
          </a:xfrm>
        </p:grpSpPr>
        <p:sp>
          <p:nvSpPr>
            <p:cNvPr id="4029" name="Google Shape;4029;p36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36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36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32" name="Google Shape;4032;p36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4033" name="Google Shape;4033;p36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4" name="Google Shape;4034;p36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035" name="Google Shape;4035;p36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6" name="Google Shape;4036;p36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037" name="Google Shape;4037;p36"/>
          <p:cNvCxnSpPr/>
          <p:nvPr/>
        </p:nvCxnSpPr>
        <p:spPr>
          <a:xfrm rot="10800000">
            <a:off x="2435225" y="3463925"/>
            <a:ext cx="8223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038" name="Google Shape;4038;p36"/>
          <p:cNvGrpSpPr/>
          <p:nvPr/>
        </p:nvGrpSpPr>
        <p:grpSpPr>
          <a:xfrm>
            <a:off x="1814512" y="2884487"/>
            <a:ext cx="1068387" cy="820737"/>
            <a:chOff x="4710112" y="758825"/>
            <a:chExt cx="1250950" cy="992187"/>
          </a:xfrm>
        </p:grpSpPr>
        <p:pic>
          <p:nvPicPr>
            <p:cNvPr descr="access_point_stylized_small" id="4039" name="Google Shape;4039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81550" y="887412"/>
              <a:ext cx="914400" cy="86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4040" name="Google Shape;4040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10112" y="758825"/>
              <a:ext cx="1250950" cy="298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41" name="Google Shape;4041;p36"/>
          <p:cNvCxnSpPr/>
          <p:nvPr/>
        </p:nvCxnSpPr>
        <p:spPr>
          <a:xfrm rot="10800000">
            <a:off x="3756025" y="2767012"/>
            <a:ext cx="0" cy="468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042" name="Google Shape;4042;p36"/>
          <p:cNvGrpSpPr/>
          <p:nvPr/>
        </p:nvGrpSpPr>
        <p:grpSpPr>
          <a:xfrm>
            <a:off x="5326062" y="3703637"/>
            <a:ext cx="2527300" cy="1265238"/>
            <a:chOff x="5326062" y="3703637"/>
            <a:chExt cx="2527300" cy="1265238"/>
          </a:xfrm>
        </p:grpSpPr>
        <p:sp>
          <p:nvSpPr>
            <p:cNvPr id="4043" name="Google Shape;4043;p36"/>
            <p:cNvSpPr txBox="1"/>
            <p:nvPr/>
          </p:nvSpPr>
          <p:spPr>
            <a:xfrm>
              <a:off x="5326062" y="4657725"/>
              <a:ext cx="2527300" cy="311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cable or DSL modem</a:t>
              </a:r>
              <a:endParaRPr/>
            </a:p>
          </p:txBody>
        </p:sp>
        <p:cxnSp>
          <p:nvCxnSpPr>
            <p:cNvPr id="4044" name="Google Shape;4044;p36"/>
            <p:cNvCxnSpPr/>
            <p:nvPr/>
          </p:nvCxnSpPr>
          <p:spPr>
            <a:xfrm>
              <a:off x="5475287" y="3703637"/>
              <a:ext cx="0" cy="936625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045" name="Google Shape;4045;p36"/>
          <p:cNvGrpSpPr/>
          <p:nvPr/>
        </p:nvGrpSpPr>
        <p:grpSpPr>
          <a:xfrm>
            <a:off x="4060825" y="3695700"/>
            <a:ext cx="2593975" cy="1778000"/>
            <a:chOff x="4060825" y="3695700"/>
            <a:chExt cx="2593975" cy="1778000"/>
          </a:xfrm>
        </p:grpSpPr>
        <p:sp>
          <p:nvSpPr>
            <p:cNvPr id="4046" name="Google Shape;4046;p36"/>
            <p:cNvSpPr txBox="1"/>
            <p:nvPr/>
          </p:nvSpPr>
          <p:spPr>
            <a:xfrm>
              <a:off x="4060825" y="5162550"/>
              <a:ext cx="2593975" cy="311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router, firewall, NAT</a:t>
              </a:r>
              <a:endParaRPr/>
            </a:p>
          </p:txBody>
        </p:sp>
        <p:cxnSp>
          <p:nvCxnSpPr>
            <p:cNvPr id="4047" name="Google Shape;4047;p36"/>
            <p:cNvCxnSpPr/>
            <p:nvPr/>
          </p:nvCxnSpPr>
          <p:spPr>
            <a:xfrm>
              <a:off x="4198937" y="3695700"/>
              <a:ext cx="0" cy="1489075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048" name="Google Shape;4048;p36"/>
          <p:cNvGrpSpPr/>
          <p:nvPr/>
        </p:nvGrpSpPr>
        <p:grpSpPr>
          <a:xfrm>
            <a:off x="3605212" y="4576762"/>
            <a:ext cx="2927350" cy="1403349"/>
            <a:chOff x="3273425" y="4019550"/>
            <a:chExt cx="2927350" cy="1936749"/>
          </a:xfrm>
        </p:grpSpPr>
        <p:cxnSp>
          <p:nvCxnSpPr>
            <p:cNvPr id="4049" name="Google Shape;4049;p36"/>
            <p:cNvCxnSpPr/>
            <p:nvPr/>
          </p:nvCxnSpPr>
          <p:spPr>
            <a:xfrm>
              <a:off x="3276600" y="4019550"/>
              <a:ext cx="0" cy="1489075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50" name="Google Shape;4050;p36"/>
            <p:cNvSpPr txBox="1"/>
            <p:nvPr/>
          </p:nvSpPr>
          <p:spPr>
            <a:xfrm>
              <a:off x="3273425" y="5510212"/>
              <a:ext cx="2927350" cy="4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wired Ethernet (1 Gbps)</a:t>
              </a:r>
              <a:endParaRPr/>
            </a:p>
          </p:txBody>
        </p:sp>
      </p:grpSp>
      <p:grpSp>
        <p:nvGrpSpPr>
          <p:cNvPr id="4051" name="Google Shape;4051;p36"/>
          <p:cNvGrpSpPr/>
          <p:nvPr/>
        </p:nvGrpSpPr>
        <p:grpSpPr>
          <a:xfrm>
            <a:off x="423862" y="3725862"/>
            <a:ext cx="1966912" cy="2043113"/>
            <a:chOff x="423862" y="3725862"/>
            <a:chExt cx="1966912" cy="2043113"/>
          </a:xfrm>
        </p:grpSpPr>
        <p:cxnSp>
          <p:nvCxnSpPr>
            <p:cNvPr id="4052" name="Google Shape;4052;p36"/>
            <p:cNvCxnSpPr/>
            <p:nvPr/>
          </p:nvCxnSpPr>
          <p:spPr>
            <a:xfrm>
              <a:off x="2159000" y="3725862"/>
              <a:ext cx="0" cy="1489075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53" name="Google Shape;4053;p36"/>
            <p:cNvSpPr txBox="1"/>
            <p:nvPr/>
          </p:nvSpPr>
          <p:spPr>
            <a:xfrm>
              <a:off x="423862" y="5238750"/>
              <a:ext cx="1966912" cy="530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wireless access </a:t>
              </a:r>
              <a:endParaRPr/>
            </a:p>
            <a:p>
              <a:pPr indent="0" lvl="0" marL="0" marR="0" rtl="0" algn="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point (54 Mbps)</a:t>
              </a:r>
              <a:endParaRPr/>
            </a:p>
          </p:txBody>
        </p:sp>
      </p:grpSp>
      <p:sp>
        <p:nvSpPr>
          <p:cNvPr id="4054" name="Google Shape;4054;p36"/>
          <p:cNvSpPr txBox="1"/>
          <p:nvPr/>
        </p:nvSpPr>
        <p:spPr>
          <a:xfrm>
            <a:off x="1038225" y="1303337"/>
            <a:ext cx="11033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/>
          </a:p>
        </p:txBody>
      </p:sp>
      <p:grpSp>
        <p:nvGrpSpPr>
          <p:cNvPr id="4055" name="Google Shape;4055;p36"/>
          <p:cNvGrpSpPr/>
          <p:nvPr/>
        </p:nvGrpSpPr>
        <p:grpSpPr>
          <a:xfrm>
            <a:off x="1384300" y="1954212"/>
            <a:ext cx="733425" cy="758825"/>
            <a:chOff x="4367212" y="2938462"/>
            <a:chExt cx="733425" cy="758825"/>
          </a:xfrm>
        </p:grpSpPr>
        <p:pic>
          <p:nvPicPr>
            <p:cNvPr descr="iphone_stylized_small" id="4056" name="Google Shape;4056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48200" y="3051175"/>
              <a:ext cx="241300" cy="6461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4057" name="Google Shape;4057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67212" y="2938462"/>
              <a:ext cx="733425" cy="1746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58" name="Google Shape;4058;p36"/>
          <p:cNvCxnSpPr/>
          <p:nvPr/>
        </p:nvCxnSpPr>
        <p:spPr>
          <a:xfrm>
            <a:off x="3679825" y="3679825"/>
            <a:ext cx="12700" cy="217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59" name="Google Shape;4059;p36"/>
          <p:cNvSpPr/>
          <p:nvPr/>
        </p:nvSpPr>
        <p:spPr>
          <a:xfrm>
            <a:off x="1281112" y="2801937"/>
            <a:ext cx="3359150" cy="1050925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0" name="Google Shape;4060;p36"/>
          <p:cNvGrpSpPr/>
          <p:nvPr/>
        </p:nvGrpSpPr>
        <p:grpSpPr>
          <a:xfrm>
            <a:off x="136525" y="3532187"/>
            <a:ext cx="1630362" cy="717550"/>
            <a:chOff x="136525" y="3532187"/>
            <a:chExt cx="1630362" cy="717550"/>
          </a:xfrm>
        </p:grpSpPr>
        <p:sp>
          <p:nvSpPr>
            <p:cNvPr id="4061" name="Google Shape;4061;p36"/>
            <p:cNvSpPr txBox="1"/>
            <p:nvPr/>
          </p:nvSpPr>
          <p:spPr>
            <a:xfrm>
              <a:off x="136525" y="3741737"/>
              <a:ext cx="1630362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often combined </a:t>
              </a:r>
              <a:endParaRPr/>
            </a:p>
            <a:p>
              <a:pPr indent="0" lvl="0" marL="0" marR="0" rtl="0" algn="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single box</a:t>
              </a:r>
              <a:endParaRPr/>
            </a:p>
          </p:txBody>
        </p:sp>
        <p:cxnSp>
          <p:nvCxnSpPr>
            <p:cNvPr id="4062" name="Google Shape;4062;p36"/>
            <p:cNvCxnSpPr/>
            <p:nvPr/>
          </p:nvCxnSpPr>
          <p:spPr>
            <a:xfrm flipH="1" rot="10800000">
              <a:off x="936625" y="3532187"/>
              <a:ext cx="377825" cy="2730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063" name="Google Shape;4063;p36"/>
          <p:cNvGrpSpPr/>
          <p:nvPr/>
        </p:nvGrpSpPr>
        <p:grpSpPr>
          <a:xfrm>
            <a:off x="2379662" y="1566862"/>
            <a:ext cx="954087" cy="1042519"/>
            <a:chOff x="1392237" y="1600200"/>
            <a:chExt cx="4360862" cy="4174912"/>
          </a:xfrm>
        </p:grpSpPr>
        <p:pic>
          <p:nvPicPr>
            <p:cNvPr descr="antenna_stylized" id="4064" name="Google Shape;4064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92237" y="1600200"/>
              <a:ext cx="4325937" cy="225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065" name="Google Shape;4065;p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20000">
              <a:off x="1601787" y="4105275"/>
              <a:ext cx="3563937" cy="1608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6" name="Google Shape;4066;p36"/>
            <p:cNvSpPr/>
            <p:nvPr/>
          </p:nvSpPr>
          <p:spPr>
            <a:xfrm>
              <a:off x="2782887" y="2544762"/>
              <a:ext cx="2868612" cy="209867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067" name="Google Shape;4067;p3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924175" y="2598737"/>
              <a:ext cx="2606675" cy="1909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8" name="Google Shape;4068;p36"/>
            <p:cNvSpPr/>
            <p:nvPr/>
          </p:nvSpPr>
          <p:spPr>
            <a:xfrm>
              <a:off x="3305175" y="2482850"/>
              <a:ext cx="2430462" cy="3905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36"/>
            <p:cNvSpPr/>
            <p:nvPr/>
          </p:nvSpPr>
          <p:spPr>
            <a:xfrm>
              <a:off x="2757487" y="2479675"/>
              <a:ext cx="674687" cy="162560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36"/>
            <p:cNvSpPr/>
            <p:nvPr/>
          </p:nvSpPr>
          <p:spPr>
            <a:xfrm>
              <a:off x="4991100" y="2770187"/>
              <a:ext cx="727075" cy="187642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36"/>
            <p:cNvSpPr/>
            <p:nvPr/>
          </p:nvSpPr>
          <p:spPr>
            <a:xfrm>
              <a:off x="2749550" y="4022725"/>
              <a:ext cx="2667000" cy="633412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36"/>
            <p:cNvSpPr/>
            <p:nvPr/>
          </p:nvSpPr>
          <p:spPr>
            <a:xfrm>
              <a:off x="5072062" y="2786062"/>
              <a:ext cx="681037" cy="1884362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36"/>
            <p:cNvSpPr/>
            <p:nvPr/>
          </p:nvSpPr>
          <p:spPr>
            <a:xfrm>
              <a:off x="2752725" y="4106862"/>
              <a:ext cx="2371725" cy="62547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74" name="Google Shape;4074;p36"/>
            <p:cNvGrpSpPr/>
            <p:nvPr/>
          </p:nvGrpSpPr>
          <p:grpSpPr>
            <a:xfrm>
              <a:off x="2713037" y="4775200"/>
              <a:ext cx="804862" cy="371475"/>
              <a:chOff x="2762250" y="4194175"/>
              <a:chExt cx="1193800" cy="519112"/>
            </a:xfrm>
          </p:grpSpPr>
          <p:sp>
            <p:nvSpPr>
              <p:cNvPr id="4075" name="Google Shape;4075;p36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6" name="Google Shape;4076;p36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7" name="Google Shape;4077;p36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8" name="Google Shape;4078;p36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9" name="Google Shape;4079;p36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0" name="Google Shape;4080;p36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81" name="Google Shape;4081;p36"/>
            <p:cNvSpPr/>
            <p:nvPr/>
          </p:nvSpPr>
          <p:spPr>
            <a:xfrm>
              <a:off x="4090987" y="4830762"/>
              <a:ext cx="974725" cy="81597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36"/>
            <p:cNvSpPr/>
            <p:nvPr/>
          </p:nvSpPr>
          <p:spPr>
            <a:xfrm>
              <a:off x="1603375" y="4895850"/>
              <a:ext cx="2493962" cy="7445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36"/>
            <p:cNvSpPr/>
            <p:nvPr/>
          </p:nvSpPr>
          <p:spPr>
            <a:xfrm>
              <a:off x="1604962" y="4759325"/>
              <a:ext cx="26987" cy="15081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36"/>
            <p:cNvSpPr/>
            <p:nvPr/>
          </p:nvSpPr>
          <p:spPr>
            <a:xfrm>
              <a:off x="1606550" y="4144962"/>
              <a:ext cx="1158875" cy="62388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36"/>
            <p:cNvSpPr/>
            <p:nvPr/>
          </p:nvSpPr>
          <p:spPr>
            <a:xfrm>
              <a:off x="1684337" y="4791075"/>
              <a:ext cx="2365375" cy="7159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36"/>
            <p:cNvSpPr/>
            <p:nvPr/>
          </p:nvSpPr>
          <p:spPr>
            <a:xfrm flipH="1" rot="10800000">
              <a:off x="4046537" y="4740275"/>
              <a:ext cx="965200" cy="7413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7" name="Google Shape;4087;p36"/>
          <p:cNvGrpSpPr/>
          <p:nvPr/>
        </p:nvGrpSpPr>
        <p:grpSpPr>
          <a:xfrm>
            <a:off x="3149600" y="2032000"/>
            <a:ext cx="1123950" cy="862012"/>
            <a:chOff x="-69850" y="2338387"/>
            <a:chExt cx="1557337" cy="1754187"/>
          </a:xfrm>
        </p:grpSpPr>
        <p:pic>
          <p:nvPicPr>
            <p:cNvPr descr="desktop_computer_stylized_medium" id="4088" name="Google Shape;4088;p3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9" name="Google Shape;4089;p3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0" name="Google Shape;4090;p36"/>
          <p:cNvGrpSpPr/>
          <p:nvPr/>
        </p:nvGrpSpPr>
        <p:grpSpPr>
          <a:xfrm>
            <a:off x="3090862" y="3838575"/>
            <a:ext cx="849312" cy="712787"/>
            <a:chOff x="-69850" y="2338387"/>
            <a:chExt cx="1557337" cy="1754187"/>
          </a:xfrm>
        </p:grpSpPr>
        <p:pic>
          <p:nvPicPr>
            <p:cNvPr descr="desktop_computer_stylized_medium" id="4091" name="Google Shape;4091;p3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2" name="Google Shape;4092;p3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3" name="Google Shape;4093;p3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4094" name="Google Shape;4094;p36"/>
          <p:cNvGrpSpPr/>
          <p:nvPr/>
        </p:nvGrpSpPr>
        <p:grpSpPr>
          <a:xfrm>
            <a:off x="4486275" y="1708150"/>
            <a:ext cx="958850" cy="1276350"/>
            <a:chOff x="0" y="0"/>
            <a:chExt cx="2147483647" cy="2147483647"/>
          </a:xfrm>
        </p:grpSpPr>
        <p:pic>
          <p:nvPicPr>
            <p:cNvPr descr="fridge2.png" id="4095" name="Google Shape;4095;p3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15641370" y="322664325"/>
              <a:ext cx="1169882637" cy="1824819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4096" name="Google Shape;4096;p3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0" y="0"/>
              <a:ext cx="2147483647" cy="9072307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97" name="Google Shape;4097;p36"/>
          <p:cNvGrpSpPr/>
          <p:nvPr/>
        </p:nvGrpSpPr>
        <p:grpSpPr>
          <a:xfrm>
            <a:off x="3236912" y="3187700"/>
            <a:ext cx="1114425" cy="541337"/>
            <a:chOff x="0" y="0"/>
            <a:chExt cx="2147483647" cy="2147483647"/>
          </a:xfrm>
        </p:grpSpPr>
        <p:sp>
          <p:nvSpPr>
            <p:cNvPr id="4098" name="Google Shape;4098;p36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36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36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36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36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36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36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05" name="Google Shape;4105;p36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4106" name="Google Shape;4106;p36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0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p3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4112" name="Google Shape;4112;p37"/>
          <p:cNvSpPr txBox="1"/>
          <p:nvPr>
            <p:ph idx="4294967295" type="title"/>
          </p:nvPr>
        </p:nvSpPr>
        <p:spPr>
          <a:xfrm>
            <a:off x="290512" y="198437"/>
            <a:ext cx="8321675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Enterprise access networks (Ethernet)</a:t>
            </a:r>
            <a:endParaRPr/>
          </a:p>
        </p:txBody>
      </p:sp>
      <p:sp>
        <p:nvSpPr>
          <p:cNvPr id="4113" name="Google Shape;4113;p37"/>
          <p:cNvSpPr txBox="1"/>
          <p:nvPr>
            <p:ph idx="4294967295" type="body"/>
          </p:nvPr>
        </p:nvSpPr>
        <p:spPr>
          <a:xfrm>
            <a:off x="455612" y="4783137"/>
            <a:ext cx="8043862" cy="141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typically used in companies, universities, etc.</a:t>
            </a:r>
            <a:endParaRPr/>
          </a:p>
          <a:p>
            <a:pPr indent="-287337" lvl="1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 Mbps, 100Mbps, 1Gbps, 10Gbps transmission rates</a:t>
            </a:r>
            <a:endParaRPr/>
          </a:p>
          <a:p>
            <a:pPr indent="-287337" lvl="1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today, end systems typically connect into Ethernet switch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114" name="Google Shape;4114;p37"/>
          <p:cNvCxnSpPr/>
          <p:nvPr/>
        </p:nvCxnSpPr>
        <p:spPr>
          <a:xfrm>
            <a:off x="2217737" y="3186112"/>
            <a:ext cx="0" cy="468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15" name="Google Shape;4115;p37"/>
          <p:cNvCxnSpPr/>
          <p:nvPr/>
        </p:nvCxnSpPr>
        <p:spPr>
          <a:xfrm>
            <a:off x="2636837" y="3194050"/>
            <a:ext cx="0" cy="55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16" name="Google Shape;4116;p37"/>
          <p:cNvCxnSpPr/>
          <p:nvPr/>
        </p:nvCxnSpPr>
        <p:spPr>
          <a:xfrm rot="10800000">
            <a:off x="1614487" y="3167062"/>
            <a:ext cx="6969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117" name="Google Shape;4117;p37"/>
          <p:cNvGrpSpPr/>
          <p:nvPr/>
        </p:nvGrpSpPr>
        <p:grpSpPr>
          <a:xfrm>
            <a:off x="2016125" y="2873375"/>
            <a:ext cx="1052512" cy="355600"/>
            <a:chOff x="7000875" y="2166937"/>
            <a:chExt cx="1052512" cy="355600"/>
          </a:xfrm>
        </p:grpSpPr>
        <p:sp>
          <p:nvSpPr>
            <p:cNvPr id="4118" name="Google Shape;4118;p37"/>
            <p:cNvSpPr txBox="1"/>
            <p:nvPr/>
          </p:nvSpPr>
          <p:spPr>
            <a:xfrm>
              <a:off x="7000875" y="2381250"/>
              <a:ext cx="785812" cy="138112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37"/>
            <p:cNvSpPr/>
            <p:nvPr/>
          </p:nvSpPr>
          <p:spPr>
            <a:xfrm>
              <a:off x="7000875" y="2171700"/>
              <a:ext cx="1052512" cy="214312"/>
            </a:xfrm>
            <a:prstGeom prst="parallelogram">
              <a:avLst>
                <a:gd fmla="val 25000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37"/>
            <p:cNvSpPr/>
            <p:nvPr/>
          </p:nvSpPr>
          <p:spPr>
            <a:xfrm>
              <a:off x="7785100" y="2166937"/>
              <a:ext cx="268287" cy="355600"/>
            </a:xfrm>
            <a:custGeom>
              <a:rect b="b" l="l" r="r" t="t"/>
              <a:pathLst>
                <a:path extrusionOk="0" h="224" w="169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37"/>
            <p:cNvSpPr/>
            <p:nvPr/>
          </p:nvSpPr>
          <p:spPr>
            <a:xfrm>
              <a:off x="7104062" y="2214562"/>
              <a:ext cx="803275" cy="127000"/>
            </a:xfrm>
            <a:custGeom>
              <a:rect b="b" l="l" r="r" t="t"/>
              <a:pathLst>
                <a:path extrusionOk="0" h="63" w="28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37"/>
            <p:cNvSpPr/>
            <p:nvPr/>
          </p:nvSpPr>
          <p:spPr>
            <a:xfrm>
              <a:off x="7291387" y="2208212"/>
              <a:ext cx="465137" cy="147637"/>
            </a:xfrm>
            <a:custGeom>
              <a:rect b="b" l="l" r="r" t="t"/>
              <a:pathLst>
                <a:path extrusionOk="0" h="93" w="2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23" name="Google Shape;4123;p37"/>
          <p:cNvCxnSpPr/>
          <p:nvPr/>
        </p:nvCxnSpPr>
        <p:spPr>
          <a:xfrm rot="10800000">
            <a:off x="1108075" y="2946400"/>
            <a:ext cx="10620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24" name="Google Shape;4124;p37"/>
          <p:cNvCxnSpPr/>
          <p:nvPr/>
        </p:nvCxnSpPr>
        <p:spPr>
          <a:xfrm rot="10800000">
            <a:off x="2389187" y="2328862"/>
            <a:ext cx="0" cy="5365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125" name="Google Shape;4125;p37"/>
          <p:cNvGrpSpPr/>
          <p:nvPr/>
        </p:nvGrpSpPr>
        <p:grpSpPr>
          <a:xfrm>
            <a:off x="2089150" y="1876425"/>
            <a:ext cx="873125" cy="627062"/>
            <a:chOff x="4710112" y="758825"/>
            <a:chExt cx="1250950" cy="992187"/>
          </a:xfrm>
        </p:grpSpPr>
        <p:pic>
          <p:nvPicPr>
            <p:cNvPr descr="access_point_stylized_small" id="4126" name="Google Shape;4126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81550" y="887412"/>
              <a:ext cx="914400" cy="86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4127" name="Google Shape;4127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10112" y="758825"/>
              <a:ext cx="1250950" cy="298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8" name="Google Shape;4128;p37"/>
          <p:cNvGrpSpPr/>
          <p:nvPr/>
        </p:nvGrpSpPr>
        <p:grpSpPr>
          <a:xfrm>
            <a:off x="2746375" y="1231900"/>
            <a:ext cx="622300" cy="717034"/>
            <a:chOff x="1392237" y="1600200"/>
            <a:chExt cx="4360862" cy="4174912"/>
          </a:xfrm>
        </p:grpSpPr>
        <p:pic>
          <p:nvPicPr>
            <p:cNvPr descr="antenna_stylized" id="4129" name="Google Shape;4129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92237" y="1600200"/>
              <a:ext cx="4325937" cy="225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130" name="Google Shape;4130;p3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20000">
              <a:off x="1601787" y="4105275"/>
              <a:ext cx="3563937" cy="1608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1" name="Google Shape;4131;p37"/>
            <p:cNvSpPr/>
            <p:nvPr/>
          </p:nvSpPr>
          <p:spPr>
            <a:xfrm>
              <a:off x="2782887" y="2544762"/>
              <a:ext cx="2868612" cy="209867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132" name="Google Shape;4132;p3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24175" y="2598737"/>
              <a:ext cx="2606675" cy="1909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3" name="Google Shape;4133;p37"/>
            <p:cNvSpPr/>
            <p:nvPr/>
          </p:nvSpPr>
          <p:spPr>
            <a:xfrm>
              <a:off x="3305175" y="2482850"/>
              <a:ext cx="2430462" cy="3905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37"/>
            <p:cNvSpPr/>
            <p:nvPr/>
          </p:nvSpPr>
          <p:spPr>
            <a:xfrm>
              <a:off x="2757487" y="2479675"/>
              <a:ext cx="674687" cy="162560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37"/>
            <p:cNvSpPr/>
            <p:nvPr/>
          </p:nvSpPr>
          <p:spPr>
            <a:xfrm>
              <a:off x="4991100" y="2770187"/>
              <a:ext cx="727075" cy="187642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37"/>
            <p:cNvSpPr/>
            <p:nvPr/>
          </p:nvSpPr>
          <p:spPr>
            <a:xfrm>
              <a:off x="2749550" y="4022725"/>
              <a:ext cx="2667000" cy="633412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37"/>
            <p:cNvSpPr/>
            <p:nvPr/>
          </p:nvSpPr>
          <p:spPr>
            <a:xfrm>
              <a:off x="5072062" y="2786062"/>
              <a:ext cx="681037" cy="1884362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37"/>
            <p:cNvSpPr/>
            <p:nvPr/>
          </p:nvSpPr>
          <p:spPr>
            <a:xfrm>
              <a:off x="2752725" y="4106862"/>
              <a:ext cx="2371725" cy="62547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9" name="Google Shape;4139;p37"/>
            <p:cNvGrpSpPr/>
            <p:nvPr/>
          </p:nvGrpSpPr>
          <p:grpSpPr>
            <a:xfrm>
              <a:off x="2713037" y="4775200"/>
              <a:ext cx="804862" cy="371475"/>
              <a:chOff x="2762250" y="4194175"/>
              <a:chExt cx="1193800" cy="519112"/>
            </a:xfrm>
          </p:grpSpPr>
          <p:sp>
            <p:nvSpPr>
              <p:cNvPr id="4140" name="Google Shape;4140;p37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1" name="Google Shape;4141;p37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2" name="Google Shape;4142;p37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3" name="Google Shape;4143;p37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4" name="Google Shape;4144;p37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5" name="Google Shape;4145;p37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46" name="Google Shape;4146;p37"/>
            <p:cNvSpPr/>
            <p:nvPr/>
          </p:nvSpPr>
          <p:spPr>
            <a:xfrm>
              <a:off x="4090987" y="4830762"/>
              <a:ext cx="974725" cy="81597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37"/>
            <p:cNvSpPr/>
            <p:nvPr/>
          </p:nvSpPr>
          <p:spPr>
            <a:xfrm>
              <a:off x="1603375" y="4895850"/>
              <a:ext cx="2493962" cy="7445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37"/>
            <p:cNvSpPr/>
            <p:nvPr/>
          </p:nvSpPr>
          <p:spPr>
            <a:xfrm>
              <a:off x="1604962" y="4759325"/>
              <a:ext cx="26987" cy="15081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37"/>
            <p:cNvSpPr/>
            <p:nvPr/>
          </p:nvSpPr>
          <p:spPr>
            <a:xfrm>
              <a:off x="1606550" y="4144962"/>
              <a:ext cx="1158875" cy="62388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37"/>
            <p:cNvSpPr/>
            <p:nvPr/>
          </p:nvSpPr>
          <p:spPr>
            <a:xfrm>
              <a:off x="1684337" y="4791075"/>
              <a:ext cx="2365375" cy="7159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37"/>
            <p:cNvSpPr/>
            <p:nvPr/>
          </p:nvSpPr>
          <p:spPr>
            <a:xfrm flipH="1" rot="10800000">
              <a:off x="4046537" y="4740275"/>
              <a:ext cx="965200" cy="7413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2" name="Google Shape;4152;p37"/>
          <p:cNvGrpSpPr/>
          <p:nvPr/>
        </p:nvGrpSpPr>
        <p:grpSpPr>
          <a:xfrm>
            <a:off x="1216025" y="1511300"/>
            <a:ext cx="566737" cy="634857"/>
            <a:chOff x="1392237" y="1600200"/>
            <a:chExt cx="4360862" cy="4174912"/>
          </a:xfrm>
        </p:grpSpPr>
        <p:pic>
          <p:nvPicPr>
            <p:cNvPr descr="antenna_stylized" id="4153" name="Google Shape;4153;p3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92237" y="1600200"/>
              <a:ext cx="4325937" cy="225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154" name="Google Shape;4154;p3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 rot="120000">
              <a:off x="1601787" y="4105275"/>
              <a:ext cx="3563937" cy="1608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5" name="Google Shape;4155;p37"/>
            <p:cNvSpPr/>
            <p:nvPr/>
          </p:nvSpPr>
          <p:spPr>
            <a:xfrm>
              <a:off x="2782887" y="2544762"/>
              <a:ext cx="2868612" cy="209867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156" name="Google Shape;4156;p3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924175" y="2598737"/>
              <a:ext cx="2606675" cy="1909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7" name="Google Shape;4157;p37"/>
            <p:cNvSpPr/>
            <p:nvPr/>
          </p:nvSpPr>
          <p:spPr>
            <a:xfrm>
              <a:off x="3305175" y="2482850"/>
              <a:ext cx="2430462" cy="3905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37"/>
            <p:cNvSpPr/>
            <p:nvPr/>
          </p:nvSpPr>
          <p:spPr>
            <a:xfrm>
              <a:off x="2757487" y="2479675"/>
              <a:ext cx="674687" cy="162560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37"/>
            <p:cNvSpPr/>
            <p:nvPr/>
          </p:nvSpPr>
          <p:spPr>
            <a:xfrm>
              <a:off x="4991100" y="2770187"/>
              <a:ext cx="727075" cy="187642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37"/>
            <p:cNvSpPr/>
            <p:nvPr/>
          </p:nvSpPr>
          <p:spPr>
            <a:xfrm>
              <a:off x="2749550" y="4022725"/>
              <a:ext cx="2667000" cy="633412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37"/>
            <p:cNvSpPr/>
            <p:nvPr/>
          </p:nvSpPr>
          <p:spPr>
            <a:xfrm>
              <a:off x="5072062" y="2786062"/>
              <a:ext cx="681037" cy="1884362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37"/>
            <p:cNvSpPr/>
            <p:nvPr/>
          </p:nvSpPr>
          <p:spPr>
            <a:xfrm>
              <a:off x="2752725" y="4106862"/>
              <a:ext cx="2371725" cy="62547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63" name="Google Shape;4163;p37"/>
            <p:cNvGrpSpPr/>
            <p:nvPr/>
          </p:nvGrpSpPr>
          <p:grpSpPr>
            <a:xfrm>
              <a:off x="2713037" y="4775200"/>
              <a:ext cx="804862" cy="371475"/>
              <a:chOff x="2762250" y="4194175"/>
              <a:chExt cx="1193800" cy="519112"/>
            </a:xfrm>
          </p:grpSpPr>
          <p:sp>
            <p:nvSpPr>
              <p:cNvPr id="4164" name="Google Shape;4164;p37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5" name="Google Shape;4165;p37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6" name="Google Shape;4166;p37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7" name="Google Shape;4167;p37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8" name="Google Shape;4168;p37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9" name="Google Shape;4169;p37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70" name="Google Shape;4170;p37"/>
            <p:cNvSpPr/>
            <p:nvPr/>
          </p:nvSpPr>
          <p:spPr>
            <a:xfrm>
              <a:off x="4090987" y="4830762"/>
              <a:ext cx="974725" cy="81597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37"/>
            <p:cNvSpPr/>
            <p:nvPr/>
          </p:nvSpPr>
          <p:spPr>
            <a:xfrm>
              <a:off x="1603375" y="4895850"/>
              <a:ext cx="2493962" cy="7445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37"/>
            <p:cNvSpPr/>
            <p:nvPr/>
          </p:nvSpPr>
          <p:spPr>
            <a:xfrm>
              <a:off x="1604962" y="4759325"/>
              <a:ext cx="26987" cy="15081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37"/>
            <p:cNvSpPr/>
            <p:nvPr/>
          </p:nvSpPr>
          <p:spPr>
            <a:xfrm>
              <a:off x="1606550" y="4144962"/>
              <a:ext cx="1158875" cy="62388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37"/>
            <p:cNvSpPr/>
            <p:nvPr/>
          </p:nvSpPr>
          <p:spPr>
            <a:xfrm>
              <a:off x="1684337" y="4791075"/>
              <a:ext cx="2365375" cy="7159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37"/>
            <p:cNvSpPr/>
            <p:nvPr/>
          </p:nvSpPr>
          <p:spPr>
            <a:xfrm flipH="1" rot="10800000">
              <a:off x="4046537" y="4740275"/>
              <a:ext cx="965200" cy="7413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6" name="Google Shape;4176;p37"/>
          <p:cNvGrpSpPr/>
          <p:nvPr/>
        </p:nvGrpSpPr>
        <p:grpSpPr>
          <a:xfrm>
            <a:off x="1963737" y="1203325"/>
            <a:ext cx="635000" cy="625190"/>
            <a:chOff x="1392237" y="1600200"/>
            <a:chExt cx="4360862" cy="4174912"/>
          </a:xfrm>
        </p:grpSpPr>
        <p:pic>
          <p:nvPicPr>
            <p:cNvPr descr="antenna_stylized" id="4177" name="Google Shape;4177;p3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392237" y="1600200"/>
              <a:ext cx="4325937" cy="225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178" name="Google Shape;4178;p3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flipH="1" rot="120000">
              <a:off x="1601787" y="4105275"/>
              <a:ext cx="3563937" cy="1608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9" name="Google Shape;4179;p37"/>
            <p:cNvSpPr/>
            <p:nvPr/>
          </p:nvSpPr>
          <p:spPr>
            <a:xfrm>
              <a:off x="2782887" y="2544762"/>
              <a:ext cx="2868612" cy="209867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180" name="Google Shape;4180;p3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924175" y="2598737"/>
              <a:ext cx="2606675" cy="1909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1" name="Google Shape;4181;p37"/>
            <p:cNvSpPr/>
            <p:nvPr/>
          </p:nvSpPr>
          <p:spPr>
            <a:xfrm>
              <a:off x="3305175" y="2482850"/>
              <a:ext cx="2430462" cy="3905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37"/>
            <p:cNvSpPr/>
            <p:nvPr/>
          </p:nvSpPr>
          <p:spPr>
            <a:xfrm>
              <a:off x="2757487" y="2479675"/>
              <a:ext cx="674687" cy="162560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37"/>
            <p:cNvSpPr/>
            <p:nvPr/>
          </p:nvSpPr>
          <p:spPr>
            <a:xfrm>
              <a:off x="4991100" y="2770187"/>
              <a:ext cx="727075" cy="187642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37"/>
            <p:cNvSpPr/>
            <p:nvPr/>
          </p:nvSpPr>
          <p:spPr>
            <a:xfrm>
              <a:off x="2749550" y="4022725"/>
              <a:ext cx="2667000" cy="633412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37"/>
            <p:cNvSpPr/>
            <p:nvPr/>
          </p:nvSpPr>
          <p:spPr>
            <a:xfrm>
              <a:off x="5072062" y="2786062"/>
              <a:ext cx="681037" cy="1884362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37"/>
            <p:cNvSpPr/>
            <p:nvPr/>
          </p:nvSpPr>
          <p:spPr>
            <a:xfrm>
              <a:off x="2752725" y="4106862"/>
              <a:ext cx="2371725" cy="62547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87" name="Google Shape;4187;p37"/>
            <p:cNvGrpSpPr/>
            <p:nvPr/>
          </p:nvGrpSpPr>
          <p:grpSpPr>
            <a:xfrm>
              <a:off x="2713037" y="4775200"/>
              <a:ext cx="804862" cy="371475"/>
              <a:chOff x="2762250" y="4194175"/>
              <a:chExt cx="1193800" cy="519112"/>
            </a:xfrm>
          </p:grpSpPr>
          <p:sp>
            <p:nvSpPr>
              <p:cNvPr id="4188" name="Google Shape;4188;p37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9" name="Google Shape;4189;p37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0" name="Google Shape;4190;p37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1" name="Google Shape;4191;p37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2" name="Google Shape;4192;p37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3" name="Google Shape;4193;p37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94" name="Google Shape;4194;p37"/>
            <p:cNvSpPr/>
            <p:nvPr/>
          </p:nvSpPr>
          <p:spPr>
            <a:xfrm>
              <a:off x="4090987" y="4830762"/>
              <a:ext cx="974725" cy="81597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37"/>
            <p:cNvSpPr/>
            <p:nvPr/>
          </p:nvSpPr>
          <p:spPr>
            <a:xfrm>
              <a:off x="1603375" y="4895850"/>
              <a:ext cx="2493962" cy="7445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37"/>
            <p:cNvSpPr/>
            <p:nvPr/>
          </p:nvSpPr>
          <p:spPr>
            <a:xfrm>
              <a:off x="1604962" y="4759325"/>
              <a:ext cx="26987" cy="15081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37"/>
            <p:cNvSpPr/>
            <p:nvPr/>
          </p:nvSpPr>
          <p:spPr>
            <a:xfrm>
              <a:off x="1606550" y="4144962"/>
              <a:ext cx="1158875" cy="62388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37"/>
            <p:cNvSpPr/>
            <p:nvPr/>
          </p:nvSpPr>
          <p:spPr>
            <a:xfrm>
              <a:off x="1684337" y="4791075"/>
              <a:ext cx="2365375" cy="7159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37"/>
            <p:cNvSpPr/>
            <p:nvPr/>
          </p:nvSpPr>
          <p:spPr>
            <a:xfrm flipH="1" rot="10800000">
              <a:off x="4046537" y="4740275"/>
              <a:ext cx="965200" cy="7413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0" name="Google Shape;4200;p37"/>
          <p:cNvGrpSpPr/>
          <p:nvPr/>
        </p:nvGrpSpPr>
        <p:grpSpPr>
          <a:xfrm>
            <a:off x="4429125" y="1851025"/>
            <a:ext cx="1166812" cy="479423"/>
            <a:chOff x="3740150" y="2063750"/>
            <a:chExt cx="881062" cy="307974"/>
          </a:xfrm>
        </p:grpSpPr>
        <p:sp>
          <p:nvSpPr>
            <p:cNvPr id="4201" name="Google Shape;4201;p37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37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37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04" name="Google Shape;4204;p37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4205" name="Google Shape;4205;p37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6" name="Google Shape;4206;p37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207" name="Google Shape;4207;p37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8" name="Google Shape;4208;p37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209" name="Google Shape;4209;p37"/>
          <p:cNvCxnSpPr/>
          <p:nvPr/>
        </p:nvCxnSpPr>
        <p:spPr>
          <a:xfrm flipH="1" rot="10800000">
            <a:off x="2778125" y="2111375"/>
            <a:ext cx="1668462" cy="7667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10" name="Google Shape;4210;p37"/>
          <p:cNvCxnSpPr/>
          <p:nvPr/>
        </p:nvCxnSpPr>
        <p:spPr>
          <a:xfrm>
            <a:off x="4594225" y="3005137"/>
            <a:ext cx="0" cy="652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11" name="Google Shape;4211;p37"/>
          <p:cNvCxnSpPr/>
          <p:nvPr/>
        </p:nvCxnSpPr>
        <p:spPr>
          <a:xfrm>
            <a:off x="4975225" y="2997200"/>
            <a:ext cx="0" cy="6524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212" name="Google Shape;4212;p37"/>
          <p:cNvGrpSpPr/>
          <p:nvPr/>
        </p:nvGrpSpPr>
        <p:grpSpPr>
          <a:xfrm>
            <a:off x="4432300" y="3616325"/>
            <a:ext cx="365125" cy="766762"/>
            <a:chOff x="6572250" y="681037"/>
            <a:chExt cx="2262187" cy="3803650"/>
          </a:xfrm>
        </p:grpSpPr>
        <p:sp>
          <p:nvSpPr>
            <p:cNvPr id="4213" name="Google Shape;4213;p3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37"/>
            <p:cNvSpPr txBox="1"/>
            <p:nvPr/>
          </p:nvSpPr>
          <p:spPr>
            <a:xfrm>
              <a:off x="6680200" y="681037"/>
              <a:ext cx="1662112" cy="3622675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3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3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37"/>
            <p:cNvSpPr txBox="1"/>
            <p:nvPr/>
          </p:nvSpPr>
          <p:spPr>
            <a:xfrm>
              <a:off x="6689725" y="1098550"/>
              <a:ext cx="944562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8" name="Google Shape;4218;p37"/>
            <p:cNvGrpSpPr/>
            <p:nvPr/>
          </p:nvGrpSpPr>
          <p:grpSpPr>
            <a:xfrm>
              <a:off x="7536492" y="1058794"/>
              <a:ext cx="924881" cy="228532"/>
              <a:chOff x="971550" y="4075112"/>
              <a:chExt cx="1154112" cy="219075"/>
            </a:xfrm>
          </p:grpSpPr>
          <p:sp>
            <p:nvSpPr>
              <p:cNvPr id="4219" name="Google Shape;4219;p37"/>
              <p:cNvSpPr/>
              <p:nvPr/>
            </p:nvSpPr>
            <p:spPr>
              <a:xfrm>
                <a:off x="971550" y="4075112"/>
                <a:ext cx="115411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0" name="Google Shape;4220;p37"/>
              <p:cNvSpPr/>
              <p:nvPr/>
            </p:nvSpPr>
            <p:spPr>
              <a:xfrm>
                <a:off x="995362" y="4097337"/>
                <a:ext cx="1104900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21" name="Google Shape;4221;p37"/>
            <p:cNvSpPr txBox="1"/>
            <p:nvPr/>
          </p:nvSpPr>
          <p:spPr>
            <a:xfrm>
              <a:off x="6710362" y="1617662"/>
              <a:ext cx="944562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2" name="Google Shape;4222;p37"/>
            <p:cNvGrpSpPr/>
            <p:nvPr/>
          </p:nvGrpSpPr>
          <p:grpSpPr>
            <a:xfrm>
              <a:off x="7535862" y="1579505"/>
              <a:ext cx="924881" cy="212725"/>
              <a:chOff x="974725" y="4078287"/>
              <a:chExt cx="1154112" cy="220662"/>
            </a:xfrm>
          </p:grpSpPr>
          <p:sp>
            <p:nvSpPr>
              <p:cNvPr id="4223" name="Google Shape;4223;p37"/>
              <p:cNvSpPr/>
              <p:nvPr/>
            </p:nvSpPr>
            <p:spPr>
              <a:xfrm>
                <a:off x="974725" y="4078287"/>
                <a:ext cx="115411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4" name="Google Shape;4224;p37"/>
              <p:cNvSpPr/>
              <p:nvPr/>
            </p:nvSpPr>
            <p:spPr>
              <a:xfrm>
                <a:off x="1000125" y="4102100"/>
                <a:ext cx="1104900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25" name="Google Shape;4225;p37"/>
            <p:cNvSpPr txBox="1"/>
            <p:nvPr/>
          </p:nvSpPr>
          <p:spPr>
            <a:xfrm>
              <a:off x="6689725" y="2154237"/>
              <a:ext cx="954087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37"/>
            <p:cNvSpPr txBox="1"/>
            <p:nvPr/>
          </p:nvSpPr>
          <p:spPr>
            <a:xfrm>
              <a:off x="6710362" y="2625725"/>
              <a:ext cx="944562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27" name="Google Shape;4227;p37"/>
            <p:cNvGrpSpPr/>
            <p:nvPr/>
          </p:nvGrpSpPr>
          <p:grpSpPr>
            <a:xfrm>
              <a:off x="7516812" y="2586311"/>
              <a:ext cx="923925" cy="236263"/>
              <a:chOff x="974725" y="4079875"/>
              <a:chExt cx="1150937" cy="217487"/>
            </a:xfrm>
          </p:grpSpPr>
          <p:sp>
            <p:nvSpPr>
              <p:cNvPr id="4228" name="Google Shape;4228;p37"/>
              <p:cNvSpPr/>
              <p:nvPr/>
            </p:nvSpPr>
            <p:spPr>
              <a:xfrm>
                <a:off x="974725" y="4079875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9" name="Google Shape;4229;p37"/>
              <p:cNvSpPr/>
              <p:nvPr/>
            </p:nvSpPr>
            <p:spPr>
              <a:xfrm>
                <a:off x="998537" y="4102100"/>
                <a:ext cx="1103312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30" name="Google Shape;4230;p3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31" name="Google Shape;4231;p37"/>
            <p:cNvGrpSpPr/>
            <p:nvPr/>
          </p:nvGrpSpPr>
          <p:grpSpPr>
            <a:xfrm>
              <a:off x="7525711" y="2106612"/>
              <a:ext cx="923925" cy="220662"/>
              <a:chOff x="977900" y="4076700"/>
              <a:chExt cx="1150937" cy="220662"/>
            </a:xfrm>
          </p:grpSpPr>
          <p:sp>
            <p:nvSpPr>
              <p:cNvPr id="4232" name="Google Shape;4232;p37"/>
              <p:cNvSpPr/>
              <p:nvPr/>
            </p:nvSpPr>
            <p:spPr>
              <a:xfrm>
                <a:off x="977900" y="4076700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3" name="Google Shape;4233;p37"/>
              <p:cNvSpPr/>
              <p:nvPr/>
            </p:nvSpPr>
            <p:spPr>
              <a:xfrm>
                <a:off x="1003300" y="4100512"/>
                <a:ext cx="110331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34" name="Google Shape;4234;p37"/>
            <p:cNvSpPr txBox="1"/>
            <p:nvPr/>
          </p:nvSpPr>
          <p:spPr>
            <a:xfrm>
              <a:off x="8332787" y="681037"/>
              <a:ext cx="107950" cy="363061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5" name="Google Shape;4235;p3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Google Shape;4236;p3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7" name="Google Shape;4237;p37"/>
            <p:cNvSpPr/>
            <p:nvPr/>
          </p:nvSpPr>
          <p:spPr>
            <a:xfrm>
              <a:off x="8755062" y="4146550"/>
              <a:ext cx="79375" cy="14922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8" name="Google Shape;4238;p3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9" name="Google Shape;4239;p37"/>
            <p:cNvSpPr/>
            <p:nvPr/>
          </p:nvSpPr>
          <p:spPr>
            <a:xfrm>
              <a:off x="6572250" y="4248150"/>
              <a:ext cx="1908175" cy="23653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0" name="Google Shape;4240;p37"/>
            <p:cNvSpPr/>
            <p:nvPr/>
          </p:nvSpPr>
          <p:spPr>
            <a:xfrm>
              <a:off x="6680200" y="4303712"/>
              <a:ext cx="1692275" cy="13335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1" name="Google Shape;4241;p37"/>
            <p:cNvSpPr/>
            <p:nvPr/>
          </p:nvSpPr>
          <p:spPr>
            <a:xfrm>
              <a:off x="6837362" y="3783012"/>
              <a:ext cx="255587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2" name="Google Shape;4242;p37"/>
            <p:cNvSpPr/>
            <p:nvPr/>
          </p:nvSpPr>
          <p:spPr>
            <a:xfrm>
              <a:off x="7123112" y="3783012"/>
              <a:ext cx="255587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3" name="Google Shape;4243;p37"/>
            <p:cNvSpPr/>
            <p:nvPr/>
          </p:nvSpPr>
          <p:spPr>
            <a:xfrm>
              <a:off x="7397750" y="3776662"/>
              <a:ext cx="255587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4" name="Google Shape;4244;p37"/>
            <p:cNvSpPr txBox="1"/>
            <p:nvPr/>
          </p:nvSpPr>
          <p:spPr>
            <a:xfrm>
              <a:off x="8037512" y="2909887"/>
              <a:ext cx="138112" cy="12128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45" name="Google Shape;4245;p37"/>
          <p:cNvCxnSpPr/>
          <p:nvPr/>
        </p:nvCxnSpPr>
        <p:spPr>
          <a:xfrm>
            <a:off x="3017837" y="3208337"/>
            <a:ext cx="503237" cy="331787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46" name="Google Shape;4246;p37"/>
          <p:cNvSpPr txBox="1"/>
          <p:nvPr/>
        </p:nvSpPr>
        <p:spPr>
          <a:xfrm>
            <a:off x="3051175" y="3538537"/>
            <a:ext cx="1212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</p:txBody>
      </p:sp>
      <p:cxnSp>
        <p:nvCxnSpPr>
          <p:cNvPr id="4247" name="Google Shape;4247;p37"/>
          <p:cNvCxnSpPr/>
          <p:nvPr/>
        </p:nvCxnSpPr>
        <p:spPr>
          <a:xfrm>
            <a:off x="5307012" y="3954462"/>
            <a:ext cx="525462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48" name="Google Shape;4248;p37"/>
          <p:cNvSpPr txBox="1"/>
          <p:nvPr/>
        </p:nvSpPr>
        <p:spPr>
          <a:xfrm>
            <a:off x="5667375" y="3552825"/>
            <a:ext cx="20621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institutional mail,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servers</a:t>
            </a:r>
            <a:endParaRPr/>
          </a:p>
        </p:txBody>
      </p:sp>
      <p:sp>
        <p:nvSpPr>
          <p:cNvPr id="4249" name="Google Shape;4249;p37"/>
          <p:cNvSpPr txBox="1"/>
          <p:nvPr/>
        </p:nvSpPr>
        <p:spPr>
          <a:xfrm>
            <a:off x="6332537" y="2986087"/>
            <a:ext cx="2187575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institutional router</a:t>
            </a:r>
            <a:endParaRPr/>
          </a:p>
        </p:txBody>
      </p:sp>
      <p:cxnSp>
        <p:nvCxnSpPr>
          <p:cNvPr id="4250" name="Google Shape;4250;p37"/>
          <p:cNvCxnSpPr/>
          <p:nvPr/>
        </p:nvCxnSpPr>
        <p:spPr>
          <a:xfrm>
            <a:off x="5505450" y="2368550"/>
            <a:ext cx="1006475" cy="663575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51" name="Google Shape;4251;p37"/>
          <p:cNvCxnSpPr/>
          <p:nvPr/>
        </p:nvCxnSpPr>
        <p:spPr>
          <a:xfrm>
            <a:off x="5578475" y="2032000"/>
            <a:ext cx="9715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52" name="Google Shape;4252;p37"/>
          <p:cNvCxnSpPr/>
          <p:nvPr/>
        </p:nvCxnSpPr>
        <p:spPr>
          <a:xfrm>
            <a:off x="6608762" y="2028825"/>
            <a:ext cx="9715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53" name="Google Shape;4253;p37"/>
          <p:cNvCxnSpPr/>
          <p:nvPr/>
        </p:nvCxnSpPr>
        <p:spPr>
          <a:xfrm>
            <a:off x="5999162" y="2117725"/>
            <a:ext cx="503237" cy="331787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54" name="Google Shape;4254;p37"/>
          <p:cNvSpPr txBox="1"/>
          <p:nvPr/>
        </p:nvSpPr>
        <p:spPr>
          <a:xfrm>
            <a:off x="6475412" y="2320925"/>
            <a:ext cx="2259012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institutional link to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(Internet)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5" name="Google Shape;4255;p37"/>
          <p:cNvGrpSpPr/>
          <p:nvPr/>
        </p:nvGrpSpPr>
        <p:grpSpPr>
          <a:xfrm>
            <a:off x="4397375" y="2636837"/>
            <a:ext cx="1052512" cy="355600"/>
            <a:chOff x="7000875" y="2166937"/>
            <a:chExt cx="1052512" cy="355600"/>
          </a:xfrm>
        </p:grpSpPr>
        <p:sp>
          <p:nvSpPr>
            <p:cNvPr id="4256" name="Google Shape;4256;p37"/>
            <p:cNvSpPr txBox="1"/>
            <p:nvPr/>
          </p:nvSpPr>
          <p:spPr>
            <a:xfrm>
              <a:off x="7000875" y="2381250"/>
              <a:ext cx="785812" cy="138112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7" name="Google Shape;4257;p37"/>
            <p:cNvSpPr/>
            <p:nvPr/>
          </p:nvSpPr>
          <p:spPr>
            <a:xfrm>
              <a:off x="7000875" y="2171700"/>
              <a:ext cx="1052512" cy="214312"/>
            </a:xfrm>
            <a:prstGeom prst="parallelogram">
              <a:avLst>
                <a:gd fmla="val 25000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37"/>
            <p:cNvSpPr/>
            <p:nvPr/>
          </p:nvSpPr>
          <p:spPr>
            <a:xfrm>
              <a:off x="7785100" y="2166937"/>
              <a:ext cx="268287" cy="355600"/>
            </a:xfrm>
            <a:custGeom>
              <a:rect b="b" l="l" r="r" t="t"/>
              <a:pathLst>
                <a:path extrusionOk="0" h="224" w="169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9" name="Google Shape;4259;p37"/>
            <p:cNvSpPr/>
            <p:nvPr/>
          </p:nvSpPr>
          <p:spPr>
            <a:xfrm>
              <a:off x="7104062" y="2214562"/>
              <a:ext cx="803275" cy="127000"/>
            </a:xfrm>
            <a:custGeom>
              <a:rect b="b" l="l" r="r" t="t"/>
              <a:pathLst>
                <a:path extrusionOk="0" h="63" w="28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0" name="Google Shape;4260;p37"/>
            <p:cNvSpPr/>
            <p:nvPr/>
          </p:nvSpPr>
          <p:spPr>
            <a:xfrm>
              <a:off x="7291387" y="2208212"/>
              <a:ext cx="465137" cy="147637"/>
            </a:xfrm>
            <a:custGeom>
              <a:rect b="b" l="l" r="r" t="t"/>
              <a:pathLst>
                <a:path extrusionOk="0" h="93" w="2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61" name="Google Shape;4261;p37"/>
          <p:cNvCxnSpPr/>
          <p:nvPr/>
        </p:nvCxnSpPr>
        <p:spPr>
          <a:xfrm>
            <a:off x="4983162" y="2332037"/>
            <a:ext cx="0" cy="29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262" name="Google Shape;4262;p37"/>
          <p:cNvGrpSpPr/>
          <p:nvPr/>
        </p:nvGrpSpPr>
        <p:grpSpPr>
          <a:xfrm>
            <a:off x="4872037" y="3609975"/>
            <a:ext cx="365125" cy="766762"/>
            <a:chOff x="6572250" y="681037"/>
            <a:chExt cx="2262187" cy="3803650"/>
          </a:xfrm>
        </p:grpSpPr>
        <p:sp>
          <p:nvSpPr>
            <p:cNvPr id="4263" name="Google Shape;4263;p37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4" name="Google Shape;4264;p37"/>
            <p:cNvSpPr txBox="1"/>
            <p:nvPr/>
          </p:nvSpPr>
          <p:spPr>
            <a:xfrm>
              <a:off x="6680200" y="681037"/>
              <a:ext cx="1662112" cy="3622675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5" name="Google Shape;4265;p37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6" name="Google Shape;4266;p37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37"/>
            <p:cNvSpPr txBox="1"/>
            <p:nvPr/>
          </p:nvSpPr>
          <p:spPr>
            <a:xfrm>
              <a:off x="6689725" y="1098550"/>
              <a:ext cx="944562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68" name="Google Shape;4268;p37"/>
            <p:cNvGrpSpPr/>
            <p:nvPr/>
          </p:nvGrpSpPr>
          <p:grpSpPr>
            <a:xfrm>
              <a:off x="7536492" y="1058794"/>
              <a:ext cx="924881" cy="228532"/>
              <a:chOff x="971550" y="4075112"/>
              <a:chExt cx="1154112" cy="219075"/>
            </a:xfrm>
          </p:grpSpPr>
          <p:sp>
            <p:nvSpPr>
              <p:cNvPr id="4269" name="Google Shape;4269;p37"/>
              <p:cNvSpPr/>
              <p:nvPr/>
            </p:nvSpPr>
            <p:spPr>
              <a:xfrm>
                <a:off x="971550" y="4075112"/>
                <a:ext cx="115411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0" name="Google Shape;4270;p37"/>
              <p:cNvSpPr/>
              <p:nvPr/>
            </p:nvSpPr>
            <p:spPr>
              <a:xfrm>
                <a:off x="995362" y="4097337"/>
                <a:ext cx="1104900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71" name="Google Shape;4271;p37"/>
            <p:cNvSpPr txBox="1"/>
            <p:nvPr/>
          </p:nvSpPr>
          <p:spPr>
            <a:xfrm>
              <a:off x="6710362" y="1617662"/>
              <a:ext cx="944562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2" name="Google Shape;4272;p37"/>
            <p:cNvGrpSpPr/>
            <p:nvPr/>
          </p:nvGrpSpPr>
          <p:grpSpPr>
            <a:xfrm>
              <a:off x="7535862" y="1579505"/>
              <a:ext cx="924881" cy="212725"/>
              <a:chOff x="974725" y="4078287"/>
              <a:chExt cx="1154112" cy="220662"/>
            </a:xfrm>
          </p:grpSpPr>
          <p:sp>
            <p:nvSpPr>
              <p:cNvPr id="4273" name="Google Shape;4273;p37"/>
              <p:cNvSpPr/>
              <p:nvPr/>
            </p:nvSpPr>
            <p:spPr>
              <a:xfrm>
                <a:off x="974725" y="4078287"/>
                <a:ext cx="1154112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4" name="Google Shape;4274;p37"/>
              <p:cNvSpPr/>
              <p:nvPr/>
            </p:nvSpPr>
            <p:spPr>
              <a:xfrm>
                <a:off x="1000125" y="4102100"/>
                <a:ext cx="1104900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75" name="Google Shape;4275;p37"/>
            <p:cNvSpPr txBox="1"/>
            <p:nvPr/>
          </p:nvSpPr>
          <p:spPr>
            <a:xfrm>
              <a:off x="6689725" y="2154237"/>
              <a:ext cx="954087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6" name="Google Shape;4276;p37"/>
            <p:cNvSpPr txBox="1"/>
            <p:nvPr/>
          </p:nvSpPr>
          <p:spPr>
            <a:xfrm>
              <a:off x="6710362" y="2625725"/>
              <a:ext cx="944562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7" name="Google Shape;4277;p37"/>
            <p:cNvGrpSpPr/>
            <p:nvPr/>
          </p:nvGrpSpPr>
          <p:grpSpPr>
            <a:xfrm>
              <a:off x="7516812" y="2586311"/>
              <a:ext cx="923925" cy="236263"/>
              <a:chOff x="974725" y="4079875"/>
              <a:chExt cx="1150937" cy="217487"/>
            </a:xfrm>
          </p:grpSpPr>
          <p:sp>
            <p:nvSpPr>
              <p:cNvPr id="4278" name="Google Shape;4278;p37"/>
              <p:cNvSpPr/>
              <p:nvPr/>
            </p:nvSpPr>
            <p:spPr>
              <a:xfrm>
                <a:off x="974725" y="4079875"/>
                <a:ext cx="115093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9" name="Google Shape;4279;p37"/>
              <p:cNvSpPr/>
              <p:nvPr/>
            </p:nvSpPr>
            <p:spPr>
              <a:xfrm>
                <a:off x="998537" y="4102100"/>
                <a:ext cx="1103312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80" name="Google Shape;4280;p37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81" name="Google Shape;4281;p37"/>
            <p:cNvGrpSpPr/>
            <p:nvPr/>
          </p:nvGrpSpPr>
          <p:grpSpPr>
            <a:xfrm>
              <a:off x="7525711" y="2106612"/>
              <a:ext cx="923925" cy="220662"/>
              <a:chOff x="977900" y="4076700"/>
              <a:chExt cx="1150937" cy="220662"/>
            </a:xfrm>
          </p:grpSpPr>
          <p:sp>
            <p:nvSpPr>
              <p:cNvPr id="4282" name="Google Shape;4282;p37"/>
              <p:cNvSpPr/>
              <p:nvPr/>
            </p:nvSpPr>
            <p:spPr>
              <a:xfrm>
                <a:off x="977900" y="4076700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3" name="Google Shape;4283;p37"/>
              <p:cNvSpPr/>
              <p:nvPr/>
            </p:nvSpPr>
            <p:spPr>
              <a:xfrm>
                <a:off x="1003300" y="4100512"/>
                <a:ext cx="1103312" cy="17303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84" name="Google Shape;4284;p37"/>
            <p:cNvSpPr txBox="1"/>
            <p:nvPr/>
          </p:nvSpPr>
          <p:spPr>
            <a:xfrm>
              <a:off x="8332787" y="681037"/>
              <a:ext cx="107950" cy="363061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5" name="Google Shape;4285;p37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6" name="Google Shape;4286;p37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7" name="Google Shape;4287;p37"/>
            <p:cNvSpPr/>
            <p:nvPr/>
          </p:nvSpPr>
          <p:spPr>
            <a:xfrm>
              <a:off x="8755062" y="4146550"/>
              <a:ext cx="79375" cy="14922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8" name="Google Shape;4288;p37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9" name="Google Shape;4289;p37"/>
            <p:cNvSpPr/>
            <p:nvPr/>
          </p:nvSpPr>
          <p:spPr>
            <a:xfrm>
              <a:off x="6572250" y="4248150"/>
              <a:ext cx="1908175" cy="23653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0" name="Google Shape;4290;p37"/>
            <p:cNvSpPr/>
            <p:nvPr/>
          </p:nvSpPr>
          <p:spPr>
            <a:xfrm>
              <a:off x="6680200" y="4303712"/>
              <a:ext cx="1692275" cy="13335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37"/>
            <p:cNvSpPr/>
            <p:nvPr/>
          </p:nvSpPr>
          <p:spPr>
            <a:xfrm>
              <a:off x="6837362" y="3783012"/>
              <a:ext cx="255587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p37"/>
            <p:cNvSpPr/>
            <p:nvPr/>
          </p:nvSpPr>
          <p:spPr>
            <a:xfrm>
              <a:off x="7123112" y="3783012"/>
              <a:ext cx="255587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3" name="Google Shape;4293;p37"/>
            <p:cNvSpPr/>
            <p:nvPr/>
          </p:nvSpPr>
          <p:spPr>
            <a:xfrm>
              <a:off x="7397750" y="3776662"/>
              <a:ext cx="255587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4" name="Google Shape;4294;p37"/>
            <p:cNvSpPr txBox="1"/>
            <p:nvPr/>
          </p:nvSpPr>
          <p:spPr>
            <a:xfrm>
              <a:off x="8037512" y="2909887"/>
              <a:ext cx="138112" cy="121285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95" name="Google Shape;4295;p37"/>
          <p:cNvCxnSpPr/>
          <p:nvPr/>
        </p:nvCxnSpPr>
        <p:spPr>
          <a:xfrm flipH="1">
            <a:off x="3638550" y="3051175"/>
            <a:ext cx="788987" cy="503237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4296" name="Google Shape;4296;p3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7025" y="822325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7" name="Google Shape;4297;p37"/>
          <p:cNvGrpSpPr/>
          <p:nvPr/>
        </p:nvGrpSpPr>
        <p:grpSpPr>
          <a:xfrm>
            <a:off x="606425" y="2566987"/>
            <a:ext cx="723900" cy="665162"/>
            <a:chOff x="-69850" y="2338387"/>
            <a:chExt cx="1557337" cy="1754187"/>
          </a:xfrm>
        </p:grpSpPr>
        <p:pic>
          <p:nvPicPr>
            <p:cNvPr descr="desktop_computer_stylized_medium" id="4298" name="Google Shape;4298;p3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9" name="Google Shape;4299;p3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0" name="Google Shape;4300;p37"/>
          <p:cNvGrpSpPr/>
          <p:nvPr/>
        </p:nvGrpSpPr>
        <p:grpSpPr>
          <a:xfrm>
            <a:off x="1000125" y="3016250"/>
            <a:ext cx="723900" cy="665162"/>
            <a:chOff x="-69850" y="2338387"/>
            <a:chExt cx="1557337" cy="1754187"/>
          </a:xfrm>
        </p:grpSpPr>
        <p:pic>
          <p:nvPicPr>
            <p:cNvPr descr="desktop_computer_stylized_medium" id="4301" name="Google Shape;4301;p3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2" name="Google Shape;4302;p3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3" name="Google Shape;4303;p37"/>
          <p:cNvGrpSpPr/>
          <p:nvPr/>
        </p:nvGrpSpPr>
        <p:grpSpPr>
          <a:xfrm>
            <a:off x="1611312" y="3592512"/>
            <a:ext cx="723900" cy="665162"/>
            <a:chOff x="-69850" y="2338387"/>
            <a:chExt cx="1557337" cy="1754187"/>
          </a:xfrm>
        </p:grpSpPr>
        <p:pic>
          <p:nvPicPr>
            <p:cNvPr descr="desktop_computer_stylized_medium" id="4304" name="Google Shape;4304;p3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5" name="Google Shape;4305;p3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6" name="Google Shape;4306;p37"/>
          <p:cNvGrpSpPr/>
          <p:nvPr/>
        </p:nvGrpSpPr>
        <p:grpSpPr>
          <a:xfrm>
            <a:off x="2184400" y="3606800"/>
            <a:ext cx="723900" cy="665162"/>
            <a:chOff x="-69850" y="2338387"/>
            <a:chExt cx="1557337" cy="1754187"/>
          </a:xfrm>
        </p:grpSpPr>
        <p:pic>
          <p:nvPicPr>
            <p:cNvPr descr="desktop_computer_stylized_medium" id="4307" name="Google Shape;4307;p3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8" name="Google Shape;4308;p3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9" name="Google Shape;4309;p3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4310" name="Google Shape;4310;p37"/>
          <p:cNvGrpSpPr/>
          <p:nvPr/>
        </p:nvGrpSpPr>
        <p:grpSpPr>
          <a:xfrm>
            <a:off x="4386262" y="1743075"/>
            <a:ext cx="1262062" cy="647700"/>
            <a:chOff x="0" y="0"/>
            <a:chExt cx="2147483647" cy="2147483647"/>
          </a:xfrm>
        </p:grpSpPr>
        <p:sp>
          <p:nvSpPr>
            <p:cNvPr id="4311" name="Google Shape;4311;p37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2" name="Google Shape;4312;p37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37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37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5" name="Google Shape;4315;p37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p37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7" name="Google Shape;4317;p37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18" name="Google Shape;4318;p37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4319" name="Google Shape;4319;p37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3" name="Shape 4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4" name="Google Shape;4324;p3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4325" name="Google Shape;4325;p38"/>
          <p:cNvSpPr txBox="1"/>
          <p:nvPr>
            <p:ph idx="4294967295" type="title"/>
          </p:nvPr>
        </p:nvSpPr>
        <p:spPr>
          <a:xfrm>
            <a:off x="293687" y="169862"/>
            <a:ext cx="8382000" cy="98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Wireless access networks</a:t>
            </a:r>
            <a:endParaRPr/>
          </a:p>
        </p:txBody>
      </p:sp>
      <p:sp>
        <p:nvSpPr>
          <p:cNvPr id="4326" name="Google Shape;4326;p38"/>
          <p:cNvSpPr txBox="1"/>
          <p:nvPr>
            <p:ph idx="4294967295" type="body"/>
          </p:nvPr>
        </p:nvSpPr>
        <p:spPr>
          <a:xfrm>
            <a:off x="261937" y="1322387"/>
            <a:ext cx="8370887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shared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wireless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access network connects end system to router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via base station aka “access point”</a:t>
            </a:r>
            <a:endParaRPr/>
          </a:p>
        </p:txBody>
      </p:sp>
      <p:pic>
        <p:nvPicPr>
          <p:cNvPr descr="underline_base" id="4327" name="Google Shape;43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00" y="890587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328" name="Google Shape;4328;p38"/>
          <p:cNvSpPr txBox="1"/>
          <p:nvPr/>
        </p:nvSpPr>
        <p:spPr>
          <a:xfrm>
            <a:off x="341312" y="2214562"/>
            <a:ext cx="407987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wireless LANs: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within building (100 ft.)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802.11b/g/n (WiFi): 11, 54, 450 Mbps transmission rate</a:t>
            </a:r>
            <a:endParaRPr/>
          </a:p>
        </p:txBody>
      </p:sp>
      <p:sp>
        <p:nvSpPr>
          <p:cNvPr id="4329" name="Google Shape;4329;p38"/>
          <p:cNvSpPr txBox="1"/>
          <p:nvPr/>
        </p:nvSpPr>
        <p:spPr>
          <a:xfrm>
            <a:off x="4640262" y="1819275"/>
            <a:ext cx="4619625" cy="262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wide-area wireless access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provided by telco (cellular) operator, 10’s km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between 1 and 10 Mbps 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3G, 4G: LTE</a:t>
            </a:r>
            <a:endParaRPr/>
          </a:p>
        </p:txBody>
      </p:sp>
      <p:grpSp>
        <p:nvGrpSpPr>
          <p:cNvPr id="4330" name="Google Shape;4330;p38"/>
          <p:cNvGrpSpPr/>
          <p:nvPr/>
        </p:nvGrpSpPr>
        <p:grpSpPr>
          <a:xfrm>
            <a:off x="958850" y="3605212"/>
            <a:ext cx="2487612" cy="1562100"/>
            <a:chOff x="4586287" y="2589212"/>
            <a:chExt cx="1555750" cy="1179512"/>
          </a:xfrm>
        </p:grpSpPr>
        <p:sp>
          <p:nvSpPr>
            <p:cNvPr id="4331" name="Google Shape;4331;p38"/>
            <p:cNvSpPr txBox="1"/>
            <p:nvPr/>
          </p:nvSpPr>
          <p:spPr>
            <a:xfrm>
              <a:off x="4835525" y="2922587"/>
              <a:ext cx="1052512" cy="846137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4586287" y="2589212"/>
              <a:ext cx="1555750" cy="401637"/>
            </a:xfrm>
            <a:prstGeom prst="triangle">
              <a:avLst>
                <a:gd fmla="val 50000" name="adj"/>
              </a:avLst>
            </a:prstGeom>
            <a:solidFill>
              <a:srgbClr val="00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33" name="Google Shape;4333;p38"/>
          <p:cNvCxnSpPr/>
          <p:nvPr/>
        </p:nvCxnSpPr>
        <p:spPr>
          <a:xfrm>
            <a:off x="2603500" y="5010150"/>
            <a:ext cx="0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34" name="Google Shape;4334;p38"/>
          <p:cNvCxnSpPr/>
          <p:nvPr/>
        </p:nvCxnSpPr>
        <p:spPr>
          <a:xfrm flipH="1" rot="10800000">
            <a:off x="2003425" y="4875212"/>
            <a:ext cx="287337" cy="4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335" name="Google Shape;4335;p38"/>
          <p:cNvGrpSpPr/>
          <p:nvPr/>
        </p:nvGrpSpPr>
        <p:grpSpPr>
          <a:xfrm>
            <a:off x="2279650" y="4718050"/>
            <a:ext cx="666748" cy="284162"/>
            <a:chOff x="7381875" y="1792287"/>
            <a:chExt cx="390524" cy="150812"/>
          </a:xfrm>
        </p:grpSpPr>
        <p:sp>
          <p:nvSpPr>
            <p:cNvPr id="4336" name="Google Shape;4336;p38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38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39" name="Google Shape;4339;p38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4340" name="Google Shape;4340;p38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1" name="Google Shape;4341;p38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342" name="Google Shape;4342;p38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343" name="Google Shape;4343;p38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344" name="Google Shape;4344;p38"/>
          <p:cNvGrpSpPr/>
          <p:nvPr/>
        </p:nvGrpSpPr>
        <p:grpSpPr>
          <a:xfrm>
            <a:off x="1527175" y="4484687"/>
            <a:ext cx="863600" cy="588962"/>
            <a:chOff x="4710112" y="758825"/>
            <a:chExt cx="1250950" cy="992187"/>
          </a:xfrm>
        </p:grpSpPr>
        <p:pic>
          <p:nvPicPr>
            <p:cNvPr descr="access_point_stylized_small" id="4345" name="Google Shape;4345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81550" y="887412"/>
              <a:ext cx="914400" cy="86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4346" name="Google Shape;4346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10112" y="758825"/>
              <a:ext cx="1250950" cy="298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7" name="Google Shape;4347;p38"/>
          <p:cNvGrpSpPr/>
          <p:nvPr/>
        </p:nvGrpSpPr>
        <p:grpSpPr>
          <a:xfrm>
            <a:off x="1441450" y="3716337"/>
            <a:ext cx="757237" cy="692865"/>
            <a:chOff x="1392237" y="1600200"/>
            <a:chExt cx="4360862" cy="4174912"/>
          </a:xfrm>
        </p:grpSpPr>
        <p:pic>
          <p:nvPicPr>
            <p:cNvPr descr="antenna_stylized" id="4348" name="Google Shape;4348;p3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92237" y="1600200"/>
              <a:ext cx="4325937" cy="2255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349" name="Google Shape;4349;p3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20000">
              <a:off x="1601787" y="4105275"/>
              <a:ext cx="3563937" cy="1608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0" name="Google Shape;4350;p38"/>
            <p:cNvSpPr/>
            <p:nvPr/>
          </p:nvSpPr>
          <p:spPr>
            <a:xfrm>
              <a:off x="2782887" y="2544762"/>
              <a:ext cx="2868612" cy="209867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351" name="Google Shape;4351;p3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24175" y="2598737"/>
              <a:ext cx="2606675" cy="1909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2" name="Google Shape;4352;p38"/>
            <p:cNvSpPr/>
            <p:nvPr/>
          </p:nvSpPr>
          <p:spPr>
            <a:xfrm>
              <a:off x="3305175" y="2482850"/>
              <a:ext cx="2430462" cy="39052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3" name="Google Shape;4353;p38"/>
            <p:cNvSpPr/>
            <p:nvPr/>
          </p:nvSpPr>
          <p:spPr>
            <a:xfrm>
              <a:off x="2757487" y="2479675"/>
              <a:ext cx="674687" cy="162560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Google Shape;4354;p38"/>
            <p:cNvSpPr/>
            <p:nvPr/>
          </p:nvSpPr>
          <p:spPr>
            <a:xfrm>
              <a:off x="4991100" y="2770187"/>
              <a:ext cx="727075" cy="187642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2749550" y="4022725"/>
              <a:ext cx="2667000" cy="633412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5072062" y="2786062"/>
              <a:ext cx="681037" cy="1884362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2752725" y="4106862"/>
              <a:ext cx="2371725" cy="62547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8" name="Google Shape;4358;p38"/>
            <p:cNvGrpSpPr/>
            <p:nvPr/>
          </p:nvGrpSpPr>
          <p:grpSpPr>
            <a:xfrm>
              <a:off x="2713037" y="4775200"/>
              <a:ext cx="804862" cy="371475"/>
              <a:chOff x="2762250" y="4194175"/>
              <a:chExt cx="1193800" cy="519112"/>
            </a:xfrm>
          </p:grpSpPr>
          <p:sp>
            <p:nvSpPr>
              <p:cNvPr id="4359" name="Google Shape;4359;p38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0" name="Google Shape;4360;p38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1" name="Google Shape;4361;p38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2" name="Google Shape;4362;p38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3" name="Google Shape;4363;p38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4" name="Google Shape;4364;p38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65" name="Google Shape;4365;p38"/>
            <p:cNvSpPr/>
            <p:nvPr/>
          </p:nvSpPr>
          <p:spPr>
            <a:xfrm>
              <a:off x="4090987" y="4830762"/>
              <a:ext cx="974725" cy="81597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6" name="Google Shape;4366;p38"/>
            <p:cNvSpPr/>
            <p:nvPr/>
          </p:nvSpPr>
          <p:spPr>
            <a:xfrm>
              <a:off x="1603375" y="4895850"/>
              <a:ext cx="2493962" cy="74453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7" name="Google Shape;4367;p38"/>
            <p:cNvSpPr/>
            <p:nvPr/>
          </p:nvSpPr>
          <p:spPr>
            <a:xfrm>
              <a:off x="1604962" y="4759325"/>
              <a:ext cx="26987" cy="150812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8" name="Google Shape;4368;p38"/>
            <p:cNvSpPr/>
            <p:nvPr/>
          </p:nvSpPr>
          <p:spPr>
            <a:xfrm>
              <a:off x="1606550" y="4144962"/>
              <a:ext cx="1158875" cy="62388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9" name="Google Shape;4369;p38"/>
            <p:cNvSpPr/>
            <p:nvPr/>
          </p:nvSpPr>
          <p:spPr>
            <a:xfrm>
              <a:off x="1684337" y="4791075"/>
              <a:ext cx="2365375" cy="7159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0" name="Google Shape;4370;p38"/>
            <p:cNvSpPr/>
            <p:nvPr/>
          </p:nvSpPr>
          <p:spPr>
            <a:xfrm flipH="1" rot="10800000">
              <a:off x="4046537" y="4740275"/>
              <a:ext cx="965200" cy="74136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1" name="Google Shape;4371;p38"/>
          <p:cNvGrpSpPr/>
          <p:nvPr/>
        </p:nvGrpSpPr>
        <p:grpSpPr>
          <a:xfrm>
            <a:off x="5146675" y="4071937"/>
            <a:ext cx="2709862" cy="1951037"/>
            <a:chOff x="5797550" y="4518025"/>
            <a:chExt cx="1989137" cy="1482725"/>
          </a:xfrm>
        </p:grpSpPr>
        <p:sp>
          <p:nvSpPr>
            <p:cNvPr id="4372" name="Google Shape;4372;p38"/>
            <p:cNvSpPr/>
            <p:nvPr/>
          </p:nvSpPr>
          <p:spPr>
            <a:xfrm>
              <a:off x="5797550" y="4681537"/>
              <a:ext cx="1736725" cy="1071562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73" name="Google Shape;4373;p38"/>
            <p:cNvCxnSpPr/>
            <p:nvPr/>
          </p:nvCxnSpPr>
          <p:spPr>
            <a:xfrm>
              <a:off x="6884987" y="5375275"/>
              <a:ext cx="152400" cy="95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car_icon_small" id="4374" name="Google Shape;4374;p3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37375" y="4692650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75" name="Google Shape;4375;p38"/>
            <p:cNvGrpSpPr/>
            <p:nvPr/>
          </p:nvGrpSpPr>
          <p:grpSpPr>
            <a:xfrm>
              <a:off x="6208712" y="4518025"/>
              <a:ext cx="415925" cy="385762"/>
              <a:chOff x="4367212" y="2938462"/>
              <a:chExt cx="733425" cy="758825"/>
            </a:xfrm>
          </p:grpSpPr>
          <p:pic>
            <p:nvPicPr>
              <p:cNvPr descr="iphone_stylized_small" id="4376" name="Google Shape;4376;p3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4377" name="Google Shape;4377;p3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367212" y="2938462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78" name="Google Shape;4378;p38"/>
            <p:cNvGrpSpPr/>
            <p:nvPr/>
          </p:nvGrpSpPr>
          <p:grpSpPr>
            <a:xfrm>
              <a:off x="6656387" y="4816475"/>
              <a:ext cx="457200" cy="631825"/>
              <a:chOff x="1177925" y="3824287"/>
              <a:chExt cx="914400" cy="1398586"/>
            </a:xfrm>
          </p:grpSpPr>
          <p:grpSp>
            <p:nvGrpSpPr>
              <p:cNvPr id="4379" name="Google Shape;4379;p38"/>
              <p:cNvGrpSpPr/>
              <p:nvPr/>
            </p:nvGrpSpPr>
            <p:grpSpPr>
              <a:xfrm>
                <a:off x="1320800" y="4195762"/>
                <a:ext cx="596899" cy="1027111"/>
                <a:chOff x="4968875" y="5219700"/>
                <a:chExt cx="650874" cy="1177924"/>
              </a:xfrm>
            </p:grpSpPr>
            <p:cxnSp>
              <p:nvCxnSpPr>
                <p:cNvPr id="4380" name="Google Shape;4380;p38"/>
                <p:cNvCxnSpPr/>
                <p:nvPr/>
              </p:nvCxnSpPr>
              <p:spPr>
                <a:xfrm flipH="1">
                  <a:off x="4968875" y="5219700"/>
                  <a:ext cx="325437" cy="1066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81" name="Google Shape;4381;p38"/>
                <p:cNvCxnSpPr/>
                <p:nvPr/>
              </p:nvCxnSpPr>
              <p:spPr>
                <a:xfrm>
                  <a:off x="5294312" y="5219700"/>
                  <a:ext cx="325437" cy="106203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82" name="Google Shape;4382;p38"/>
                <p:cNvCxnSpPr/>
                <p:nvPr/>
              </p:nvCxnSpPr>
              <p:spPr>
                <a:xfrm>
                  <a:off x="4968875" y="6281737"/>
                  <a:ext cx="325437" cy="11588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83" name="Google Shape;4383;p38"/>
                <p:cNvCxnSpPr/>
                <p:nvPr/>
              </p:nvCxnSpPr>
              <p:spPr>
                <a:xfrm flipH="1">
                  <a:off x="5294312" y="6281737"/>
                  <a:ext cx="325437" cy="11588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84" name="Google Shape;4384;p38"/>
                <p:cNvCxnSpPr/>
                <p:nvPr/>
              </p:nvCxnSpPr>
              <p:spPr>
                <a:xfrm>
                  <a:off x="5294312" y="5243512"/>
                  <a:ext cx="0" cy="115411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85" name="Google Shape;4385;p38"/>
                <p:cNvCxnSpPr/>
                <p:nvPr/>
              </p:nvCxnSpPr>
              <p:spPr>
                <a:xfrm flipH="1" rot="10800000">
                  <a:off x="4968875" y="6172200"/>
                  <a:ext cx="325437" cy="114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86" name="Google Shape;4386;p38"/>
                <p:cNvCxnSpPr/>
                <p:nvPr/>
              </p:nvCxnSpPr>
              <p:spPr>
                <a:xfrm rot="10800000">
                  <a:off x="5294312" y="6172200"/>
                  <a:ext cx="325437" cy="10953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87" name="Google Shape;4387;p38"/>
                <p:cNvCxnSpPr/>
                <p:nvPr/>
              </p:nvCxnSpPr>
              <p:spPr>
                <a:xfrm>
                  <a:off x="5106987" y="5822950"/>
                  <a:ext cx="187325" cy="8731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88" name="Google Shape;4388;p38"/>
                <p:cNvCxnSpPr/>
                <p:nvPr/>
              </p:nvCxnSpPr>
              <p:spPr>
                <a:xfrm flipH="1" rot="10800000">
                  <a:off x="5294312" y="5822950"/>
                  <a:ext cx="196850" cy="8731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89" name="Google Shape;4389;p38"/>
                <p:cNvCxnSpPr/>
                <p:nvPr/>
              </p:nvCxnSpPr>
              <p:spPr>
                <a:xfrm>
                  <a:off x="5045075" y="5978525"/>
                  <a:ext cx="241300" cy="11906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90" name="Google Shape;4390;p38"/>
                <p:cNvCxnSpPr/>
                <p:nvPr/>
              </p:nvCxnSpPr>
              <p:spPr>
                <a:xfrm flipH="1" rot="10800000">
                  <a:off x="5294312" y="6002337"/>
                  <a:ext cx="242887" cy="1047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91" name="Google Shape;4391;p38"/>
                <p:cNvCxnSpPr/>
                <p:nvPr/>
              </p:nvCxnSpPr>
              <p:spPr>
                <a:xfrm flipH="1" rot="10800000">
                  <a:off x="5294312" y="5662612"/>
                  <a:ext cx="123825" cy="4286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92" name="Google Shape;4392;p38"/>
                <p:cNvCxnSpPr/>
                <p:nvPr/>
              </p:nvCxnSpPr>
              <p:spPr>
                <a:xfrm flipH="1" rot="10800000">
                  <a:off x="5294312" y="5441950"/>
                  <a:ext cx="77787" cy="3333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93" name="Google Shape;4393;p38"/>
                <p:cNvCxnSpPr/>
                <p:nvPr/>
              </p:nvCxnSpPr>
              <p:spPr>
                <a:xfrm>
                  <a:off x="5154612" y="5648325"/>
                  <a:ext cx="150812" cy="5715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394" name="Google Shape;4394;p38"/>
                <p:cNvCxnSpPr/>
                <p:nvPr/>
              </p:nvCxnSpPr>
              <p:spPr>
                <a:xfrm>
                  <a:off x="5221287" y="5432425"/>
                  <a:ext cx="87312" cy="5715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pic>
            <p:nvPicPr>
              <p:cNvPr descr="cell_tower_radiation copy" id="4395" name="Google Shape;4395;p38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1177925" y="3824287"/>
                <a:ext cx="914400" cy="73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6" name="Google Shape;4396;p38"/>
              <p:cNvSpPr/>
              <p:nvPr/>
            </p:nvSpPr>
            <p:spPr>
              <a:xfrm>
                <a:off x="1565275" y="4122737"/>
                <a:ext cx="103187" cy="106362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97" name="Google Shape;4397;p38"/>
            <p:cNvGrpSpPr/>
            <p:nvPr/>
          </p:nvGrpSpPr>
          <p:grpSpPr>
            <a:xfrm>
              <a:off x="5897562" y="5014912"/>
              <a:ext cx="534987" cy="414107"/>
              <a:chOff x="1392237" y="1600200"/>
              <a:chExt cx="4360862" cy="4174912"/>
            </a:xfrm>
          </p:grpSpPr>
          <p:pic>
            <p:nvPicPr>
              <p:cNvPr descr="antenna_stylized" id="4398" name="Google Shape;4398;p38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4399" name="Google Shape;4399;p38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00" name="Google Shape;4400;p38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4401" name="Google Shape;4401;p38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02" name="Google Shape;4402;p38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3" name="Google Shape;4403;p38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4" name="Google Shape;4404;p38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5" name="Google Shape;4405;p38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6" name="Google Shape;4406;p38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7" name="Google Shape;4407;p38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08" name="Google Shape;4408;p38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4409" name="Google Shape;4409;p38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0" name="Google Shape;4410;p38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1" name="Google Shape;4411;p38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2" name="Google Shape;4412;p38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3" name="Google Shape;4413;p38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4" name="Google Shape;4414;p38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15" name="Google Shape;4415;p38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6" name="Google Shape;4416;p38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7" name="Google Shape;4417;p38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8" name="Google Shape;4418;p38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9" name="Google Shape;4419;p38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0" name="Google Shape;4420;p38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21" name="Google Shape;4421;p38"/>
            <p:cNvGrpSpPr/>
            <p:nvPr/>
          </p:nvGrpSpPr>
          <p:grpSpPr>
            <a:xfrm>
              <a:off x="6948487" y="5459412"/>
              <a:ext cx="390524" cy="169862"/>
              <a:chOff x="7381875" y="1792287"/>
              <a:chExt cx="390524" cy="150812"/>
            </a:xfrm>
          </p:grpSpPr>
          <p:sp>
            <p:nvSpPr>
              <p:cNvPr id="4422" name="Google Shape;4422;p38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3" name="Google Shape;4423;p38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4" name="Google Shape;4424;p38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25" name="Google Shape;4425;p38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4426" name="Google Shape;4426;p38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7" name="Google Shape;4427;p38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428" name="Google Shape;4428;p38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429" name="Google Shape;4429;p38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4430" name="Google Shape;4430;p38"/>
            <p:cNvCxnSpPr/>
            <p:nvPr/>
          </p:nvCxnSpPr>
          <p:spPr>
            <a:xfrm>
              <a:off x="7165975" y="5622925"/>
              <a:ext cx="0" cy="377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431" name="Google Shape;4431;p38"/>
          <p:cNvSpPr txBox="1"/>
          <p:nvPr/>
        </p:nvSpPr>
        <p:spPr>
          <a:xfrm>
            <a:off x="2044700" y="5254625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Internet</a:t>
            </a:r>
            <a:endParaRPr/>
          </a:p>
        </p:txBody>
      </p:sp>
      <p:sp>
        <p:nvSpPr>
          <p:cNvPr id="4432" name="Google Shape;4432;p38"/>
          <p:cNvSpPr txBox="1"/>
          <p:nvPr/>
        </p:nvSpPr>
        <p:spPr>
          <a:xfrm>
            <a:off x="6711950" y="58848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Internet</a:t>
            </a:r>
            <a:endParaRPr/>
          </a:p>
        </p:txBody>
      </p:sp>
      <p:sp>
        <p:nvSpPr>
          <p:cNvPr id="4433" name="Google Shape;4433;p3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4434" name="Google Shape;4434;p38"/>
          <p:cNvGrpSpPr/>
          <p:nvPr/>
        </p:nvGrpSpPr>
        <p:grpSpPr>
          <a:xfrm>
            <a:off x="2330450" y="3776662"/>
            <a:ext cx="636587" cy="879475"/>
            <a:chOff x="0" y="0"/>
            <a:chExt cx="2147483647" cy="2147483647"/>
          </a:xfrm>
        </p:grpSpPr>
        <p:pic>
          <p:nvPicPr>
            <p:cNvPr descr="fridge2.png" id="4435" name="Google Shape;4435;p3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15641370" y="322664325"/>
              <a:ext cx="1169882637" cy="1824819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4436" name="Google Shape;4436;p3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0" y="0"/>
              <a:ext cx="2147483647" cy="9072307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7" name="Google Shape;4437;p38"/>
          <p:cNvGrpSpPr/>
          <p:nvPr/>
        </p:nvGrpSpPr>
        <p:grpSpPr>
          <a:xfrm>
            <a:off x="2268537" y="4703762"/>
            <a:ext cx="692150" cy="331787"/>
            <a:chOff x="0" y="0"/>
            <a:chExt cx="2147483647" cy="2147483647"/>
          </a:xfrm>
        </p:grpSpPr>
        <p:sp>
          <p:nvSpPr>
            <p:cNvPr id="4438" name="Google Shape;4438;p38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9" name="Google Shape;4439;p38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38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1" name="Google Shape;4441;p38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2" name="Google Shape;4442;p38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38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38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45" name="Google Shape;4445;p38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4446" name="Google Shape;4446;p38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4447" name="Google Shape;4447;p38"/>
          <p:cNvGrpSpPr/>
          <p:nvPr/>
        </p:nvGrpSpPr>
        <p:grpSpPr>
          <a:xfrm>
            <a:off x="6681787" y="5286375"/>
            <a:ext cx="569912" cy="269875"/>
            <a:chOff x="0" y="0"/>
            <a:chExt cx="2147483647" cy="2147483647"/>
          </a:xfrm>
        </p:grpSpPr>
        <p:sp>
          <p:nvSpPr>
            <p:cNvPr id="4448" name="Google Shape;4448;p38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9" name="Google Shape;4449;p38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0" name="Google Shape;4450;p38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1" name="Google Shape;4451;p38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Google Shape;4452;p38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3" name="Google Shape;4453;p38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4" name="Google Shape;4454;p38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5" name="Google Shape;4455;p38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4456" name="Google Shape;4456;p38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146" name="Google Shape;146;p21"/>
          <p:cNvSpPr txBox="1"/>
          <p:nvPr>
            <p:ph idx="4294967295" type="title"/>
          </p:nvPr>
        </p:nvSpPr>
        <p:spPr>
          <a:xfrm>
            <a:off x="457200" y="241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1: introduction</a:t>
            </a:r>
            <a:endParaRPr/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533400" y="1371600"/>
            <a:ext cx="3581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our goal: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get “feel” and terminology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depth, detail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later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 course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approach: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38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Internet as example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" name="Google Shape;148;p21"/>
          <p:cNvSpPr txBox="1"/>
          <p:nvPr>
            <p:ph idx="4294967295" type="body"/>
          </p:nvPr>
        </p:nvSpPr>
        <p:spPr>
          <a:xfrm>
            <a:off x="4114800" y="1371600"/>
            <a:ext cx="5029200" cy="5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overview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what’s the Internet?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what’s a protocol?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edge; hosts, access net, physical media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core: packet/circuit switching, Internet structure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performance: loss, delay, throughput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security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 layers, service models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history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25" y="103028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0" name="Shape 4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1" name="Google Shape;4461;p39"/>
          <p:cNvGrpSpPr/>
          <p:nvPr/>
        </p:nvGrpSpPr>
        <p:grpSpPr>
          <a:xfrm>
            <a:off x="5281612" y="2803525"/>
            <a:ext cx="409575" cy="565150"/>
            <a:chOff x="0" y="0"/>
            <a:chExt cx="2147483647" cy="2147483647"/>
          </a:xfrm>
        </p:grpSpPr>
        <p:sp>
          <p:nvSpPr>
            <p:cNvPr id="4462" name="Google Shape;4462;p39"/>
            <p:cNvSpPr/>
            <p:nvPr/>
          </p:nvSpPr>
          <p:spPr>
            <a:xfrm>
              <a:off x="0" y="0"/>
              <a:ext cx="1664715821" cy="2141453517"/>
            </a:xfrm>
            <a:custGeom>
              <a:rect b="b" l="l" r="r" t="t"/>
              <a:pathLst>
                <a:path extrusionOk="0" h="2138362" w="966787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3" name="Google Shape;4463;p39"/>
            <p:cNvSpPr/>
            <p:nvPr/>
          </p:nvSpPr>
          <p:spPr>
            <a:xfrm>
              <a:off x="0" y="12064069"/>
              <a:ext cx="2139157297" cy="772128509"/>
            </a:xfrm>
            <a:custGeom>
              <a:rect b="b" l="l" r="r" t="t"/>
              <a:pathLst>
                <a:path extrusionOk="0" h="758069" w="1248448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4" name="Google Shape;4464;p39"/>
            <p:cNvSpPr txBox="1"/>
            <p:nvPr/>
          </p:nvSpPr>
          <p:spPr>
            <a:xfrm>
              <a:off x="1639741807" y="784193611"/>
              <a:ext cx="507741839" cy="1363290035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65" name="Google Shape;4465;p39"/>
          <p:cNvSpPr txBox="1"/>
          <p:nvPr>
            <p:ph idx="4294967295" type="title"/>
          </p:nvPr>
        </p:nvSpPr>
        <p:spPr>
          <a:xfrm>
            <a:off x="290512" y="198437"/>
            <a:ext cx="8321675" cy="76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Host: sends </a:t>
            </a:r>
            <a:r>
              <a:rPr b="0" i="1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packets</a:t>
            </a: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of data</a:t>
            </a:r>
            <a:endParaRPr/>
          </a:p>
        </p:txBody>
      </p:sp>
      <p:sp>
        <p:nvSpPr>
          <p:cNvPr id="4466" name="Google Shape;4466;p39"/>
          <p:cNvSpPr txBox="1"/>
          <p:nvPr>
            <p:ph idx="4294967295" type="body"/>
          </p:nvPr>
        </p:nvSpPr>
        <p:spPr>
          <a:xfrm>
            <a:off x="428625" y="1296987"/>
            <a:ext cx="3775075" cy="342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 sending function:</a:t>
            </a:r>
            <a:endParaRPr/>
          </a:p>
          <a:p>
            <a:pPr indent="-15240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takes application message</a:t>
            </a:r>
            <a:endParaRPr/>
          </a:p>
          <a:p>
            <a:pPr indent="-15240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breaks into smaller chunks, known as </a:t>
            </a: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packets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of length </a:t>
            </a: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bits</a:t>
            </a:r>
            <a:endParaRPr/>
          </a:p>
          <a:p>
            <a:pPr indent="-15240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transmits packet into access network at </a:t>
            </a: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transmission rate R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link transmission rate, aka link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capacity, aka link bandwidth</a:t>
            </a:r>
            <a:endParaRPr/>
          </a:p>
        </p:txBody>
      </p:sp>
      <p:cxnSp>
        <p:nvCxnSpPr>
          <p:cNvPr id="4467" name="Google Shape;4467;p39"/>
          <p:cNvCxnSpPr/>
          <p:nvPr/>
        </p:nvCxnSpPr>
        <p:spPr>
          <a:xfrm>
            <a:off x="5705475" y="3727450"/>
            <a:ext cx="24542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4468" name="Google Shape;44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822325"/>
            <a:ext cx="5749925" cy="1603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9" name="Google Shape;4469;p39"/>
          <p:cNvGrpSpPr/>
          <p:nvPr/>
        </p:nvGrpSpPr>
        <p:grpSpPr>
          <a:xfrm>
            <a:off x="7883525" y="3427412"/>
            <a:ext cx="1052512" cy="355600"/>
            <a:chOff x="7000875" y="2166937"/>
            <a:chExt cx="1052512" cy="355600"/>
          </a:xfrm>
        </p:grpSpPr>
        <p:sp>
          <p:nvSpPr>
            <p:cNvPr id="4470" name="Google Shape;4470;p39"/>
            <p:cNvSpPr txBox="1"/>
            <p:nvPr/>
          </p:nvSpPr>
          <p:spPr>
            <a:xfrm>
              <a:off x="7000875" y="2381250"/>
              <a:ext cx="785812" cy="138112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Google Shape;4471;p39"/>
            <p:cNvSpPr/>
            <p:nvPr/>
          </p:nvSpPr>
          <p:spPr>
            <a:xfrm>
              <a:off x="7000875" y="2171700"/>
              <a:ext cx="1052512" cy="214312"/>
            </a:xfrm>
            <a:prstGeom prst="parallelogram">
              <a:avLst>
                <a:gd fmla="val 25000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39"/>
            <p:cNvSpPr/>
            <p:nvPr/>
          </p:nvSpPr>
          <p:spPr>
            <a:xfrm>
              <a:off x="7785100" y="2166937"/>
              <a:ext cx="268287" cy="355600"/>
            </a:xfrm>
            <a:custGeom>
              <a:rect b="b" l="l" r="r" t="t"/>
              <a:pathLst>
                <a:path extrusionOk="0" h="224" w="169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39"/>
            <p:cNvSpPr/>
            <p:nvPr/>
          </p:nvSpPr>
          <p:spPr>
            <a:xfrm>
              <a:off x="7104062" y="2214562"/>
              <a:ext cx="803275" cy="127000"/>
            </a:xfrm>
            <a:custGeom>
              <a:rect b="b" l="l" r="r" t="t"/>
              <a:pathLst>
                <a:path extrusionOk="0" h="63" w="28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39"/>
            <p:cNvSpPr/>
            <p:nvPr/>
          </p:nvSpPr>
          <p:spPr>
            <a:xfrm>
              <a:off x="7291387" y="2208212"/>
              <a:ext cx="465137" cy="147637"/>
            </a:xfrm>
            <a:custGeom>
              <a:rect b="b" l="l" r="r" t="t"/>
              <a:pathLst>
                <a:path extrusionOk="0" h="93" w="2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5" name="Google Shape;4475;p39"/>
          <p:cNvSpPr txBox="1"/>
          <p:nvPr/>
        </p:nvSpPr>
        <p:spPr>
          <a:xfrm>
            <a:off x="5756275" y="3759200"/>
            <a:ext cx="26463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transmission rate</a:t>
            </a:r>
            <a:endParaRPr/>
          </a:p>
        </p:txBody>
      </p:sp>
      <p:grpSp>
        <p:nvGrpSpPr>
          <p:cNvPr id="4476" name="Google Shape;4476;p39"/>
          <p:cNvGrpSpPr/>
          <p:nvPr/>
        </p:nvGrpSpPr>
        <p:grpSpPr>
          <a:xfrm>
            <a:off x="5033962" y="2809875"/>
            <a:ext cx="409575" cy="565150"/>
            <a:chOff x="0" y="0"/>
            <a:chExt cx="2147483647" cy="2147483647"/>
          </a:xfrm>
        </p:grpSpPr>
        <p:sp>
          <p:nvSpPr>
            <p:cNvPr id="4477" name="Google Shape;4477;p39"/>
            <p:cNvSpPr/>
            <p:nvPr/>
          </p:nvSpPr>
          <p:spPr>
            <a:xfrm>
              <a:off x="0" y="0"/>
              <a:ext cx="1664715821" cy="2147483647"/>
            </a:xfrm>
            <a:custGeom>
              <a:rect b="b" l="l" r="r" t="t"/>
              <a:pathLst>
                <a:path extrusionOk="0" h="2138362" w="966787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8" name="Google Shape;4478;p39"/>
            <p:cNvSpPr/>
            <p:nvPr/>
          </p:nvSpPr>
          <p:spPr>
            <a:xfrm>
              <a:off x="0" y="12064251"/>
              <a:ext cx="2139157297" cy="772128698"/>
            </a:xfrm>
            <a:custGeom>
              <a:rect b="b" l="l" r="r" t="t"/>
              <a:pathLst>
                <a:path extrusionOk="0" h="758069" w="1248448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9" name="Google Shape;4479;p39"/>
            <p:cNvSpPr txBox="1"/>
            <p:nvPr/>
          </p:nvSpPr>
          <p:spPr>
            <a:xfrm>
              <a:off x="1639741807" y="772128700"/>
              <a:ext cx="507741839" cy="136932439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0" name="Google Shape;4480;p39"/>
          <p:cNvSpPr txBox="1"/>
          <p:nvPr/>
        </p:nvSpPr>
        <p:spPr>
          <a:xfrm>
            <a:off x="4791075" y="3986212"/>
            <a:ext cx="6683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/>
          </a:p>
        </p:txBody>
      </p:sp>
      <p:grpSp>
        <p:nvGrpSpPr>
          <p:cNvPr id="4481" name="Google Shape;4481;p39"/>
          <p:cNvGrpSpPr/>
          <p:nvPr/>
        </p:nvGrpSpPr>
        <p:grpSpPr>
          <a:xfrm>
            <a:off x="4559300" y="3376897"/>
            <a:ext cx="1295400" cy="664877"/>
            <a:chOff x="0" y="0"/>
            <a:chExt cx="2147483647" cy="2147483647"/>
          </a:xfrm>
        </p:grpSpPr>
        <p:pic>
          <p:nvPicPr>
            <p:cNvPr id="4482" name="Google Shape;4482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63098244"/>
              <a:ext cx="2147483647" cy="1584385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3" name="Google Shape;4483;p39"/>
            <p:cNvSpPr txBox="1"/>
            <p:nvPr/>
          </p:nvSpPr>
          <p:spPr>
            <a:xfrm rot="1020000">
              <a:off x="152640104" y="511824530"/>
              <a:ext cx="1923788010" cy="102549268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4" name="Google Shape;4484;p39"/>
          <p:cNvGrpSpPr/>
          <p:nvPr/>
        </p:nvGrpSpPr>
        <p:grpSpPr>
          <a:xfrm>
            <a:off x="4679092" y="1919287"/>
            <a:ext cx="1449516" cy="983614"/>
            <a:chOff x="0" y="0"/>
            <a:chExt cx="2147483647" cy="2147483647"/>
          </a:xfrm>
        </p:grpSpPr>
        <p:pic>
          <p:nvPicPr>
            <p:cNvPr id="4485" name="Google Shape;4485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9980952" y="0"/>
              <a:ext cx="1514630164" cy="1916654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86" name="Google Shape;4486;p39"/>
            <p:cNvSpPr txBox="1"/>
            <p:nvPr/>
          </p:nvSpPr>
          <p:spPr>
            <a:xfrm rot="-10020000">
              <a:off x="29493937" y="1223469902"/>
              <a:ext cx="2088495770" cy="634265078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7" name="Google Shape;4487;p39"/>
          <p:cNvSpPr txBox="1"/>
          <p:nvPr/>
        </p:nvSpPr>
        <p:spPr>
          <a:xfrm>
            <a:off x="5448300" y="3341687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488" name="Google Shape;4488;p39"/>
          <p:cNvSpPr txBox="1"/>
          <p:nvPr/>
        </p:nvSpPr>
        <p:spPr>
          <a:xfrm>
            <a:off x="5207000" y="3349625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489" name="Google Shape;4489;p39"/>
          <p:cNvCxnSpPr/>
          <p:nvPr/>
        </p:nvCxnSpPr>
        <p:spPr>
          <a:xfrm flipH="1" rot="10800000">
            <a:off x="5697537" y="2363787"/>
            <a:ext cx="1225550" cy="565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90" name="Google Shape;4490;p39"/>
          <p:cNvSpPr txBox="1"/>
          <p:nvPr/>
        </p:nvSpPr>
        <p:spPr>
          <a:xfrm>
            <a:off x="6861175" y="2014537"/>
            <a:ext cx="153193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packets,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bits each</a:t>
            </a:r>
            <a:endParaRPr/>
          </a:p>
        </p:txBody>
      </p:sp>
      <p:sp>
        <p:nvSpPr>
          <p:cNvPr id="4491" name="Google Shape;4491;p39"/>
          <p:cNvSpPr txBox="1"/>
          <p:nvPr/>
        </p:nvSpPr>
        <p:spPr>
          <a:xfrm>
            <a:off x="1550987" y="5456237"/>
            <a:ext cx="1479550" cy="78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</a:t>
            </a:r>
            <a:endParaRPr/>
          </a:p>
        </p:txBody>
      </p:sp>
      <p:sp>
        <p:nvSpPr>
          <p:cNvPr id="4492" name="Google Shape;4492;p39"/>
          <p:cNvSpPr txBox="1"/>
          <p:nvPr/>
        </p:nvSpPr>
        <p:spPr>
          <a:xfrm>
            <a:off x="3660775" y="5453062"/>
            <a:ext cx="1711325" cy="78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needed 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-bit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into link</a:t>
            </a:r>
            <a:endParaRPr/>
          </a:p>
        </p:txBody>
      </p:sp>
      <p:sp>
        <p:nvSpPr>
          <p:cNvPr id="4493" name="Google Shape;4493;p39"/>
          <p:cNvSpPr txBox="1"/>
          <p:nvPr/>
        </p:nvSpPr>
        <p:spPr>
          <a:xfrm>
            <a:off x="6167437" y="5400675"/>
            <a:ext cx="17414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(bits)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(bits/sec)</a:t>
            </a:r>
            <a:endParaRPr/>
          </a:p>
        </p:txBody>
      </p:sp>
      <p:cxnSp>
        <p:nvCxnSpPr>
          <p:cNvPr id="4494" name="Google Shape;4494;p39"/>
          <p:cNvCxnSpPr/>
          <p:nvPr/>
        </p:nvCxnSpPr>
        <p:spPr>
          <a:xfrm>
            <a:off x="6254750" y="5819775"/>
            <a:ext cx="128428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95" name="Google Shape;4495;p39"/>
          <p:cNvSpPr txBox="1"/>
          <p:nvPr/>
        </p:nvSpPr>
        <p:spPr>
          <a:xfrm>
            <a:off x="3228975" y="5586412"/>
            <a:ext cx="3651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4496" name="Google Shape;4496;p39"/>
          <p:cNvSpPr txBox="1"/>
          <p:nvPr/>
        </p:nvSpPr>
        <p:spPr>
          <a:xfrm>
            <a:off x="5570537" y="5602287"/>
            <a:ext cx="3651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4497" name="Google Shape;4497;p39"/>
          <p:cNvSpPr txBox="1"/>
          <p:nvPr/>
        </p:nvSpPr>
        <p:spPr>
          <a:xfrm>
            <a:off x="1109662" y="5322887"/>
            <a:ext cx="7275512" cy="1001712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8" name="Google Shape;4498;p3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99" name="Google Shape;4499;p3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3" name="Shape 4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4" name="Google Shape;4504;p4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4505" name="Google Shape;45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12" y="947737"/>
            <a:ext cx="3128962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6" name="Google Shape;4506;p40"/>
          <p:cNvSpPr txBox="1"/>
          <p:nvPr>
            <p:ph idx="4294967295" type="title"/>
          </p:nvPr>
        </p:nvSpPr>
        <p:spPr>
          <a:xfrm>
            <a:off x="487362" y="296862"/>
            <a:ext cx="7772400" cy="87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Physical media</a:t>
            </a:r>
            <a:endParaRPr/>
          </a:p>
        </p:txBody>
      </p:sp>
      <p:sp>
        <p:nvSpPr>
          <p:cNvPr id="4507" name="Google Shape;4507;p40"/>
          <p:cNvSpPr txBox="1"/>
          <p:nvPr>
            <p:ph idx="4294967295" type="body"/>
          </p:nvPr>
        </p:nvSpPr>
        <p:spPr>
          <a:xfrm>
            <a:off x="533400" y="1482725"/>
            <a:ext cx="432276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bit: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propagates between</a:t>
            </a: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transmitter/receiver pairs</a:t>
            </a:r>
            <a:endParaRPr b="0" i="0" sz="2400" u="none">
              <a:solidFill>
                <a:srgbClr val="FF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physical link: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what lies between transmitter &amp; receiver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guided media: 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signals propagate in solid media: copper, fiber, coax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unguided media: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signals propagate freely, e.g., radio</a:t>
            </a:r>
            <a:endParaRPr/>
          </a:p>
        </p:txBody>
      </p:sp>
      <p:sp>
        <p:nvSpPr>
          <p:cNvPr id="4508" name="Google Shape;4508;p40"/>
          <p:cNvSpPr txBox="1"/>
          <p:nvPr>
            <p:ph idx="4294967295" type="body"/>
          </p:nvPr>
        </p:nvSpPr>
        <p:spPr>
          <a:xfrm>
            <a:off x="4951412" y="2111375"/>
            <a:ext cx="3810000" cy="334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twisted pair (TP</a:t>
            </a:r>
            <a:r>
              <a:rPr b="0" i="1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insulated copper wires</a:t>
            </a:r>
            <a:endParaRPr/>
          </a:p>
          <a:p>
            <a:pPr indent="-23177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Category 5: 100 Mbps, 1 Gbps Ethernet</a:t>
            </a:r>
            <a:endParaRPr/>
          </a:p>
          <a:p>
            <a:pPr indent="-23177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Category 6: 10Gbps</a:t>
            </a:r>
            <a:endParaRPr/>
          </a:p>
        </p:txBody>
      </p:sp>
      <p:pic>
        <p:nvPicPr>
          <p:cNvPr id="4509" name="Google Shape;450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912" y="4187825"/>
            <a:ext cx="2276475" cy="1703387"/>
          </a:xfrm>
          <a:prstGeom prst="rect">
            <a:avLst/>
          </a:prstGeom>
          <a:noFill/>
          <a:ln>
            <a:noFill/>
          </a:ln>
        </p:spPr>
      </p:pic>
      <p:sp>
        <p:nvSpPr>
          <p:cNvPr id="4510" name="Google Shape;4510;p4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4" name="Shape 4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" name="Google Shape;4515;p4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f-pict" id="4516" name="Google Shape;45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2950" y="4899025"/>
            <a:ext cx="2371725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4517" name="Google Shape;451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550" y="857250"/>
            <a:ext cx="5027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518" name="Google Shape;4518;p41"/>
          <p:cNvSpPr txBox="1"/>
          <p:nvPr>
            <p:ph idx="4294967295" type="title"/>
          </p:nvPr>
        </p:nvSpPr>
        <p:spPr>
          <a:xfrm>
            <a:off x="293687" y="228600"/>
            <a:ext cx="8382000" cy="87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Physical media: coax, fiber</a:t>
            </a:r>
            <a:endParaRPr/>
          </a:p>
        </p:txBody>
      </p:sp>
      <p:sp>
        <p:nvSpPr>
          <p:cNvPr id="4519" name="Google Shape;4519;p41"/>
          <p:cNvSpPr txBox="1"/>
          <p:nvPr>
            <p:ph idx="4294967295" type="body"/>
          </p:nvPr>
        </p:nvSpPr>
        <p:spPr>
          <a:xfrm>
            <a:off x="533400" y="1371600"/>
            <a:ext cx="3962400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coaxial cable:</a:t>
            </a:r>
            <a:endParaRPr b="0" i="1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two concentric copper conductors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bidirectional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broadband: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multiple channels on cable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HFC</a:t>
            </a:r>
            <a:endParaRPr/>
          </a:p>
        </p:txBody>
      </p:sp>
      <p:pic>
        <p:nvPicPr>
          <p:cNvPr descr="coax" id="4520" name="Google Shape;452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525" y="3863975"/>
            <a:ext cx="25019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1" name="Google Shape;4521;p41"/>
          <p:cNvSpPr txBox="1"/>
          <p:nvPr/>
        </p:nvSpPr>
        <p:spPr>
          <a:xfrm>
            <a:off x="4667250" y="1317625"/>
            <a:ext cx="4230687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fiber optic cable:</a:t>
            </a:r>
            <a:endParaRPr b="0" i="1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glass fiber carrying light pulses, each pulse a bit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high-speed operation: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high-speed point-to-point transmission (e.g., 10’s-100’s Gbps transmission rate)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error rate: 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repeaters spaced far apart 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immune to electromagnetic noise</a:t>
            </a:r>
            <a:endParaRPr/>
          </a:p>
        </p:txBody>
      </p:sp>
      <p:sp>
        <p:nvSpPr>
          <p:cNvPr id="4522" name="Google Shape;4522;p4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7" name="Shape 4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8" name="Google Shape;4528;p4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4529" name="Google Shape;45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800100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530" name="Google Shape;4530;p42"/>
          <p:cNvSpPr txBox="1"/>
          <p:nvPr>
            <p:ph idx="4294967295" type="title"/>
          </p:nvPr>
        </p:nvSpPr>
        <p:spPr>
          <a:xfrm>
            <a:off x="304800" y="42862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Physical media: radio</a:t>
            </a:r>
            <a:endParaRPr/>
          </a:p>
        </p:txBody>
      </p:sp>
      <p:sp>
        <p:nvSpPr>
          <p:cNvPr id="4531" name="Google Shape;4531;p42"/>
          <p:cNvSpPr txBox="1"/>
          <p:nvPr>
            <p:ph idx="4294967295" type="body"/>
          </p:nvPr>
        </p:nvSpPr>
        <p:spPr>
          <a:xfrm>
            <a:off x="533400" y="1371600"/>
            <a:ext cx="396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signal carried in electromagnetic spectrum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 physical “wire”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bidirectional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propagation environment effects: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reflection 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obstruction by objects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interference</a:t>
            </a:r>
            <a:endParaRPr/>
          </a:p>
        </p:txBody>
      </p:sp>
      <p:sp>
        <p:nvSpPr>
          <p:cNvPr id="4532" name="Google Shape;4532;p42"/>
          <p:cNvSpPr txBox="1"/>
          <p:nvPr/>
        </p:nvSpPr>
        <p:spPr>
          <a:xfrm>
            <a:off x="4686300" y="1238250"/>
            <a:ext cx="4457700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radio link types:</a:t>
            </a:r>
            <a:endParaRPr b="0" i="1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terrestrial  microwave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 up to 45 Mbps channels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LAN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(e.g., WiFi)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54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wide-area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(e.g., cellular)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4G cellular: ~ 10 Mbps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satellite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Kbps to 45Mbps channel (or multiple smaller channels)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270 msec end-end delay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geosynchronous versus low altitude</a:t>
            </a:r>
            <a:endParaRPr/>
          </a:p>
        </p:txBody>
      </p:sp>
      <p:sp>
        <p:nvSpPr>
          <p:cNvPr id="4533" name="Google Shape;4533;p4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8" name="Shape 4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9" name="Google Shape;4539;p43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0" name="Google Shape;4540;p43"/>
          <p:cNvSpPr txBox="1"/>
          <p:nvPr/>
        </p:nvSpPr>
        <p:spPr>
          <a:xfrm>
            <a:off x="983350" y="1517425"/>
            <a:ext cx="379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Add a Knowledge Check </a:t>
            </a:r>
            <a:r>
              <a:rPr lang="en-US" sz="4800">
                <a:solidFill>
                  <a:schemeClr val="dk1"/>
                </a:solidFill>
              </a:rPr>
              <a:t>question </a:t>
            </a:r>
            <a:r>
              <a:rPr lang="en-US" sz="4800">
                <a:solidFill>
                  <a:schemeClr val="dk1"/>
                </a:solidFill>
              </a:rPr>
              <a:t>Here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5" name="Shape 4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" name="Google Shape;4546;p44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4547" name="Google Shape;454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548" name="Google Shape;4548;p4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1: roadmap</a:t>
            </a:r>
            <a:endParaRPr/>
          </a:p>
        </p:txBody>
      </p:sp>
      <p:sp>
        <p:nvSpPr>
          <p:cNvPr id="4549" name="Google Shape;4549;p44"/>
          <p:cNvSpPr txBox="1"/>
          <p:nvPr>
            <p:ph idx="1" type="body"/>
          </p:nvPr>
        </p:nvSpPr>
        <p:spPr>
          <a:xfrm>
            <a:off x="730250" y="1406525"/>
            <a:ext cx="8207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1.1 what </a:t>
            </a: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the Internet?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edge</a:t>
            </a:r>
            <a:endParaRPr/>
          </a:p>
          <a:p>
            <a:pPr indent="-228600" lvl="2" marL="1143000" marR="0" rtl="0" algn="l">
              <a:lnSpc>
                <a:spcPct val="105000"/>
              </a:lnSpc>
              <a:spcBef>
                <a:spcPts val="1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 systems, access networks, links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1.3 network core</a:t>
            </a:r>
            <a:endParaRPr/>
          </a:p>
          <a:p>
            <a:pPr indent="-228600" lvl="2" marL="1143000" marR="0" rtl="0" algn="l">
              <a:lnSpc>
                <a:spcPct val="105000"/>
              </a:lnSpc>
              <a:spcBef>
                <a:spcPts val="1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packet switching, circuit switching, network structure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1.4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delay, loss, throughput in networks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protocol layers, service models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1.6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networks under attack: security</a:t>
            </a:r>
            <a:endParaRPr/>
          </a:p>
          <a:p>
            <a:pPr indent="-285750" lvl="1" marL="742950" marR="0" rtl="0" algn="l">
              <a:lnSpc>
                <a:spcPct val="105000"/>
              </a:lnSpc>
              <a:spcBef>
                <a:spcPts val="14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1.7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history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50" name="Google Shape;4550;p44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4" name="Shape 4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5" name="Google Shape;4555;p45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4556" name="Google Shape;4556;p45"/>
          <p:cNvSpPr txBox="1"/>
          <p:nvPr>
            <p:ph idx="4294967295" type="body"/>
          </p:nvPr>
        </p:nvSpPr>
        <p:spPr>
          <a:xfrm>
            <a:off x="430212" y="1670050"/>
            <a:ext cx="4272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mesh of interconnected routers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packet-switching: hosts break application-layer messages into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packets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forward packets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one router to the next, across links on path from source to destination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packet transmitted at full link capacity</a:t>
            </a:r>
            <a:endParaRPr/>
          </a:p>
        </p:txBody>
      </p:sp>
      <p:sp>
        <p:nvSpPr>
          <p:cNvPr id="4557" name="Google Shape;4557;p45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The network core</a:t>
            </a:r>
            <a:endParaRPr/>
          </a:p>
        </p:txBody>
      </p:sp>
      <p:sp>
        <p:nvSpPr>
          <p:cNvPr id="4558" name="Google Shape;4558;p45"/>
          <p:cNvSpPr/>
          <p:nvPr/>
        </p:nvSpPr>
        <p:spPr>
          <a:xfrm>
            <a:off x="5202237" y="1712912"/>
            <a:ext cx="1736725" cy="1071563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9" name="Google Shape;4559;p45"/>
          <p:cNvGrpSpPr/>
          <p:nvPr/>
        </p:nvGrpSpPr>
        <p:grpSpPr>
          <a:xfrm>
            <a:off x="5370719" y="3048035"/>
            <a:ext cx="1459029" cy="933357"/>
            <a:chOff x="4586287" y="2589212"/>
            <a:chExt cx="1555800" cy="1179375"/>
          </a:xfrm>
        </p:grpSpPr>
        <p:sp>
          <p:nvSpPr>
            <p:cNvPr id="4560" name="Google Shape;4560;p45"/>
            <p:cNvSpPr txBox="1"/>
            <p:nvPr/>
          </p:nvSpPr>
          <p:spPr>
            <a:xfrm>
              <a:off x="4835525" y="2922587"/>
              <a:ext cx="1052400" cy="8460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1" name="Google Shape;4561;p45"/>
            <p:cNvSpPr/>
            <p:nvPr/>
          </p:nvSpPr>
          <p:spPr>
            <a:xfrm>
              <a:off x="4586287" y="2589212"/>
              <a:ext cx="1555800" cy="401700"/>
            </a:xfrm>
            <a:prstGeom prst="triangle">
              <a:avLst>
                <a:gd fmla="val 50000" name="adj"/>
              </a:avLst>
            </a:prstGeom>
            <a:solidFill>
              <a:srgbClr val="DDDD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2" name="Google Shape;4562;p45"/>
          <p:cNvSpPr/>
          <p:nvPr/>
        </p:nvSpPr>
        <p:spPr>
          <a:xfrm>
            <a:off x="5364162" y="4425950"/>
            <a:ext cx="3225800" cy="1665288"/>
          </a:xfrm>
          <a:custGeom>
            <a:rect b="b" l="l" r="r" t="t"/>
            <a:pathLst>
              <a:path extrusionOk="0" h="1049" w="2032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3" name="Google Shape;4563;p45"/>
          <p:cNvCxnSpPr/>
          <p:nvPr/>
        </p:nvCxnSpPr>
        <p:spPr>
          <a:xfrm rot="-5400000">
            <a:off x="7845513" y="5162538"/>
            <a:ext cx="523800" cy="139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4" name="Google Shape;4564;p45"/>
          <p:cNvCxnSpPr/>
          <p:nvPr/>
        </p:nvCxnSpPr>
        <p:spPr>
          <a:xfrm flipH="1" rot="-5400000">
            <a:off x="7991450" y="5443562"/>
            <a:ext cx="3300" cy="85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5" name="Google Shape;4565;p45"/>
          <p:cNvCxnSpPr/>
          <p:nvPr/>
        </p:nvCxnSpPr>
        <p:spPr>
          <a:xfrm rot="10800000">
            <a:off x="8177212" y="5119687"/>
            <a:ext cx="0" cy="1143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6" name="Google Shape;4566;p45"/>
          <p:cNvCxnSpPr/>
          <p:nvPr/>
        </p:nvCxnSpPr>
        <p:spPr>
          <a:xfrm>
            <a:off x="6100762" y="4776787"/>
            <a:ext cx="212700" cy="9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7" name="Google Shape;4567;p45"/>
          <p:cNvCxnSpPr/>
          <p:nvPr/>
        </p:nvCxnSpPr>
        <p:spPr>
          <a:xfrm flipH="1" rot="10800000">
            <a:off x="5842000" y="5040437"/>
            <a:ext cx="390600" cy="7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8" name="Google Shape;4568;p45"/>
          <p:cNvCxnSpPr/>
          <p:nvPr/>
        </p:nvCxnSpPr>
        <p:spPr>
          <a:xfrm flipH="1">
            <a:off x="6267437" y="5087937"/>
            <a:ext cx="103200" cy="18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9" name="Google Shape;4569;p45"/>
          <p:cNvCxnSpPr/>
          <p:nvPr/>
        </p:nvCxnSpPr>
        <p:spPr>
          <a:xfrm rot="10800000">
            <a:off x="6548437" y="5100574"/>
            <a:ext cx="114300" cy="173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0" name="Google Shape;4570;p45"/>
          <p:cNvCxnSpPr/>
          <p:nvPr/>
        </p:nvCxnSpPr>
        <p:spPr>
          <a:xfrm>
            <a:off x="6743700" y="5056187"/>
            <a:ext cx="503100" cy="270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1" name="Google Shape;4571;p45"/>
          <p:cNvCxnSpPr/>
          <p:nvPr/>
        </p:nvCxnSpPr>
        <p:spPr>
          <a:xfrm>
            <a:off x="6046787" y="3582987"/>
            <a:ext cx="234900" cy="74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2" name="Google Shape;4572;p45"/>
          <p:cNvCxnSpPr/>
          <p:nvPr/>
        </p:nvCxnSpPr>
        <p:spPr>
          <a:xfrm flipH="1" rot="10800000">
            <a:off x="5891212" y="3736850"/>
            <a:ext cx="168300" cy="3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573" name="Google Shape;4573;p45"/>
          <p:cNvGrpSpPr/>
          <p:nvPr/>
        </p:nvGrpSpPr>
        <p:grpSpPr>
          <a:xfrm>
            <a:off x="5611709" y="3503612"/>
            <a:ext cx="506385" cy="352425"/>
            <a:chOff x="4710112" y="758825"/>
            <a:chExt cx="1250950" cy="992187"/>
          </a:xfrm>
        </p:grpSpPr>
        <p:pic>
          <p:nvPicPr>
            <p:cNvPr descr="access_point_stylized_small" id="4574" name="Google Shape;4574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81550" y="887412"/>
              <a:ext cx="914400" cy="86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4575" name="Google Shape;4575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10112" y="758825"/>
              <a:ext cx="1250950" cy="298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76" name="Google Shape;4576;p45"/>
          <p:cNvSpPr/>
          <p:nvPr/>
        </p:nvSpPr>
        <p:spPr>
          <a:xfrm>
            <a:off x="6919912" y="3476625"/>
            <a:ext cx="1470025" cy="765175"/>
          </a:xfrm>
          <a:custGeom>
            <a:rect b="b" l="l" r="r" t="t"/>
            <a:pathLst>
              <a:path extrusionOk="0" h="425" w="828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7" name="Google Shape;4577;p45"/>
          <p:cNvSpPr/>
          <p:nvPr/>
        </p:nvSpPr>
        <p:spPr>
          <a:xfrm>
            <a:off x="6883400" y="2128837"/>
            <a:ext cx="1730375" cy="1125537"/>
          </a:xfrm>
          <a:custGeom>
            <a:rect b="b" l="l" r="r" t="t"/>
            <a:pathLst>
              <a:path extrusionOk="0" h="459" w="765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78" name="Google Shape;4578;p45"/>
          <p:cNvCxnSpPr/>
          <p:nvPr/>
        </p:nvCxnSpPr>
        <p:spPr>
          <a:xfrm>
            <a:off x="7396162" y="3816350"/>
            <a:ext cx="163500" cy="12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9" name="Google Shape;4579;p45"/>
          <p:cNvCxnSpPr/>
          <p:nvPr/>
        </p:nvCxnSpPr>
        <p:spPr>
          <a:xfrm>
            <a:off x="7493000" y="373697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0" name="Google Shape;4580;p45"/>
          <p:cNvCxnSpPr/>
          <p:nvPr/>
        </p:nvCxnSpPr>
        <p:spPr>
          <a:xfrm flipH="1" rot="10800000">
            <a:off x="7729537" y="3822775"/>
            <a:ext cx="135000" cy="10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1" name="Google Shape;4581;p45"/>
          <p:cNvCxnSpPr/>
          <p:nvPr/>
        </p:nvCxnSpPr>
        <p:spPr>
          <a:xfrm>
            <a:off x="6723062" y="2590800"/>
            <a:ext cx="509700" cy="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2" name="Google Shape;4582;p45"/>
          <p:cNvCxnSpPr/>
          <p:nvPr/>
        </p:nvCxnSpPr>
        <p:spPr>
          <a:xfrm>
            <a:off x="7358062" y="4700587"/>
            <a:ext cx="390600" cy="184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3" name="Google Shape;4583;p45"/>
          <p:cNvCxnSpPr/>
          <p:nvPr/>
        </p:nvCxnSpPr>
        <p:spPr>
          <a:xfrm flipH="1" rot="10800000">
            <a:off x="6737350" y="4688024"/>
            <a:ext cx="322200" cy="198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4" name="Google Shape;4584;p45"/>
          <p:cNvCxnSpPr/>
          <p:nvPr/>
        </p:nvCxnSpPr>
        <p:spPr>
          <a:xfrm>
            <a:off x="6780212" y="4979987"/>
            <a:ext cx="97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5" name="Google Shape;4585;p45"/>
          <p:cNvCxnSpPr/>
          <p:nvPr/>
        </p:nvCxnSpPr>
        <p:spPr>
          <a:xfrm flipH="1" rot="10800000">
            <a:off x="7577137" y="2495562"/>
            <a:ext cx="123900" cy="8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6" name="Google Shape;4586;p45"/>
          <p:cNvCxnSpPr/>
          <p:nvPr/>
        </p:nvCxnSpPr>
        <p:spPr>
          <a:xfrm>
            <a:off x="7405687" y="2668587"/>
            <a:ext cx="0" cy="8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7" name="Google Shape;4587;p45"/>
          <p:cNvCxnSpPr/>
          <p:nvPr/>
        </p:nvCxnSpPr>
        <p:spPr>
          <a:xfrm flipH="1" rot="10800000">
            <a:off x="7580312" y="2562250"/>
            <a:ext cx="263400" cy="28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8" name="Google Shape;4588;p45"/>
          <p:cNvCxnSpPr/>
          <p:nvPr/>
        </p:nvCxnSpPr>
        <p:spPr>
          <a:xfrm>
            <a:off x="7942262" y="2563812"/>
            <a:ext cx="0" cy="19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9" name="Google Shape;4589;p45"/>
          <p:cNvCxnSpPr/>
          <p:nvPr/>
        </p:nvCxnSpPr>
        <p:spPr>
          <a:xfrm>
            <a:off x="7596187" y="2870200"/>
            <a:ext cx="189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0" name="Google Shape;4590;p45"/>
          <p:cNvCxnSpPr/>
          <p:nvPr/>
        </p:nvCxnSpPr>
        <p:spPr>
          <a:xfrm>
            <a:off x="8150225" y="2860675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1" name="Google Shape;4591;p45"/>
          <p:cNvCxnSpPr/>
          <p:nvPr/>
        </p:nvCxnSpPr>
        <p:spPr>
          <a:xfrm flipH="1">
            <a:off x="7299350" y="2936875"/>
            <a:ext cx="98400" cy="70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2" name="Google Shape;4592;p45"/>
          <p:cNvCxnSpPr/>
          <p:nvPr/>
        </p:nvCxnSpPr>
        <p:spPr>
          <a:xfrm flipH="1">
            <a:off x="7888412" y="2936875"/>
            <a:ext cx="111000" cy="72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3" name="Google Shape;4593;p45"/>
          <p:cNvCxnSpPr/>
          <p:nvPr/>
        </p:nvCxnSpPr>
        <p:spPr>
          <a:xfrm flipH="1" rot="10800000">
            <a:off x="7272337" y="4078349"/>
            <a:ext cx="227100" cy="43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4" name="Google Shape;4594;p45"/>
          <p:cNvCxnSpPr/>
          <p:nvPr/>
        </p:nvCxnSpPr>
        <p:spPr>
          <a:xfrm>
            <a:off x="8345487" y="2859087"/>
            <a:ext cx="177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595" name="Google Shape;4595;p45"/>
          <p:cNvGrpSpPr/>
          <p:nvPr/>
        </p:nvGrpSpPr>
        <p:grpSpPr>
          <a:xfrm>
            <a:off x="6053200" y="1846269"/>
            <a:ext cx="468336" cy="620757"/>
            <a:chOff x="2624137" y="4799012"/>
            <a:chExt cx="987425" cy="1446313"/>
          </a:xfrm>
        </p:grpSpPr>
        <p:cxnSp>
          <p:nvCxnSpPr>
            <p:cNvPr id="4596" name="Google Shape;4596;p45"/>
            <p:cNvCxnSpPr/>
            <p:nvPr/>
          </p:nvCxnSpPr>
          <p:spPr>
            <a:xfrm flipH="1">
              <a:off x="2803475" y="5218112"/>
              <a:ext cx="298500" cy="9303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7" name="Google Shape;4597;p45"/>
            <p:cNvCxnSpPr/>
            <p:nvPr/>
          </p:nvCxnSpPr>
          <p:spPr>
            <a:xfrm>
              <a:off x="3101975" y="5218112"/>
              <a:ext cx="298500" cy="9255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8" name="Google Shape;4598;p45"/>
            <p:cNvCxnSpPr/>
            <p:nvPr/>
          </p:nvCxnSpPr>
          <p:spPr>
            <a:xfrm>
              <a:off x="2803525" y="6143625"/>
              <a:ext cx="298500" cy="1017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9" name="Google Shape;4599;p45"/>
            <p:cNvCxnSpPr/>
            <p:nvPr/>
          </p:nvCxnSpPr>
          <p:spPr>
            <a:xfrm flipH="1">
              <a:off x="3101925" y="6143625"/>
              <a:ext cx="298500" cy="1017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0" name="Google Shape;4600;p45"/>
            <p:cNvCxnSpPr/>
            <p:nvPr/>
          </p:nvCxnSpPr>
          <p:spPr>
            <a:xfrm>
              <a:off x="3101975" y="5238750"/>
              <a:ext cx="0" cy="10065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1" name="Google Shape;4601;p45"/>
            <p:cNvCxnSpPr/>
            <p:nvPr/>
          </p:nvCxnSpPr>
          <p:spPr>
            <a:xfrm flipH="1" rot="10800000">
              <a:off x="2803525" y="6048487"/>
              <a:ext cx="298500" cy="999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2" name="Google Shape;4602;p45"/>
            <p:cNvCxnSpPr/>
            <p:nvPr/>
          </p:nvCxnSpPr>
          <p:spPr>
            <a:xfrm rot="10800000">
              <a:off x="3101925" y="6048225"/>
              <a:ext cx="298500" cy="954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3" name="Google Shape;4603;p45"/>
            <p:cNvCxnSpPr/>
            <p:nvPr/>
          </p:nvCxnSpPr>
          <p:spPr>
            <a:xfrm>
              <a:off x="2930525" y="5743575"/>
              <a:ext cx="171300" cy="762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4" name="Google Shape;4604;p45"/>
            <p:cNvCxnSpPr/>
            <p:nvPr/>
          </p:nvCxnSpPr>
          <p:spPr>
            <a:xfrm flipH="1" rot="10800000">
              <a:off x="3101975" y="5743575"/>
              <a:ext cx="180900" cy="762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5" name="Google Shape;4605;p45"/>
            <p:cNvCxnSpPr/>
            <p:nvPr/>
          </p:nvCxnSpPr>
          <p:spPr>
            <a:xfrm>
              <a:off x="2873375" y="5880100"/>
              <a:ext cx="220800" cy="1032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6" name="Google Shape;4606;p45"/>
            <p:cNvCxnSpPr/>
            <p:nvPr/>
          </p:nvCxnSpPr>
          <p:spPr>
            <a:xfrm flipH="1" rot="10800000">
              <a:off x="3101975" y="5900624"/>
              <a:ext cx="222300" cy="906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7" name="Google Shape;4607;p45"/>
            <p:cNvCxnSpPr/>
            <p:nvPr/>
          </p:nvCxnSpPr>
          <p:spPr>
            <a:xfrm flipH="1" rot="10800000">
              <a:off x="3101975" y="5603875"/>
              <a:ext cx="114300" cy="381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8" name="Google Shape;4608;p45"/>
            <p:cNvCxnSpPr/>
            <p:nvPr/>
          </p:nvCxnSpPr>
          <p:spPr>
            <a:xfrm flipH="1" rot="10800000">
              <a:off x="3101975" y="5411862"/>
              <a:ext cx="71400" cy="285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9" name="Google Shape;4609;p45"/>
            <p:cNvCxnSpPr/>
            <p:nvPr/>
          </p:nvCxnSpPr>
          <p:spPr>
            <a:xfrm>
              <a:off x="2973387" y="5591175"/>
              <a:ext cx="138000" cy="507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0" name="Google Shape;4610;p45"/>
            <p:cNvCxnSpPr/>
            <p:nvPr/>
          </p:nvCxnSpPr>
          <p:spPr>
            <a:xfrm>
              <a:off x="3035300" y="5403850"/>
              <a:ext cx="79500" cy="49200"/>
            </a:xfrm>
            <a:prstGeom prst="straightConnector1">
              <a:avLst/>
            </a:prstGeom>
            <a:noFill/>
            <a:ln cap="flat" cmpd="sng" w="190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11" name="Google Shape;4611;p45"/>
            <p:cNvSpPr/>
            <p:nvPr/>
          </p:nvSpPr>
          <p:spPr>
            <a:xfrm>
              <a:off x="3049587" y="5132387"/>
              <a:ext cx="99900" cy="108000"/>
            </a:xfrm>
            <a:prstGeom prst="ellipse">
              <a:avLst/>
            </a:prstGeom>
            <a:solidFill>
              <a:srgbClr val="808080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cell_tower_radiation_gray" id="4612" name="Google Shape;4612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24137" y="4799012"/>
              <a:ext cx="987425" cy="7985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13" name="Google Shape;4613;p45"/>
          <p:cNvGrpSpPr/>
          <p:nvPr/>
        </p:nvGrpSpPr>
        <p:grpSpPr>
          <a:xfrm>
            <a:off x="6289675" y="2406650"/>
            <a:ext cx="453888" cy="254150"/>
            <a:chOff x="6100762" y="2406650"/>
            <a:chExt cx="453888" cy="254150"/>
          </a:xfrm>
        </p:grpSpPr>
        <p:cxnSp>
          <p:nvCxnSpPr>
            <p:cNvPr id="4614" name="Google Shape;4614;p45"/>
            <p:cNvCxnSpPr/>
            <p:nvPr/>
          </p:nvCxnSpPr>
          <p:spPr>
            <a:xfrm>
              <a:off x="6100762" y="2406650"/>
              <a:ext cx="152400" cy="95400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615" name="Google Shape;4615;p45"/>
            <p:cNvSpPr/>
            <p:nvPr/>
          </p:nvSpPr>
          <p:spPr>
            <a:xfrm>
              <a:off x="6165850" y="2565400"/>
              <a:ext cx="387300" cy="954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6" name="Google Shape;4616;p45"/>
            <p:cNvSpPr txBox="1"/>
            <p:nvPr/>
          </p:nvSpPr>
          <p:spPr>
            <a:xfrm>
              <a:off x="6165850" y="2555875"/>
              <a:ext cx="388800" cy="58800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7" name="Google Shape;4617;p45"/>
            <p:cNvSpPr/>
            <p:nvPr/>
          </p:nvSpPr>
          <p:spPr>
            <a:xfrm>
              <a:off x="6164262" y="2490787"/>
              <a:ext cx="387300" cy="1110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18" name="Google Shape;4618;p45"/>
            <p:cNvGrpSpPr/>
            <p:nvPr/>
          </p:nvGrpSpPr>
          <p:grpSpPr>
            <a:xfrm>
              <a:off x="6242202" y="2519373"/>
              <a:ext cx="219094" cy="52388"/>
              <a:chOff x="3917950" y="2114550"/>
              <a:chExt cx="492125" cy="95250"/>
            </a:xfrm>
          </p:grpSpPr>
          <p:sp>
            <p:nvSpPr>
              <p:cNvPr id="4619" name="Google Shape;4619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0" name="Google Shape;4620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21" name="Google Shape;4621;p45"/>
            <p:cNvCxnSpPr/>
            <p:nvPr/>
          </p:nvCxnSpPr>
          <p:spPr>
            <a:xfrm>
              <a:off x="6165850" y="2543175"/>
              <a:ext cx="0" cy="7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22" name="Google Shape;4622;p45"/>
            <p:cNvCxnSpPr/>
            <p:nvPr/>
          </p:nvCxnSpPr>
          <p:spPr>
            <a:xfrm>
              <a:off x="6551612" y="2546350"/>
              <a:ext cx="0" cy="72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23" name="Google Shape;4623;p45"/>
          <p:cNvGrpSpPr/>
          <p:nvPr/>
        </p:nvGrpSpPr>
        <p:grpSpPr>
          <a:xfrm>
            <a:off x="7202487" y="2493868"/>
            <a:ext cx="390387" cy="174772"/>
            <a:chOff x="6880225" y="2333625"/>
            <a:chExt cx="390387" cy="170012"/>
          </a:xfrm>
        </p:grpSpPr>
        <p:sp>
          <p:nvSpPr>
            <p:cNvPr id="4624" name="Google Shape;4624;p45"/>
            <p:cNvSpPr/>
            <p:nvPr/>
          </p:nvSpPr>
          <p:spPr>
            <a:xfrm>
              <a:off x="6881812" y="2408237"/>
              <a:ext cx="387300" cy="954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5" name="Google Shape;4625;p45"/>
            <p:cNvSpPr txBox="1"/>
            <p:nvPr/>
          </p:nvSpPr>
          <p:spPr>
            <a:xfrm>
              <a:off x="6881812" y="2398712"/>
              <a:ext cx="388800" cy="58800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6" name="Google Shape;4626;p45"/>
            <p:cNvSpPr/>
            <p:nvPr/>
          </p:nvSpPr>
          <p:spPr>
            <a:xfrm>
              <a:off x="6880225" y="2333625"/>
              <a:ext cx="387300" cy="1110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27" name="Google Shape;4627;p45"/>
            <p:cNvGrpSpPr/>
            <p:nvPr/>
          </p:nvGrpSpPr>
          <p:grpSpPr>
            <a:xfrm>
              <a:off x="6958164" y="2362211"/>
              <a:ext cx="219094" cy="52388"/>
              <a:chOff x="3917950" y="2114550"/>
              <a:chExt cx="492125" cy="95250"/>
            </a:xfrm>
          </p:grpSpPr>
          <p:sp>
            <p:nvSpPr>
              <p:cNvPr id="4628" name="Google Shape;4628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9" name="Google Shape;4629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30" name="Google Shape;4630;p45"/>
            <p:cNvCxnSpPr/>
            <p:nvPr/>
          </p:nvCxnSpPr>
          <p:spPr>
            <a:xfrm>
              <a:off x="6881812" y="2386012"/>
              <a:ext cx="0" cy="7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1" name="Google Shape;4631;p45"/>
            <p:cNvCxnSpPr/>
            <p:nvPr/>
          </p:nvCxnSpPr>
          <p:spPr>
            <a:xfrm>
              <a:off x="7267575" y="2389187"/>
              <a:ext cx="0" cy="72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32" name="Google Shape;4632;p45"/>
          <p:cNvGrpSpPr/>
          <p:nvPr/>
        </p:nvGrpSpPr>
        <p:grpSpPr>
          <a:xfrm>
            <a:off x="7213600" y="2757393"/>
            <a:ext cx="390387" cy="174772"/>
            <a:chOff x="6880225" y="2333625"/>
            <a:chExt cx="390387" cy="170012"/>
          </a:xfrm>
        </p:grpSpPr>
        <p:sp>
          <p:nvSpPr>
            <p:cNvPr id="4633" name="Google Shape;4633;p45"/>
            <p:cNvSpPr/>
            <p:nvPr/>
          </p:nvSpPr>
          <p:spPr>
            <a:xfrm>
              <a:off x="6881812" y="2408237"/>
              <a:ext cx="387300" cy="954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4" name="Google Shape;4634;p45"/>
            <p:cNvSpPr txBox="1"/>
            <p:nvPr/>
          </p:nvSpPr>
          <p:spPr>
            <a:xfrm>
              <a:off x="6881812" y="2398712"/>
              <a:ext cx="388800" cy="58800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5" name="Google Shape;4635;p45"/>
            <p:cNvSpPr/>
            <p:nvPr/>
          </p:nvSpPr>
          <p:spPr>
            <a:xfrm>
              <a:off x="6880225" y="2333625"/>
              <a:ext cx="387300" cy="1110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36" name="Google Shape;4636;p45"/>
            <p:cNvGrpSpPr/>
            <p:nvPr/>
          </p:nvGrpSpPr>
          <p:grpSpPr>
            <a:xfrm>
              <a:off x="6958164" y="2362211"/>
              <a:ext cx="219094" cy="52388"/>
              <a:chOff x="3917950" y="2114550"/>
              <a:chExt cx="492125" cy="95250"/>
            </a:xfrm>
          </p:grpSpPr>
          <p:sp>
            <p:nvSpPr>
              <p:cNvPr id="4637" name="Google Shape;4637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8" name="Google Shape;4638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39" name="Google Shape;4639;p45"/>
            <p:cNvCxnSpPr/>
            <p:nvPr/>
          </p:nvCxnSpPr>
          <p:spPr>
            <a:xfrm>
              <a:off x="6881812" y="2386012"/>
              <a:ext cx="0" cy="7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0" name="Google Shape;4640;p45"/>
            <p:cNvCxnSpPr/>
            <p:nvPr/>
          </p:nvCxnSpPr>
          <p:spPr>
            <a:xfrm>
              <a:off x="7267575" y="2389187"/>
              <a:ext cx="0" cy="72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41" name="Google Shape;4641;p45"/>
          <p:cNvGrpSpPr/>
          <p:nvPr/>
        </p:nvGrpSpPr>
        <p:grpSpPr>
          <a:xfrm>
            <a:off x="7762875" y="2758981"/>
            <a:ext cx="390387" cy="174772"/>
            <a:chOff x="6880225" y="2333625"/>
            <a:chExt cx="390387" cy="170012"/>
          </a:xfrm>
        </p:grpSpPr>
        <p:sp>
          <p:nvSpPr>
            <p:cNvPr id="4642" name="Google Shape;4642;p45"/>
            <p:cNvSpPr/>
            <p:nvPr/>
          </p:nvSpPr>
          <p:spPr>
            <a:xfrm>
              <a:off x="6881812" y="2408237"/>
              <a:ext cx="387300" cy="954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3" name="Google Shape;4643;p45"/>
            <p:cNvSpPr txBox="1"/>
            <p:nvPr/>
          </p:nvSpPr>
          <p:spPr>
            <a:xfrm>
              <a:off x="6881812" y="2398712"/>
              <a:ext cx="388800" cy="58800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4" name="Google Shape;4644;p45"/>
            <p:cNvSpPr/>
            <p:nvPr/>
          </p:nvSpPr>
          <p:spPr>
            <a:xfrm>
              <a:off x="6880225" y="2333625"/>
              <a:ext cx="387300" cy="1110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45" name="Google Shape;4645;p45"/>
            <p:cNvGrpSpPr/>
            <p:nvPr/>
          </p:nvGrpSpPr>
          <p:grpSpPr>
            <a:xfrm>
              <a:off x="6958164" y="2362211"/>
              <a:ext cx="219094" cy="52388"/>
              <a:chOff x="3917950" y="2114550"/>
              <a:chExt cx="492125" cy="95250"/>
            </a:xfrm>
          </p:grpSpPr>
          <p:sp>
            <p:nvSpPr>
              <p:cNvPr id="4646" name="Google Shape;4646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7" name="Google Shape;4647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48" name="Google Shape;4648;p45"/>
            <p:cNvCxnSpPr/>
            <p:nvPr/>
          </p:nvCxnSpPr>
          <p:spPr>
            <a:xfrm>
              <a:off x="6881812" y="2386012"/>
              <a:ext cx="0" cy="7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9" name="Google Shape;4649;p45"/>
            <p:cNvCxnSpPr/>
            <p:nvPr/>
          </p:nvCxnSpPr>
          <p:spPr>
            <a:xfrm>
              <a:off x="7267575" y="2389187"/>
              <a:ext cx="0" cy="72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50" name="Google Shape;4650;p45"/>
          <p:cNvGrpSpPr/>
          <p:nvPr/>
        </p:nvGrpSpPr>
        <p:grpSpPr>
          <a:xfrm>
            <a:off x="7689850" y="2393856"/>
            <a:ext cx="390387" cy="174772"/>
            <a:chOff x="6880225" y="2333625"/>
            <a:chExt cx="390387" cy="170012"/>
          </a:xfrm>
        </p:grpSpPr>
        <p:sp>
          <p:nvSpPr>
            <p:cNvPr id="4651" name="Google Shape;4651;p45"/>
            <p:cNvSpPr/>
            <p:nvPr/>
          </p:nvSpPr>
          <p:spPr>
            <a:xfrm>
              <a:off x="6881812" y="2408237"/>
              <a:ext cx="387300" cy="954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2" name="Google Shape;4652;p45"/>
            <p:cNvSpPr txBox="1"/>
            <p:nvPr/>
          </p:nvSpPr>
          <p:spPr>
            <a:xfrm>
              <a:off x="6881812" y="2398712"/>
              <a:ext cx="388800" cy="58800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3" name="Google Shape;4653;p45"/>
            <p:cNvSpPr/>
            <p:nvPr/>
          </p:nvSpPr>
          <p:spPr>
            <a:xfrm>
              <a:off x="6880225" y="2333625"/>
              <a:ext cx="387300" cy="1110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54" name="Google Shape;4654;p45"/>
            <p:cNvGrpSpPr/>
            <p:nvPr/>
          </p:nvGrpSpPr>
          <p:grpSpPr>
            <a:xfrm>
              <a:off x="6958164" y="2362211"/>
              <a:ext cx="219094" cy="52388"/>
              <a:chOff x="3917950" y="2114550"/>
              <a:chExt cx="492125" cy="95250"/>
            </a:xfrm>
          </p:grpSpPr>
          <p:sp>
            <p:nvSpPr>
              <p:cNvPr id="4655" name="Google Shape;4655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6" name="Google Shape;4656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57" name="Google Shape;4657;p45"/>
            <p:cNvCxnSpPr/>
            <p:nvPr/>
          </p:nvCxnSpPr>
          <p:spPr>
            <a:xfrm>
              <a:off x="6881812" y="2386012"/>
              <a:ext cx="0" cy="7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58" name="Google Shape;4658;p45"/>
            <p:cNvCxnSpPr/>
            <p:nvPr/>
          </p:nvCxnSpPr>
          <p:spPr>
            <a:xfrm>
              <a:off x="7267575" y="2389187"/>
              <a:ext cx="0" cy="72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659" name="Google Shape;4659;p45"/>
          <p:cNvCxnSpPr/>
          <p:nvPr/>
        </p:nvCxnSpPr>
        <p:spPr>
          <a:xfrm>
            <a:off x="6427787" y="3743325"/>
            <a:ext cx="679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660" name="Google Shape;4660;p45"/>
          <p:cNvGrpSpPr/>
          <p:nvPr/>
        </p:nvGrpSpPr>
        <p:grpSpPr>
          <a:xfrm>
            <a:off x="7591453" y="4807051"/>
            <a:ext cx="622081" cy="244698"/>
            <a:chOff x="6880225" y="2333625"/>
            <a:chExt cx="390387" cy="170012"/>
          </a:xfrm>
        </p:grpSpPr>
        <p:sp>
          <p:nvSpPr>
            <p:cNvPr id="4661" name="Google Shape;4661;p45"/>
            <p:cNvSpPr/>
            <p:nvPr/>
          </p:nvSpPr>
          <p:spPr>
            <a:xfrm>
              <a:off x="6881812" y="2408237"/>
              <a:ext cx="387300" cy="954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2" name="Google Shape;4662;p45"/>
            <p:cNvSpPr txBox="1"/>
            <p:nvPr/>
          </p:nvSpPr>
          <p:spPr>
            <a:xfrm>
              <a:off x="6881812" y="2398712"/>
              <a:ext cx="388800" cy="58800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3" name="Google Shape;4663;p45"/>
            <p:cNvSpPr/>
            <p:nvPr/>
          </p:nvSpPr>
          <p:spPr>
            <a:xfrm>
              <a:off x="6880225" y="2333625"/>
              <a:ext cx="387300" cy="1110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64" name="Google Shape;4664;p45"/>
            <p:cNvGrpSpPr/>
            <p:nvPr/>
          </p:nvGrpSpPr>
          <p:grpSpPr>
            <a:xfrm>
              <a:off x="6958164" y="2362211"/>
              <a:ext cx="219094" cy="52388"/>
              <a:chOff x="3917950" y="2114550"/>
              <a:chExt cx="492125" cy="95250"/>
            </a:xfrm>
          </p:grpSpPr>
          <p:sp>
            <p:nvSpPr>
              <p:cNvPr id="4665" name="Google Shape;4665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6" name="Google Shape;4666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67" name="Google Shape;4667;p45"/>
            <p:cNvCxnSpPr/>
            <p:nvPr/>
          </p:nvCxnSpPr>
          <p:spPr>
            <a:xfrm>
              <a:off x="6881812" y="2386012"/>
              <a:ext cx="0" cy="7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68" name="Google Shape;4668;p45"/>
            <p:cNvCxnSpPr/>
            <p:nvPr/>
          </p:nvCxnSpPr>
          <p:spPr>
            <a:xfrm>
              <a:off x="7267575" y="2389187"/>
              <a:ext cx="0" cy="7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69" name="Google Shape;4669;p45"/>
          <p:cNvGrpSpPr/>
          <p:nvPr/>
        </p:nvGrpSpPr>
        <p:grpSpPr>
          <a:xfrm>
            <a:off x="6965978" y="4508601"/>
            <a:ext cx="622081" cy="244698"/>
            <a:chOff x="6880225" y="2333625"/>
            <a:chExt cx="390387" cy="170012"/>
          </a:xfrm>
        </p:grpSpPr>
        <p:sp>
          <p:nvSpPr>
            <p:cNvPr id="4670" name="Google Shape;4670;p45"/>
            <p:cNvSpPr/>
            <p:nvPr/>
          </p:nvSpPr>
          <p:spPr>
            <a:xfrm>
              <a:off x="6881812" y="2408237"/>
              <a:ext cx="387300" cy="954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1" name="Google Shape;4671;p45"/>
            <p:cNvSpPr txBox="1"/>
            <p:nvPr/>
          </p:nvSpPr>
          <p:spPr>
            <a:xfrm>
              <a:off x="6881812" y="2398712"/>
              <a:ext cx="388800" cy="58800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2" name="Google Shape;4672;p45"/>
            <p:cNvSpPr/>
            <p:nvPr/>
          </p:nvSpPr>
          <p:spPr>
            <a:xfrm>
              <a:off x="6880225" y="2333625"/>
              <a:ext cx="387300" cy="1110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73" name="Google Shape;4673;p45"/>
            <p:cNvGrpSpPr/>
            <p:nvPr/>
          </p:nvGrpSpPr>
          <p:grpSpPr>
            <a:xfrm>
              <a:off x="6958164" y="2362211"/>
              <a:ext cx="219094" cy="52388"/>
              <a:chOff x="3917950" y="2114550"/>
              <a:chExt cx="492125" cy="95250"/>
            </a:xfrm>
          </p:grpSpPr>
          <p:sp>
            <p:nvSpPr>
              <p:cNvPr id="4674" name="Google Shape;4674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5" name="Google Shape;4675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76" name="Google Shape;4676;p45"/>
            <p:cNvCxnSpPr/>
            <p:nvPr/>
          </p:nvCxnSpPr>
          <p:spPr>
            <a:xfrm>
              <a:off x="6881812" y="2386012"/>
              <a:ext cx="0" cy="7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77" name="Google Shape;4677;p45"/>
            <p:cNvCxnSpPr/>
            <p:nvPr/>
          </p:nvCxnSpPr>
          <p:spPr>
            <a:xfrm>
              <a:off x="7267575" y="2389187"/>
              <a:ext cx="0" cy="7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78" name="Google Shape;4678;p45"/>
          <p:cNvGrpSpPr/>
          <p:nvPr/>
        </p:nvGrpSpPr>
        <p:grpSpPr>
          <a:xfrm>
            <a:off x="6242078" y="4851501"/>
            <a:ext cx="622081" cy="244698"/>
            <a:chOff x="6880225" y="2333625"/>
            <a:chExt cx="390387" cy="170012"/>
          </a:xfrm>
        </p:grpSpPr>
        <p:sp>
          <p:nvSpPr>
            <p:cNvPr id="4679" name="Google Shape;4679;p45"/>
            <p:cNvSpPr/>
            <p:nvPr/>
          </p:nvSpPr>
          <p:spPr>
            <a:xfrm>
              <a:off x="6881812" y="2408237"/>
              <a:ext cx="387300" cy="954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0" name="Google Shape;4680;p45"/>
            <p:cNvSpPr txBox="1"/>
            <p:nvPr/>
          </p:nvSpPr>
          <p:spPr>
            <a:xfrm>
              <a:off x="6881812" y="2398712"/>
              <a:ext cx="388800" cy="58800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Google Shape;4681;p45"/>
            <p:cNvSpPr/>
            <p:nvPr/>
          </p:nvSpPr>
          <p:spPr>
            <a:xfrm>
              <a:off x="6880225" y="2333625"/>
              <a:ext cx="387300" cy="1110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82" name="Google Shape;4682;p45"/>
            <p:cNvGrpSpPr/>
            <p:nvPr/>
          </p:nvGrpSpPr>
          <p:grpSpPr>
            <a:xfrm>
              <a:off x="6958164" y="2362211"/>
              <a:ext cx="219094" cy="52388"/>
              <a:chOff x="3917950" y="2114550"/>
              <a:chExt cx="492125" cy="95250"/>
            </a:xfrm>
          </p:grpSpPr>
          <p:sp>
            <p:nvSpPr>
              <p:cNvPr id="4683" name="Google Shape;4683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4" name="Google Shape;4684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85" name="Google Shape;4685;p45"/>
            <p:cNvCxnSpPr/>
            <p:nvPr/>
          </p:nvCxnSpPr>
          <p:spPr>
            <a:xfrm>
              <a:off x="6881812" y="2386012"/>
              <a:ext cx="0" cy="7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6" name="Google Shape;4686;p45"/>
            <p:cNvCxnSpPr/>
            <p:nvPr/>
          </p:nvCxnSpPr>
          <p:spPr>
            <a:xfrm>
              <a:off x="7267575" y="2389187"/>
              <a:ext cx="0" cy="74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87" name="Google Shape;4687;p45"/>
          <p:cNvGrpSpPr/>
          <p:nvPr/>
        </p:nvGrpSpPr>
        <p:grpSpPr>
          <a:xfrm>
            <a:off x="6051550" y="3644786"/>
            <a:ext cx="390387" cy="171593"/>
            <a:chOff x="6880225" y="2333625"/>
            <a:chExt cx="390387" cy="170012"/>
          </a:xfrm>
        </p:grpSpPr>
        <p:sp>
          <p:nvSpPr>
            <p:cNvPr id="4688" name="Google Shape;4688;p45"/>
            <p:cNvSpPr/>
            <p:nvPr/>
          </p:nvSpPr>
          <p:spPr>
            <a:xfrm>
              <a:off x="6881812" y="2408237"/>
              <a:ext cx="387300" cy="954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9" name="Google Shape;4689;p45"/>
            <p:cNvSpPr txBox="1"/>
            <p:nvPr/>
          </p:nvSpPr>
          <p:spPr>
            <a:xfrm>
              <a:off x="6881812" y="2398712"/>
              <a:ext cx="388800" cy="58800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0" name="Google Shape;4690;p45"/>
            <p:cNvSpPr/>
            <p:nvPr/>
          </p:nvSpPr>
          <p:spPr>
            <a:xfrm>
              <a:off x="6880225" y="2333625"/>
              <a:ext cx="387300" cy="111000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25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91" name="Google Shape;4691;p45"/>
            <p:cNvGrpSpPr/>
            <p:nvPr/>
          </p:nvGrpSpPr>
          <p:grpSpPr>
            <a:xfrm>
              <a:off x="6958164" y="2362211"/>
              <a:ext cx="219094" cy="52388"/>
              <a:chOff x="3917950" y="2114550"/>
              <a:chExt cx="492125" cy="95250"/>
            </a:xfrm>
          </p:grpSpPr>
          <p:sp>
            <p:nvSpPr>
              <p:cNvPr id="4692" name="Google Shape;4692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3" name="Google Shape;4693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94" name="Google Shape;4694;p45"/>
            <p:cNvCxnSpPr/>
            <p:nvPr/>
          </p:nvCxnSpPr>
          <p:spPr>
            <a:xfrm>
              <a:off x="6881812" y="2386012"/>
              <a:ext cx="0" cy="79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95" name="Google Shape;4695;p45"/>
            <p:cNvCxnSpPr/>
            <p:nvPr/>
          </p:nvCxnSpPr>
          <p:spPr>
            <a:xfrm>
              <a:off x="7267575" y="2389187"/>
              <a:ext cx="0" cy="7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696" name="Google Shape;4696;p45"/>
          <p:cNvGrpSpPr/>
          <p:nvPr/>
        </p:nvGrpSpPr>
        <p:grpSpPr>
          <a:xfrm>
            <a:off x="7161211" y="5005387"/>
            <a:ext cx="446087" cy="422275"/>
            <a:chOff x="8051800" y="5732462"/>
            <a:chExt cx="728662" cy="603250"/>
          </a:xfrm>
        </p:grpSpPr>
        <p:grpSp>
          <p:nvGrpSpPr>
            <p:cNvPr id="4697" name="Google Shape;4697;p45"/>
            <p:cNvGrpSpPr/>
            <p:nvPr/>
          </p:nvGrpSpPr>
          <p:grpSpPr>
            <a:xfrm>
              <a:off x="8166100" y="5732462"/>
              <a:ext cx="614362" cy="157163"/>
              <a:chOff x="7985125" y="4189412"/>
              <a:chExt cx="614362" cy="157163"/>
            </a:xfrm>
          </p:grpSpPr>
          <p:sp>
            <p:nvSpPr>
              <p:cNvPr id="4698" name="Google Shape;4698;p45"/>
              <p:cNvSpPr/>
              <p:nvPr/>
            </p:nvSpPr>
            <p:spPr>
              <a:xfrm>
                <a:off x="8150225" y="4217987"/>
                <a:ext cx="109537" cy="87312"/>
              </a:xfrm>
              <a:custGeom>
                <a:rect b="b" l="l" r="r" t="t"/>
                <a:pathLst>
                  <a:path extrusionOk="0" h="232" w="199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9" name="Google Shape;4699;p45"/>
              <p:cNvSpPr/>
              <p:nvPr/>
            </p:nvSpPr>
            <p:spPr>
              <a:xfrm>
                <a:off x="8337550" y="4216400"/>
                <a:ext cx="74612" cy="66675"/>
              </a:xfrm>
              <a:custGeom>
                <a:rect b="b" l="l" r="r" t="t"/>
                <a:pathLst>
                  <a:path extrusionOk="0" h="180" w="128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0" name="Google Shape;4700;p45"/>
              <p:cNvSpPr/>
              <p:nvPr/>
            </p:nvSpPr>
            <p:spPr>
              <a:xfrm>
                <a:off x="8078787" y="4200525"/>
                <a:ext cx="180975" cy="139700"/>
              </a:xfrm>
              <a:custGeom>
                <a:rect b="b" l="l" r="r" t="t"/>
                <a:pathLst>
                  <a:path extrusionOk="0" h="378" w="322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1" name="Google Shape;4701;p45"/>
              <p:cNvSpPr/>
              <p:nvPr/>
            </p:nvSpPr>
            <p:spPr>
              <a:xfrm>
                <a:off x="8334375" y="4195762"/>
                <a:ext cx="157162" cy="93662"/>
              </a:xfrm>
              <a:custGeom>
                <a:rect b="b" l="l" r="r" t="t"/>
                <a:pathLst>
                  <a:path extrusionOk="0" h="252" w="283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2" name="Google Shape;4702;p45"/>
              <p:cNvSpPr/>
              <p:nvPr/>
            </p:nvSpPr>
            <p:spPr>
              <a:xfrm>
                <a:off x="8012112" y="4240212"/>
                <a:ext cx="63500" cy="87312"/>
              </a:xfrm>
              <a:custGeom>
                <a:rect b="b" l="l" r="r" t="t"/>
                <a:pathLst>
                  <a:path extrusionOk="0" h="238" w="114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3" name="Google Shape;4703;p45"/>
              <p:cNvSpPr/>
              <p:nvPr/>
            </p:nvSpPr>
            <p:spPr>
              <a:xfrm>
                <a:off x="8461375" y="4189412"/>
                <a:ext cx="138112" cy="115887"/>
              </a:xfrm>
              <a:custGeom>
                <a:rect b="b" l="l" r="r" t="t"/>
                <a:pathLst>
                  <a:path extrusionOk="0" h="310" w="246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4" name="Google Shape;4704;p45"/>
              <p:cNvSpPr/>
              <p:nvPr/>
            </p:nvSpPr>
            <p:spPr>
              <a:xfrm>
                <a:off x="8120062" y="4222750"/>
                <a:ext cx="109537" cy="87312"/>
              </a:xfrm>
              <a:custGeom>
                <a:rect b="b" l="l" r="r" t="t"/>
                <a:pathLst>
                  <a:path extrusionOk="0" h="236" w="198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5" name="Google Shape;4705;p45"/>
              <p:cNvSpPr/>
              <p:nvPr/>
            </p:nvSpPr>
            <p:spPr>
              <a:xfrm>
                <a:off x="8307387" y="4222750"/>
                <a:ext cx="74612" cy="66675"/>
              </a:xfrm>
              <a:custGeom>
                <a:rect b="b" l="l" r="r" t="t"/>
                <a:pathLst>
                  <a:path extrusionOk="0" h="183" w="128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6" name="Google Shape;4706;p45"/>
              <p:cNvSpPr/>
              <p:nvPr/>
            </p:nvSpPr>
            <p:spPr>
              <a:xfrm>
                <a:off x="8048625" y="4206875"/>
                <a:ext cx="177800" cy="139700"/>
              </a:xfrm>
              <a:custGeom>
                <a:rect b="b" l="l" r="r" t="t"/>
                <a:pathLst>
                  <a:path extrusionOk="0" h="379" w="323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7" name="Google Shape;4707;p45"/>
              <p:cNvSpPr/>
              <p:nvPr/>
            </p:nvSpPr>
            <p:spPr>
              <a:xfrm>
                <a:off x="8301037" y="4202112"/>
                <a:ext cx="157162" cy="93662"/>
              </a:xfrm>
              <a:custGeom>
                <a:rect b="b" l="l" r="r" t="t"/>
                <a:pathLst>
                  <a:path extrusionOk="0" h="253" w="282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8" name="Google Shape;4708;p45"/>
              <p:cNvSpPr/>
              <p:nvPr/>
            </p:nvSpPr>
            <p:spPr>
              <a:xfrm>
                <a:off x="7985125" y="4254500"/>
                <a:ext cx="63500" cy="85725"/>
              </a:xfrm>
              <a:custGeom>
                <a:rect b="b" l="l" r="r" t="t"/>
                <a:pathLst>
                  <a:path extrusionOk="0" h="236" w="115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9" name="Google Shape;4709;p45"/>
              <p:cNvSpPr/>
              <p:nvPr/>
            </p:nvSpPr>
            <p:spPr>
              <a:xfrm>
                <a:off x="8431212" y="4195762"/>
                <a:ext cx="138112" cy="115887"/>
              </a:xfrm>
              <a:custGeom>
                <a:rect b="b" l="l" r="r" t="t"/>
                <a:pathLst>
                  <a:path extrusionOk="0" h="310" w="245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ccess_point_stylized_gray_small" id="4710" name="Google Shape;4710;p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51800" y="5781675"/>
              <a:ext cx="682625" cy="5540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1" name="Google Shape;4711;p45"/>
          <p:cNvGrpSpPr/>
          <p:nvPr/>
        </p:nvGrpSpPr>
        <p:grpSpPr>
          <a:xfrm>
            <a:off x="5638473" y="3509751"/>
            <a:ext cx="398432" cy="358753"/>
            <a:chOff x="8051800" y="5732462"/>
            <a:chExt cx="728662" cy="603250"/>
          </a:xfrm>
        </p:grpSpPr>
        <p:grpSp>
          <p:nvGrpSpPr>
            <p:cNvPr id="4712" name="Google Shape;4712;p45"/>
            <p:cNvGrpSpPr/>
            <p:nvPr/>
          </p:nvGrpSpPr>
          <p:grpSpPr>
            <a:xfrm>
              <a:off x="8166100" y="5732462"/>
              <a:ext cx="614362" cy="157163"/>
              <a:chOff x="7985125" y="4189412"/>
              <a:chExt cx="614362" cy="157163"/>
            </a:xfrm>
          </p:grpSpPr>
          <p:sp>
            <p:nvSpPr>
              <p:cNvPr id="4713" name="Google Shape;4713;p45"/>
              <p:cNvSpPr/>
              <p:nvPr/>
            </p:nvSpPr>
            <p:spPr>
              <a:xfrm>
                <a:off x="8150225" y="4217987"/>
                <a:ext cx="109537" cy="87312"/>
              </a:xfrm>
              <a:custGeom>
                <a:rect b="b" l="l" r="r" t="t"/>
                <a:pathLst>
                  <a:path extrusionOk="0" h="232" w="199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4" name="Google Shape;4714;p45"/>
              <p:cNvSpPr/>
              <p:nvPr/>
            </p:nvSpPr>
            <p:spPr>
              <a:xfrm>
                <a:off x="8337550" y="4216400"/>
                <a:ext cx="74612" cy="66675"/>
              </a:xfrm>
              <a:custGeom>
                <a:rect b="b" l="l" r="r" t="t"/>
                <a:pathLst>
                  <a:path extrusionOk="0" h="180" w="128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5" name="Google Shape;4715;p45"/>
              <p:cNvSpPr/>
              <p:nvPr/>
            </p:nvSpPr>
            <p:spPr>
              <a:xfrm>
                <a:off x="8078787" y="4200525"/>
                <a:ext cx="180975" cy="139700"/>
              </a:xfrm>
              <a:custGeom>
                <a:rect b="b" l="l" r="r" t="t"/>
                <a:pathLst>
                  <a:path extrusionOk="0" h="378" w="322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6" name="Google Shape;4716;p45"/>
              <p:cNvSpPr/>
              <p:nvPr/>
            </p:nvSpPr>
            <p:spPr>
              <a:xfrm>
                <a:off x="8334375" y="4195762"/>
                <a:ext cx="157162" cy="93662"/>
              </a:xfrm>
              <a:custGeom>
                <a:rect b="b" l="l" r="r" t="t"/>
                <a:pathLst>
                  <a:path extrusionOk="0" h="252" w="283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7" name="Google Shape;4717;p45"/>
              <p:cNvSpPr/>
              <p:nvPr/>
            </p:nvSpPr>
            <p:spPr>
              <a:xfrm>
                <a:off x="8012112" y="4240212"/>
                <a:ext cx="63500" cy="87312"/>
              </a:xfrm>
              <a:custGeom>
                <a:rect b="b" l="l" r="r" t="t"/>
                <a:pathLst>
                  <a:path extrusionOk="0" h="238" w="114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8" name="Google Shape;4718;p45"/>
              <p:cNvSpPr/>
              <p:nvPr/>
            </p:nvSpPr>
            <p:spPr>
              <a:xfrm>
                <a:off x="8461375" y="4189412"/>
                <a:ext cx="138112" cy="115887"/>
              </a:xfrm>
              <a:custGeom>
                <a:rect b="b" l="l" r="r" t="t"/>
                <a:pathLst>
                  <a:path extrusionOk="0" h="310" w="246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9" name="Google Shape;4719;p45"/>
              <p:cNvSpPr/>
              <p:nvPr/>
            </p:nvSpPr>
            <p:spPr>
              <a:xfrm>
                <a:off x="8120062" y="4222750"/>
                <a:ext cx="109537" cy="87312"/>
              </a:xfrm>
              <a:custGeom>
                <a:rect b="b" l="l" r="r" t="t"/>
                <a:pathLst>
                  <a:path extrusionOk="0" h="236" w="198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0" name="Google Shape;4720;p45"/>
              <p:cNvSpPr/>
              <p:nvPr/>
            </p:nvSpPr>
            <p:spPr>
              <a:xfrm>
                <a:off x="8307387" y="4222750"/>
                <a:ext cx="74612" cy="66675"/>
              </a:xfrm>
              <a:custGeom>
                <a:rect b="b" l="l" r="r" t="t"/>
                <a:pathLst>
                  <a:path extrusionOk="0" h="183" w="128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1" name="Google Shape;4721;p45"/>
              <p:cNvSpPr/>
              <p:nvPr/>
            </p:nvSpPr>
            <p:spPr>
              <a:xfrm>
                <a:off x="8048625" y="4206875"/>
                <a:ext cx="177800" cy="139700"/>
              </a:xfrm>
              <a:custGeom>
                <a:rect b="b" l="l" r="r" t="t"/>
                <a:pathLst>
                  <a:path extrusionOk="0" h="379" w="323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2" name="Google Shape;4722;p45"/>
              <p:cNvSpPr/>
              <p:nvPr/>
            </p:nvSpPr>
            <p:spPr>
              <a:xfrm>
                <a:off x="8301037" y="4202112"/>
                <a:ext cx="157162" cy="93662"/>
              </a:xfrm>
              <a:custGeom>
                <a:rect b="b" l="l" r="r" t="t"/>
                <a:pathLst>
                  <a:path extrusionOk="0" h="253" w="282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3" name="Google Shape;4723;p45"/>
              <p:cNvSpPr/>
              <p:nvPr/>
            </p:nvSpPr>
            <p:spPr>
              <a:xfrm>
                <a:off x="7985125" y="4254500"/>
                <a:ext cx="63500" cy="85725"/>
              </a:xfrm>
              <a:custGeom>
                <a:rect b="b" l="l" r="r" t="t"/>
                <a:pathLst>
                  <a:path extrusionOk="0" h="236" w="115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4" name="Google Shape;4724;p45"/>
              <p:cNvSpPr/>
              <p:nvPr/>
            </p:nvSpPr>
            <p:spPr>
              <a:xfrm>
                <a:off x="8431212" y="4195762"/>
                <a:ext cx="138112" cy="115887"/>
              </a:xfrm>
              <a:custGeom>
                <a:rect b="b" l="l" r="r" t="t"/>
                <a:pathLst>
                  <a:path extrusionOk="0" h="310" w="245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ccess_point_stylized_gray_small" id="4725" name="Google Shape;4725;p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51800" y="5781675"/>
              <a:ext cx="682625" cy="55403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26" name="Google Shape;4726;p45"/>
          <p:cNvCxnSpPr/>
          <p:nvPr/>
        </p:nvCxnSpPr>
        <p:spPr>
          <a:xfrm flipH="1" rot="-5400000">
            <a:off x="7991450" y="5440387"/>
            <a:ext cx="3300" cy="8580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4727" name="Google Shape;4727;p45"/>
          <p:cNvGrpSpPr/>
          <p:nvPr/>
        </p:nvGrpSpPr>
        <p:grpSpPr>
          <a:xfrm>
            <a:off x="5254727" y="2038366"/>
            <a:ext cx="504890" cy="407333"/>
            <a:chOff x="4597400" y="628650"/>
            <a:chExt cx="2933700" cy="3037532"/>
          </a:xfrm>
        </p:grpSpPr>
        <p:pic>
          <p:nvPicPr>
            <p:cNvPr descr="laptop_keyboard" id="4728" name="Google Shape;4728;p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20000">
              <a:off x="4708525" y="2465387"/>
              <a:ext cx="2422525" cy="115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9" name="Google Shape;4729;p45"/>
            <p:cNvSpPr/>
            <p:nvPr/>
          </p:nvSpPr>
          <p:spPr>
            <a:xfrm>
              <a:off x="5511800" y="1339850"/>
              <a:ext cx="1949453" cy="1512886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730" name="Google Shape;4730;p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607050" y="1377950"/>
              <a:ext cx="1773237" cy="1377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1" name="Google Shape;4731;p45"/>
            <p:cNvSpPr/>
            <p:nvPr/>
          </p:nvSpPr>
          <p:spPr>
            <a:xfrm>
              <a:off x="5865812" y="1295400"/>
              <a:ext cx="1654178" cy="280988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2" name="Google Shape;4732;p45"/>
            <p:cNvSpPr/>
            <p:nvPr/>
          </p:nvSpPr>
          <p:spPr>
            <a:xfrm>
              <a:off x="5494337" y="1292225"/>
              <a:ext cx="458787" cy="117316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3" name="Google Shape;4733;p45"/>
            <p:cNvSpPr/>
            <p:nvPr/>
          </p:nvSpPr>
          <p:spPr>
            <a:xfrm>
              <a:off x="7013575" y="1501775"/>
              <a:ext cx="493711" cy="135413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4" name="Google Shape;4734;p45"/>
            <p:cNvSpPr/>
            <p:nvPr/>
          </p:nvSpPr>
          <p:spPr>
            <a:xfrm>
              <a:off x="5487987" y="2405062"/>
              <a:ext cx="1814513" cy="45720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5" name="Google Shape;4735;p45"/>
            <p:cNvSpPr/>
            <p:nvPr/>
          </p:nvSpPr>
          <p:spPr>
            <a:xfrm>
              <a:off x="7067550" y="1514475"/>
              <a:ext cx="463550" cy="1357311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6" name="Google Shape;4736;p45"/>
            <p:cNvSpPr/>
            <p:nvPr/>
          </p:nvSpPr>
          <p:spPr>
            <a:xfrm>
              <a:off x="5491162" y="2465387"/>
              <a:ext cx="1612899" cy="450850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7" name="Google Shape;4737;p45"/>
            <p:cNvSpPr/>
            <p:nvPr/>
          </p:nvSpPr>
          <p:spPr>
            <a:xfrm>
              <a:off x="5464175" y="2947987"/>
              <a:ext cx="547687" cy="268287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8" name="Google Shape;4738;p45"/>
            <p:cNvSpPr/>
            <p:nvPr/>
          </p:nvSpPr>
          <p:spPr>
            <a:xfrm>
              <a:off x="5475287" y="2952750"/>
              <a:ext cx="528637" cy="254000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4D4D4D"/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9" name="Google Shape;4739;p45"/>
            <p:cNvSpPr/>
            <p:nvPr/>
          </p:nvSpPr>
          <p:spPr>
            <a:xfrm>
              <a:off x="5513387" y="3052762"/>
              <a:ext cx="188912" cy="82550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0" name="Google Shape;4740;p45"/>
            <p:cNvSpPr/>
            <p:nvPr/>
          </p:nvSpPr>
          <p:spPr>
            <a:xfrm>
              <a:off x="5507037" y="3090862"/>
              <a:ext cx="141287" cy="50800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1" name="Google Shape;4741;p45"/>
            <p:cNvSpPr/>
            <p:nvPr/>
          </p:nvSpPr>
          <p:spPr>
            <a:xfrm>
              <a:off x="5667375" y="3105150"/>
              <a:ext cx="188912" cy="84137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2" name="Google Shape;4742;p45"/>
            <p:cNvSpPr/>
            <p:nvPr/>
          </p:nvSpPr>
          <p:spPr>
            <a:xfrm>
              <a:off x="5661025" y="3144837"/>
              <a:ext cx="141287" cy="52387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3" name="Google Shape;4743;p45"/>
            <p:cNvSpPr/>
            <p:nvPr/>
          </p:nvSpPr>
          <p:spPr>
            <a:xfrm>
              <a:off x="6400800" y="2987675"/>
              <a:ext cx="663575" cy="588963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4" name="Google Shape;4744;p45"/>
            <p:cNvSpPr/>
            <p:nvPr/>
          </p:nvSpPr>
          <p:spPr>
            <a:xfrm>
              <a:off x="4708525" y="3035300"/>
              <a:ext cx="1697035" cy="536574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5" name="Google Shape;4745;p45"/>
            <p:cNvSpPr/>
            <p:nvPr/>
          </p:nvSpPr>
          <p:spPr>
            <a:xfrm>
              <a:off x="4710112" y="2936875"/>
              <a:ext cx="19050" cy="107950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6" name="Google Shape;4746;p45"/>
            <p:cNvSpPr/>
            <p:nvPr/>
          </p:nvSpPr>
          <p:spPr>
            <a:xfrm>
              <a:off x="4711700" y="2493962"/>
              <a:ext cx="787400" cy="44926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7" name="Google Shape;4747;p45"/>
            <p:cNvSpPr/>
            <p:nvPr/>
          </p:nvSpPr>
          <p:spPr>
            <a:xfrm>
              <a:off x="4764087" y="2959100"/>
              <a:ext cx="1608136" cy="51593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8" name="Google Shape;4748;p45"/>
            <p:cNvSpPr/>
            <p:nvPr/>
          </p:nvSpPr>
          <p:spPr>
            <a:xfrm flipH="1" rot="10800000">
              <a:off x="6370637" y="2922586"/>
              <a:ext cx="655636" cy="53498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9" name="Google Shape;4749;p45"/>
            <p:cNvSpPr/>
            <p:nvPr/>
          </p:nvSpPr>
          <p:spPr>
            <a:xfrm>
              <a:off x="5603875" y="1368425"/>
              <a:ext cx="1784350" cy="1384300"/>
            </a:xfrm>
            <a:custGeom>
              <a:rect b="b" l="l" r="r" t="t"/>
              <a:pathLst>
                <a:path extrusionOk="0" h="872" w="1124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>
              <a:gsLst>
                <a:gs pos="0">
                  <a:srgbClr val="DDDDDD">
                    <a:alpha val="80784"/>
                  </a:srgbClr>
                </a:gs>
                <a:gs pos="100000">
                  <a:srgbClr val="666666">
                    <a:alpha val="79607"/>
                  </a:srgbClr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ayed_radiation" id="4750" name="Google Shape;4750;p4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597400" y="628650"/>
              <a:ext cx="2870200" cy="16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51" name="Google Shape;4751;p45"/>
          <p:cNvGrpSpPr/>
          <p:nvPr/>
        </p:nvGrpSpPr>
        <p:grpSpPr>
          <a:xfrm>
            <a:off x="5537302" y="3054366"/>
            <a:ext cx="504890" cy="407333"/>
            <a:chOff x="4597400" y="628650"/>
            <a:chExt cx="2933700" cy="3037532"/>
          </a:xfrm>
        </p:grpSpPr>
        <p:pic>
          <p:nvPicPr>
            <p:cNvPr descr="laptop_keyboard" id="4752" name="Google Shape;4752;p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20000">
              <a:off x="4708525" y="2465387"/>
              <a:ext cx="2422525" cy="115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3" name="Google Shape;4753;p45"/>
            <p:cNvSpPr/>
            <p:nvPr/>
          </p:nvSpPr>
          <p:spPr>
            <a:xfrm>
              <a:off x="5511800" y="1339850"/>
              <a:ext cx="1949453" cy="1512886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754" name="Google Shape;4754;p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607050" y="1377950"/>
              <a:ext cx="1773237" cy="1377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5" name="Google Shape;4755;p45"/>
            <p:cNvSpPr/>
            <p:nvPr/>
          </p:nvSpPr>
          <p:spPr>
            <a:xfrm>
              <a:off x="5865812" y="1295400"/>
              <a:ext cx="1654178" cy="280988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6" name="Google Shape;4756;p45"/>
            <p:cNvSpPr/>
            <p:nvPr/>
          </p:nvSpPr>
          <p:spPr>
            <a:xfrm>
              <a:off x="5494337" y="1292225"/>
              <a:ext cx="458787" cy="117316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7" name="Google Shape;4757;p45"/>
            <p:cNvSpPr/>
            <p:nvPr/>
          </p:nvSpPr>
          <p:spPr>
            <a:xfrm>
              <a:off x="7013575" y="1501775"/>
              <a:ext cx="493711" cy="135413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8" name="Google Shape;4758;p45"/>
            <p:cNvSpPr/>
            <p:nvPr/>
          </p:nvSpPr>
          <p:spPr>
            <a:xfrm>
              <a:off x="5487987" y="2405062"/>
              <a:ext cx="1814513" cy="45720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9" name="Google Shape;4759;p45"/>
            <p:cNvSpPr/>
            <p:nvPr/>
          </p:nvSpPr>
          <p:spPr>
            <a:xfrm>
              <a:off x="7067550" y="1514475"/>
              <a:ext cx="463550" cy="1357311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0" name="Google Shape;4760;p45"/>
            <p:cNvSpPr/>
            <p:nvPr/>
          </p:nvSpPr>
          <p:spPr>
            <a:xfrm>
              <a:off x="5491162" y="2465387"/>
              <a:ext cx="1612899" cy="450850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1" name="Google Shape;4761;p45"/>
            <p:cNvSpPr/>
            <p:nvPr/>
          </p:nvSpPr>
          <p:spPr>
            <a:xfrm>
              <a:off x="5464175" y="2947987"/>
              <a:ext cx="547687" cy="268287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2" name="Google Shape;4762;p45"/>
            <p:cNvSpPr/>
            <p:nvPr/>
          </p:nvSpPr>
          <p:spPr>
            <a:xfrm>
              <a:off x="5475287" y="2952750"/>
              <a:ext cx="528637" cy="254000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4D4D4D"/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3" name="Google Shape;4763;p45"/>
            <p:cNvSpPr/>
            <p:nvPr/>
          </p:nvSpPr>
          <p:spPr>
            <a:xfrm>
              <a:off x="5513387" y="3052762"/>
              <a:ext cx="188912" cy="82550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4" name="Google Shape;4764;p45"/>
            <p:cNvSpPr/>
            <p:nvPr/>
          </p:nvSpPr>
          <p:spPr>
            <a:xfrm>
              <a:off x="5507037" y="3090862"/>
              <a:ext cx="141287" cy="50800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5" name="Google Shape;4765;p45"/>
            <p:cNvSpPr/>
            <p:nvPr/>
          </p:nvSpPr>
          <p:spPr>
            <a:xfrm>
              <a:off x="5667375" y="3105150"/>
              <a:ext cx="188912" cy="84137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6" name="Google Shape;4766;p45"/>
            <p:cNvSpPr/>
            <p:nvPr/>
          </p:nvSpPr>
          <p:spPr>
            <a:xfrm>
              <a:off x="5661025" y="3144837"/>
              <a:ext cx="141287" cy="52387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7" name="Google Shape;4767;p45"/>
            <p:cNvSpPr/>
            <p:nvPr/>
          </p:nvSpPr>
          <p:spPr>
            <a:xfrm>
              <a:off x="6400800" y="2987675"/>
              <a:ext cx="663575" cy="588963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8" name="Google Shape;4768;p45"/>
            <p:cNvSpPr/>
            <p:nvPr/>
          </p:nvSpPr>
          <p:spPr>
            <a:xfrm>
              <a:off x="4708525" y="3035300"/>
              <a:ext cx="1697035" cy="536574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9" name="Google Shape;4769;p45"/>
            <p:cNvSpPr/>
            <p:nvPr/>
          </p:nvSpPr>
          <p:spPr>
            <a:xfrm>
              <a:off x="4710112" y="2936875"/>
              <a:ext cx="19050" cy="107950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0" name="Google Shape;4770;p45"/>
            <p:cNvSpPr/>
            <p:nvPr/>
          </p:nvSpPr>
          <p:spPr>
            <a:xfrm>
              <a:off x="4711700" y="2493962"/>
              <a:ext cx="787400" cy="44926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1" name="Google Shape;4771;p45"/>
            <p:cNvSpPr/>
            <p:nvPr/>
          </p:nvSpPr>
          <p:spPr>
            <a:xfrm>
              <a:off x="4764087" y="2959100"/>
              <a:ext cx="1608136" cy="51593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Google Shape;4772;p45"/>
            <p:cNvSpPr/>
            <p:nvPr/>
          </p:nvSpPr>
          <p:spPr>
            <a:xfrm flipH="1" rot="10800000">
              <a:off x="6370637" y="2922586"/>
              <a:ext cx="655636" cy="53498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3" name="Google Shape;4773;p45"/>
            <p:cNvSpPr/>
            <p:nvPr/>
          </p:nvSpPr>
          <p:spPr>
            <a:xfrm>
              <a:off x="5603875" y="1368425"/>
              <a:ext cx="1784350" cy="1384300"/>
            </a:xfrm>
            <a:custGeom>
              <a:rect b="b" l="l" r="r" t="t"/>
              <a:pathLst>
                <a:path extrusionOk="0" h="872" w="1124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>
              <a:gsLst>
                <a:gs pos="0">
                  <a:srgbClr val="DDDDDD">
                    <a:alpha val="80784"/>
                  </a:srgbClr>
                </a:gs>
                <a:gs pos="100000">
                  <a:srgbClr val="666666">
                    <a:alpha val="79607"/>
                  </a:srgbClr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ayed_radiation" id="4774" name="Google Shape;4774;p4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597400" y="628650"/>
              <a:ext cx="2870200" cy="16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5" name="Google Shape;4775;p45"/>
          <p:cNvGrpSpPr/>
          <p:nvPr/>
        </p:nvGrpSpPr>
        <p:grpSpPr>
          <a:xfrm>
            <a:off x="6959702" y="5495941"/>
            <a:ext cx="504890" cy="407333"/>
            <a:chOff x="4597400" y="628650"/>
            <a:chExt cx="2933700" cy="3037532"/>
          </a:xfrm>
        </p:grpSpPr>
        <p:pic>
          <p:nvPicPr>
            <p:cNvPr descr="laptop_keyboard" id="4776" name="Google Shape;4776;p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20000">
              <a:off x="4708525" y="2465387"/>
              <a:ext cx="2422525" cy="115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7" name="Google Shape;4777;p45"/>
            <p:cNvSpPr/>
            <p:nvPr/>
          </p:nvSpPr>
          <p:spPr>
            <a:xfrm>
              <a:off x="5511800" y="1339850"/>
              <a:ext cx="1949453" cy="1512886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778" name="Google Shape;4778;p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607050" y="1377950"/>
              <a:ext cx="1773237" cy="1377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9" name="Google Shape;4779;p45"/>
            <p:cNvSpPr/>
            <p:nvPr/>
          </p:nvSpPr>
          <p:spPr>
            <a:xfrm>
              <a:off x="5865812" y="1295400"/>
              <a:ext cx="1654178" cy="280988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0" name="Google Shape;4780;p45"/>
            <p:cNvSpPr/>
            <p:nvPr/>
          </p:nvSpPr>
          <p:spPr>
            <a:xfrm>
              <a:off x="5494337" y="1292225"/>
              <a:ext cx="458787" cy="117316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1" name="Google Shape;4781;p45"/>
            <p:cNvSpPr/>
            <p:nvPr/>
          </p:nvSpPr>
          <p:spPr>
            <a:xfrm>
              <a:off x="7013575" y="1501775"/>
              <a:ext cx="493711" cy="135413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2" name="Google Shape;4782;p45"/>
            <p:cNvSpPr/>
            <p:nvPr/>
          </p:nvSpPr>
          <p:spPr>
            <a:xfrm>
              <a:off x="5487987" y="2405062"/>
              <a:ext cx="1814513" cy="45720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3" name="Google Shape;4783;p45"/>
            <p:cNvSpPr/>
            <p:nvPr/>
          </p:nvSpPr>
          <p:spPr>
            <a:xfrm>
              <a:off x="7067550" y="1514475"/>
              <a:ext cx="463550" cy="1357311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4" name="Google Shape;4784;p45"/>
            <p:cNvSpPr/>
            <p:nvPr/>
          </p:nvSpPr>
          <p:spPr>
            <a:xfrm>
              <a:off x="5491162" y="2465387"/>
              <a:ext cx="1612899" cy="450850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5" name="Google Shape;4785;p45"/>
            <p:cNvSpPr/>
            <p:nvPr/>
          </p:nvSpPr>
          <p:spPr>
            <a:xfrm>
              <a:off x="5464175" y="2947987"/>
              <a:ext cx="547687" cy="268287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6" name="Google Shape;4786;p45"/>
            <p:cNvSpPr/>
            <p:nvPr/>
          </p:nvSpPr>
          <p:spPr>
            <a:xfrm>
              <a:off x="5475287" y="2952750"/>
              <a:ext cx="528637" cy="254000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4D4D4D"/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7" name="Google Shape;4787;p45"/>
            <p:cNvSpPr/>
            <p:nvPr/>
          </p:nvSpPr>
          <p:spPr>
            <a:xfrm>
              <a:off x="5513387" y="3052762"/>
              <a:ext cx="188912" cy="82550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8" name="Google Shape;4788;p45"/>
            <p:cNvSpPr/>
            <p:nvPr/>
          </p:nvSpPr>
          <p:spPr>
            <a:xfrm>
              <a:off x="5507037" y="3090862"/>
              <a:ext cx="141287" cy="50800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9" name="Google Shape;4789;p45"/>
            <p:cNvSpPr/>
            <p:nvPr/>
          </p:nvSpPr>
          <p:spPr>
            <a:xfrm>
              <a:off x="5667375" y="3105150"/>
              <a:ext cx="188912" cy="84137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0" name="Google Shape;4790;p45"/>
            <p:cNvSpPr/>
            <p:nvPr/>
          </p:nvSpPr>
          <p:spPr>
            <a:xfrm>
              <a:off x="5661025" y="3144837"/>
              <a:ext cx="141287" cy="52387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1" name="Google Shape;4791;p45"/>
            <p:cNvSpPr/>
            <p:nvPr/>
          </p:nvSpPr>
          <p:spPr>
            <a:xfrm>
              <a:off x="6400800" y="2987675"/>
              <a:ext cx="663575" cy="588963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2" name="Google Shape;4792;p45"/>
            <p:cNvSpPr/>
            <p:nvPr/>
          </p:nvSpPr>
          <p:spPr>
            <a:xfrm>
              <a:off x="4708525" y="3035300"/>
              <a:ext cx="1697035" cy="536574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3" name="Google Shape;4793;p45"/>
            <p:cNvSpPr/>
            <p:nvPr/>
          </p:nvSpPr>
          <p:spPr>
            <a:xfrm>
              <a:off x="4710112" y="2936875"/>
              <a:ext cx="19050" cy="107950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4" name="Google Shape;4794;p45"/>
            <p:cNvSpPr/>
            <p:nvPr/>
          </p:nvSpPr>
          <p:spPr>
            <a:xfrm>
              <a:off x="4711700" y="2493962"/>
              <a:ext cx="787400" cy="44926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5" name="Google Shape;4795;p45"/>
            <p:cNvSpPr/>
            <p:nvPr/>
          </p:nvSpPr>
          <p:spPr>
            <a:xfrm>
              <a:off x="4764087" y="2959100"/>
              <a:ext cx="1608136" cy="51593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6" name="Google Shape;4796;p45"/>
            <p:cNvSpPr/>
            <p:nvPr/>
          </p:nvSpPr>
          <p:spPr>
            <a:xfrm flipH="1" rot="10800000">
              <a:off x="6370637" y="2922586"/>
              <a:ext cx="655636" cy="53498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7" name="Google Shape;4797;p45"/>
            <p:cNvSpPr/>
            <p:nvPr/>
          </p:nvSpPr>
          <p:spPr>
            <a:xfrm>
              <a:off x="5603875" y="1368425"/>
              <a:ext cx="1784350" cy="1384300"/>
            </a:xfrm>
            <a:custGeom>
              <a:rect b="b" l="l" r="r" t="t"/>
              <a:pathLst>
                <a:path extrusionOk="0" h="872" w="1124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>
              <a:gsLst>
                <a:gs pos="0">
                  <a:srgbClr val="DDDDDD">
                    <a:alpha val="80784"/>
                  </a:srgbClr>
                </a:gs>
                <a:gs pos="100000">
                  <a:srgbClr val="666666">
                    <a:alpha val="79607"/>
                  </a:srgbClr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ayed_radiation" id="4798" name="Google Shape;4798;p4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597400" y="628650"/>
              <a:ext cx="2870200" cy="16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9" name="Google Shape;4799;p45"/>
          <p:cNvGrpSpPr/>
          <p:nvPr/>
        </p:nvGrpSpPr>
        <p:grpSpPr>
          <a:xfrm>
            <a:off x="7378802" y="5524516"/>
            <a:ext cx="504890" cy="407333"/>
            <a:chOff x="4597400" y="628650"/>
            <a:chExt cx="2933700" cy="3037532"/>
          </a:xfrm>
        </p:grpSpPr>
        <p:pic>
          <p:nvPicPr>
            <p:cNvPr descr="laptop_keyboard" id="4800" name="Google Shape;4800;p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 rot="120000">
              <a:off x="4708525" y="2465387"/>
              <a:ext cx="2422525" cy="115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1" name="Google Shape;4801;p45"/>
            <p:cNvSpPr/>
            <p:nvPr/>
          </p:nvSpPr>
          <p:spPr>
            <a:xfrm>
              <a:off x="5511800" y="1339850"/>
              <a:ext cx="1949453" cy="1512886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802" name="Google Shape;4802;p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607050" y="1377950"/>
              <a:ext cx="1773237" cy="1377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03" name="Google Shape;4803;p45"/>
            <p:cNvSpPr/>
            <p:nvPr/>
          </p:nvSpPr>
          <p:spPr>
            <a:xfrm>
              <a:off x="5865812" y="1295400"/>
              <a:ext cx="1654178" cy="280988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4" name="Google Shape;4804;p45"/>
            <p:cNvSpPr/>
            <p:nvPr/>
          </p:nvSpPr>
          <p:spPr>
            <a:xfrm>
              <a:off x="5494337" y="1292225"/>
              <a:ext cx="458787" cy="1173163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5" name="Google Shape;4805;p45"/>
            <p:cNvSpPr/>
            <p:nvPr/>
          </p:nvSpPr>
          <p:spPr>
            <a:xfrm>
              <a:off x="7013575" y="1501775"/>
              <a:ext cx="493711" cy="135413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6" name="Google Shape;4806;p45"/>
            <p:cNvSpPr/>
            <p:nvPr/>
          </p:nvSpPr>
          <p:spPr>
            <a:xfrm>
              <a:off x="5487987" y="2405062"/>
              <a:ext cx="1814513" cy="457200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7" name="Google Shape;4807;p45"/>
            <p:cNvSpPr/>
            <p:nvPr/>
          </p:nvSpPr>
          <p:spPr>
            <a:xfrm>
              <a:off x="7067550" y="1514475"/>
              <a:ext cx="463550" cy="1357311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8" name="Google Shape;4808;p45"/>
            <p:cNvSpPr/>
            <p:nvPr/>
          </p:nvSpPr>
          <p:spPr>
            <a:xfrm>
              <a:off x="5491162" y="2465387"/>
              <a:ext cx="1612899" cy="450850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9" name="Google Shape;4809;p45"/>
            <p:cNvSpPr/>
            <p:nvPr/>
          </p:nvSpPr>
          <p:spPr>
            <a:xfrm>
              <a:off x="5464175" y="2947987"/>
              <a:ext cx="547687" cy="268287"/>
            </a:xfrm>
            <a:custGeom>
              <a:rect b="b" l="l" r="r" t="t"/>
              <a:pathLst>
                <a:path extrusionOk="0" h="327" w="752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0" name="Google Shape;4810;p45"/>
            <p:cNvSpPr/>
            <p:nvPr/>
          </p:nvSpPr>
          <p:spPr>
            <a:xfrm>
              <a:off x="5475287" y="2952750"/>
              <a:ext cx="528637" cy="254000"/>
            </a:xfrm>
            <a:custGeom>
              <a:rect b="b" l="l" r="r" t="t"/>
              <a:pathLst>
                <a:path extrusionOk="0" h="311" w="726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4D4D4D"/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1" name="Google Shape;4811;p45"/>
            <p:cNvSpPr/>
            <p:nvPr/>
          </p:nvSpPr>
          <p:spPr>
            <a:xfrm>
              <a:off x="5513387" y="3052762"/>
              <a:ext cx="188912" cy="82550"/>
            </a:xfrm>
            <a:custGeom>
              <a:rect b="b" l="l" r="r" t="t"/>
              <a:pathLst>
                <a:path extrusionOk="0" h="100" w="258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2" name="Google Shape;4812;p45"/>
            <p:cNvSpPr/>
            <p:nvPr/>
          </p:nvSpPr>
          <p:spPr>
            <a:xfrm>
              <a:off x="5507037" y="3090862"/>
              <a:ext cx="141287" cy="50800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3" name="Google Shape;4813;p45"/>
            <p:cNvSpPr/>
            <p:nvPr/>
          </p:nvSpPr>
          <p:spPr>
            <a:xfrm>
              <a:off x="5667375" y="3105150"/>
              <a:ext cx="188912" cy="84137"/>
            </a:xfrm>
            <a:custGeom>
              <a:rect b="b" l="l" r="r" t="t"/>
              <a:pathLst>
                <a:path extrusionOk="0" h="102" w="258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4" name="Google Shape;4814;p45"/>
            <p:cNvSpPr/>
            <p:nvPr/>
          </p:nvSpPr>
          <p:spPr>
            <a:xfrm>
              <a:off x="5661025" y="3144837"/>
              <a:ext cx="141287" cy="52387"/>
            </a:xfrm>
            <a:custGeom>
              <a:rect b="b" l="l" r="r" t="t"/>
              <a:pathLst>
                <a:path extrusionOk="0" h="63" w="194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5" name="Google Shape;4815;p45"/>
            <p:cNvSpPr/>
            <p:nvPr/>
          </p:nvSpPr>
          <p:spPr>
            <a:xfrm>
              <a:off x="6400800" y="2987675"/>
              <a:ext cx="663575" cy="588963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6" name="Google Shape;4816;p45"/>
            <p:cNvSpPr/>
            <p:nvPr/>
          </p:nvSpPr>
          <p:spPr>
            <a:xfrm>
              <a:off x="4708525" y="3035300"/>
              <a:ext cx="1697035" cy="536574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7" name="Google Shape;4817;p45"/>
            <p:cNvSpPr/>
            <p:nvPr/>
          </p:nvSpPr>
          <p:spPr>
            <a:xfrm>
              <a:off x="4710112" y="2936875"/>
              <a:ext cx="19050" cy="107950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8" name="Google Shape;4818;p45"/>
            <p:cNvSpPr/>
            <p:nvPr/>
          </p:nvSpPr>
          <p:spPr>
            <a:xfrm>
              <a:off x="4711700" y="2493962"/>
              <a:ext cx="787400" cy="44926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9" name="Google Shape;4819;p45"/>
            <p:cNvSpPr/>
            <p:nvPr/>
          </p:nvSpPr>
          <p:spPr>
            <a:xfrm>
              <a:off x="4764087" y="2959100"/>
              <a:ext cx="1608136" cy="51593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0" name="Google Shape;4820;p45"/>
            <p:cNvSpPr/>
            <p:nvPr/>
          </p:nvSpPr>
          <p:spPr>
            <a:xfrm flipH="1" rot="10800000">
              <a:off x="6370637" y="2922586"/>
              <a:ext cx="655636" cy="53498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1" name="Google Shape;4821;p45"/>
            <p:cNvSpPr/>
            <p:nvPr/>
          </p:nvSpPr>
          <p:spPr>
            <a:xfrm>
              <a:off x="5603875" y="1368425"/>
              <a:ext cx="1784350" cy="1384300"/>
            </a:xfrm>
            <a:custGeom>
              <a:rect b="b" l="l" r="r" t="t"/>
              <a:pathLst>
                <a:path extrusionOk="0" h="872" w="1124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>
              <a:gsLst>
                <a:gs pos="0">
                  <a:srgbClr val="DDDDDD">
                    <a:alpha val="80784"/>
                  </a:srgbClr>
                </a:gs>
                <a:gs pos="100000">
                  <a:srgbClr val="666666">
                    <a:alpha val="79607"/>
                  </a:srgbClr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grayed_radiation" id="4822" name="Google Shape;4822;p4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597400" y="628650"/>
              <a:ext cx="2870200" cy="16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3" name="Google Shape;4823;p45"/>
          <p:cNvGrpSpPr/>
          <p:nvPr/>
        </p:nvGrpSpPr>
        <p:grpSpPr>
          <a:xfrm>
            <a:off x="5349875" y="1590675"/>
            <a:ext cx="617537" cy="387207"/>
            <a:chOff x="4635500" y="1543050"/>
            <a:chExt cx="617537" cy="387207"/>
          </a:xfrm>
        </p:grpSpPr>
        <p:grpSp>
          <p:nvGrpSpPr>
            <p:cNvPr id="4824" name="Google Shape;4824;p45"/>
            <p:cNvGrpSpPr/>
            <p:nvPr/>
          </p:nvGrpSpPr>
          <p:grpSpPr>
            <a:xfrm>
              <a:off x="4897207" y="1630275"/>
              <a:ext cx="161899" cy="299982"/>
              <a:chOff x="5454650" y="2387600"/>
              <a:chExt cx="623887" cy="1495425"/>
            </a:xfrm>
          </p:grpSpPr>
          <p:pic>
            <p:nvPicPr>
              <p:cNvPr descr="iphone_stylized_small" id="4825" name="Google Shape;4825;p4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454650" y="2387600"/>
                <a:ext cx="623887" cy="1495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26" name="Google Shape;4826;p45"/>
              <p:cNvSpPr/>
              <p:nvPr/>
            </p:nvSpPr>
            <p:spPr>
              <a:xfrm>
                <a:off x="5530850" y="2417762"/>
                <a:ext cx="538162" cy="1438275"/>
              </a:xfrm>
              <a:custGeom>
                <a:rect b="b" l="l" r="r" t="t"/>
                <a:pathLst>
                  <a:path extrusionOk="0" h="906" w="339">
                    <a:moveTo>
                      <a:pt x="6" y="31"/>
                    </a:moveTo>
                    <a:lnTo>
                      <a:pt x="38" y="0"/>
                    </a:lnTo>
                    <a:lnTo>
                      <a:pt x="323" y="45"/>
                    </a:lnTo>
                    <a:lnTo>
                      <a:pt x="338" y="85"/>
                    </a:lnTo>
                    <a:lnTo>
                      <a:pt x="339" y="813"/>
                    </a:lnTo>
                    <a:lnTo>
                      <a:pt x="312" y="865"/>
                    </a:lnTo>
                    <a:lnTo>
                      <a:pt x="29" y="906"/>
                    </a:lnTo>
                    <a:lnTo>
                      <a:pt x="0" y="876"/>
                    </a:lnTo>
                    <a:lnTo>
                      <a:pt x="6" y="31"/>
                    </a:lnTo>
                    <a:close/>
                  </a:path>
                </a:pathLst>
              </a:custGeom>
              <a:gradFill>
                <a:gsLst>
                  <a:gs pos="0">
                    <a:srgbClr val="DDDDDD">
                      <a:alpha val="81960"/>
                    </a:srgbClr>
                  </a:gs>
                  <a:gs pos="100000">
                    <a:srgbClr val="666666">
                      <a:alpha val="8196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27" name="Google Shape;4827;p45"/>
              <p:cNvGrpSpPr/>
              <p:nvPr/>
            </p:nvGrpSpPr>
            <p:grpSpPr>
              <a:xfrm>
                <a:off x="5557837" y="2679700"/>
                <a:ext cx="474663" cy="915987"/>
                <a:chOff x="5557837" y="2679700"/>
                <a:chExt cx="474663" cy="915987"/>
              </a:xfrm>
            </p:grpSpPr>
            <p:sp>
              <p:nvSpPr>
                <p:cNvPr id="4828" name="Google Shape;4828;p45"/>
                <p:cNvSpPr/>
                <p:nvPr/>
              </p:nvSpPr>
              <p:spPr>
                <a:xfrm>
                  <a:off x="5586412" y="3452812"/>
                  <a:ext cx="104775" cy="142875"/>
                </a:xfrm>
                <a:custGeom>
                  <a:rect b="b" l="l" r="r" t="t"/>
                  <a:pathLst>
                    <a:path extrusionOk="0" h="90" w="66">
                      <a:moveTo>
                        <a:pt x="0" y="5"/>
                      </a:moveTo>
                      <a:lnTo>
                        <a:pt x="66" y="0"/>
                      </a:lnTo>
                      <a:lnTo>
                        <a:pt x="65" y="80"/>
                      </a:lnTo>
                      <a:lnTo>
                        <a:pt x="2" y="9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9" name="Google Shape;4829;p45"/>
                <p:cNvSpPr/>
                <p:nvPr/>
              </p:nvSpPr>
              <p:spPr>
                <a:xfrm>
                  <a:off x="5703887" y="3438525"/>
                  <a:ext cx="109537" cy="141287"/>
                </a:xfrm>
                <a:custGeom>
                  <a:rect b="b" l="l" r="r" t="t"/>
                  <a:pathLst>
                    <a:path extrusionOk="0" h="89" w="69">
                      <a:moveTo>
                        <a:pt x="3" y="8"/>
                      </a:moveTo>
                      <a:lnTo>
                        <a:pt x="66" y="0"/>
                      </a:lnTo>
                      <a:lnTo>
                        <a:pt x="69" y="80"/>
                      </a:lnTo>
                      <a:lnTo>
                        <a:pt x="0" y="89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0" name="Google Shape;4830;p45"/>
                <p:cNvSpPr/>
                <p:nvPr/>
              </p:nvSpPr>
              <p:spPr>
                <a:xfrm>
                  <a:off x="5818187" y="3432175"/>
                  <a:ext cx="98425" cy="130175"/>
                </a:xfrm>
                <a:custGeom>
                  <a:rect b="b" l="l" r="r" t="t"/>
                  <a:pathLst>
                    <a:path extrusionOk="0" h="82" w="62">
                      <a:moveTo>
                        <a:pt x="0" y="6"/>
                      </a:moveTo>
                      <a:lnTo>
                        <a:pt x="61" y="0"/>
                      </a:lnTo>
                      <a:lnTo>
                        <a:pt x="62" y="75"/>
                      </a:lnTo>
                      <a:lnTo>
                        <a:pt x="3" y="8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1" name="Google Shape;4831;p45"/>
                <p:cNvSpPr/>
                <p:nvPr/>
              </p:nvSpPr>
              <p:spPr>
                <a:xfrm>
                  <a:off x="5927725" y="3419475"/>
                  <a:ext cx="104775" cy="133350"/>
                </a:xfrm>
                <a:custGeom>
                  <a:rect b="b" l="l" r="r" t="t"/>
                  <a:pathLst>
                    <a:path extrusionOk="0" h="84" w="66">
                      <a:moveTo>
                        <a:pt x="1" y="6"/>
                      </a:moveTo>
                      <a:lnTo>
                        <a:pt x="66" y="0"/>
                      </a:lnTo>
                      <a:lnTo>
                        <a:pt x="63" y="77"/>
                      </a:lnTo>
                      <a:lnTo>
                        <a:pt x="0" y="84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2" name="Google Shape;4832;p45"/>
                <p:cNvSpPr txBox="1"/>
                <p:nvPr/>
              </p:nvSpPr>
              <p:spPr>
                <a:xfrm>
                  <a:off x="5576887" y="2679700"/>
                  <a:ext cx="85800" cy="63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3" name="Google Shape;4833;p45"/>
                <p:cNvSpPr txBox="1"/>
                <p:nvPr/>
              </p:nvSpPr>
              <p:spPr>
                <a:xfrm>
                  <a:off x="5557837" y="2759075"/>
                  <a:ext cx="146100" cy="795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4" name="Google Shape;4834;p45"/>
                <p:cNvSpPr/>
                <p:nvPr/>
              </p:nvSpPr>
              <p:spPr>
                <a:xfrm>
                  <a:off x="5580062" y="2847975"/>
                  <a:ext cx="414337" cy="323850"/>
                </a:xfrm>
                <a:custGeom>
                  <a:rect b="b" l="l" r="r" t="t"/>
                  <a:pathLst>
                    <a:path extrusionOk="0" h="204" w="261">
                      <a:moveTo>
                        <a:pt x="0" y="0"/>
                      </a:moveTo>
                      <a:lnTo>
                        <a:pt x="0" y="204"/>
                      </a:lnTo>
                      <a:lnTo>
                        <a:pt x="259" y="201"/>
                      </a:lnTo>
                      <a:lnTo>
                        <a:pt x="26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descr="grayed_radiation" id="4835" name="Google Shape;4835;p4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35500" y="1543050"/>
              <a:ext cx="617537" cy="225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car_grayed" id="4836" name="Google Shape;4836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46837" y="1670050"/>
            <a:ext cx="754062" cy="193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7" name="Google Shape;4837;p45"/>
          <p:cNvGrpSpPr/>
          <p:nvPr/>
        </p:nvGrpSpPr>
        <p:grpSpPr>
          <a:xfrm>
            <a:off x="5662442" y="4538665"/>
            <a:ext cx="463497" cy="398399"/>
            <a:chOff x="6329362" y="-80962"/>
            <a:chExt cx="1987550" cy="1560512"/>
          </a:xfrm>
        </p:grpSpPr>
        <p:pic>
          <p:nvPicPr>
            <p:cNvPr descr="desktop_computer_stylized_small" id="4838" name="Google Shape;4838;p4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6329362" y="-80962"/>
              <a:ext cx="1987550" cy="1560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9" name="Google Shape;4839;p45"/>
            <p:cNvSpPr/>
            <p:nvPr/>
          </p:nvSpPr>
          <p:spPr>
            <a:xfrm>
              <a:off x="7154862" y="58737"/>
              <a:ext cx="1016001" cy="728662"/>
            </a:xfrm>
            <a:custGeom>
              <a:rect b="b" l="l" r="r" t="t"/>
              <a:pathLst>
                <a:path extrusionOk="0" h="714" w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61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0" name="Google Shape;4840;p45"/>
          <p:cNvGrpSpPr/>
          <p:nvPr/>
        </p:nvGrpSpPr>
        <p:grpSpPr>
          <a:xfrm>
            <a:off x="5500517" y="4938715"/>
            <a:ext cx="463497" cy="398399"/>
            <a:chOff x="6329362" y="-80962"/>
            <a:chExt cx="1987550" cy="1560512"/>
          </a:xfrm>
        </p:grpSpPr>
        <p:pic>
          <p:nvPicPr>
            <p:cNvPr descr="desktop_computer_stylized_small" id="4841" name="Google Shape;4841;p4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6329362" y="-80962"/>
              <a:ext cx="1987550" cy="1560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2" name="Google Shape;4842;p45"/>
            <p:cNvSpPr/>
            <p:nvPr/>
          </p:nvSpPr>
          <p:spPr>
            <a:xfrm>
              <a:off x="7154862" y="58737"/>
              <a:ext cx="1016001" cy="728662"/>
            </a:xfrm>
            <a:custGeom>
              <a:rect b="b" l="l" r="r" t="t"/>
              <a:pathLst>
                <a:path extrusionOk="0" h="714" w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61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3" name="Google Shape;4843;p45"/>
          <p:cNvGrpSpPr/>
          <p:nvPr/>
        </p:nvGrpSpPr>
        <p:grpSpPr>
          <a:xfrm>
            <a:off x="5957717" y="5186365"/>
            <a:ext cx="463497" cy="398399"/>
            <a:chOff x="6329362" y="-80962"/>
            <a:chExt cx="1987550" cy="1560512"/>
          </a:xfrm>
        </p:grpSpPr>
        <p:pic>
          <p:nvPicPr>
            <p:cNvPr descr="desktop_computer_stylized_small" id="4844" name="Google Shape;4844;p4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6329362" y="-80962"/>
              <a:ext cx="1987550" cy="1560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5" name="Google Shape;4845;p45"/>
            <p:cNvSpPr/>
            <p:nvPr/>
          </p:nvSpPr>
          <p:spPr>
            <a:xfrm>
              <a:off x="7154862" y="58737"/>
              <a:ext cx="1016001" cy="728662"/>
            </a:xfrm>
            <a:custGeom>
              <a:rect b="b" l="l" r="r" t="t"/>
              <a:pathLst>
                <a:path extrusionOk="0" h="714" w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61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6" name="Google Shape;4846;p45"/>
          <p:cNvGrpSpPr/>
          <p:nvPr/>
        </p:nvGrpSpPr>
        <p:grpSpPr>
          <a:xfrm>
            <a:off x="6395867" y="5224465"/>
            <a:ext cx="463497" cy="398399"/>
            <a:chOff x="6329362" y="-80962"/>
            <a:chExt cx="1987550" cy="1560512"/>
          </a:xfrm>
        </p:grpSpPr>
        <p:pic>
          <p:nvPicPr>
            <p:cNvPr descr="desktop_computer_stylized_small" id="4847" name="Google Shape;4847;p4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6329362" y="-80962"/>
              <a:ext cx="1987550" cy="1560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8" name="Google Shape;4848;p45"/>
            <p:cNvSpPr/>
            <p:nvPr/>
          </p:nvSpPr>
          <p:spPr>
            <a:xfrm>
              <a:off x="7154862" y="58737"/>
              <a:ext cx="1016001" cy="728662"/>
            </a:xfrm>
            <a:custGeom>
              <a:rect b="b" l="l" r="r" t="t"/>
              <a:pathLst>
                <a:path extrusionOk="0" h="714" w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61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9" name="Google Shape;4849;p45"/>
          <p:cNvGrpSpPr/>
          <p:nvPr/>
        </p:nvGrpSpPr>
        <p:grpSpPr>
          <a:xfrm>
            <a:off x="8186820" y="5014950"/>
            <a:ext cx="249318" cy="555631"/>
            <a:chOff x="1770062" y="4397375"/>
            <a:chExt cx="935175" cy="1641450"/>
          </a:xfrm>
        </p:grpSpPr>
        <p:sp>
          <p:nvSpPr>
            <p:cNvPr id="4850" name="Google Shape;4850;p45"/>
            <p:cNvSpPr/>
            <p:nvPr/>
          </p:nvSpPr>
          <p:spPr>
            <a:xfrm>
              <a:off x="2509837" y="4400550"/>
              <a:ext cx="185737" cy="1565278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1" name="Google Shape;4851;p45"/>
            <p:cNvSpPr txBox="1"/>
            <p:nvPr/>
          </p:nvSpPr>
          <p:spPr>
            <a:xfrm>
              <a:off x="1811337" y="4397375"/>
              <a:ext cx="690600" cy="1566900"/>
            </a:xfrm>
            <a:prstGeom prst="rect">
              <a:avLst/>
            </a:prstGeom>
            <a:gradFill>
              <a:gsLst>
                <a:gs pos="0">
                  <a:srgbClr val="C0C0C0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2" name="Google Shape;4852;p45"/>
            <p:cNvSpPr/>
            <p:nvPr/>
          </p:nvSpPr>
          <p:spPr>
            <a:xfrm>
              <a:off x="2544762" y="4494212"/>
              <a:ext cx="111125" cy="1449388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3" name="Google Shape;4853;p45"/>
            <p:cNvSpPr/>
            <p:nvPr/>
          </p:nvSpPr>
          <p:spPr>
            <a:xfrm>
              <a:off x="2520950" y="5227637"/>
              <a:ext cx="173037" cy="12858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4" name="Google Shape;4854;p45"/>
            <p:cNvSpPr txBox="1"/>
            <p:nvPr/>
          </p:nvSpPr>
          <p:spPr>
            <a:xfrm>
              <a:off x="1817687" y="4579937"/>
              <a:ext cx="393600" cy="28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55" name="Google Shape;4855;p45"/>
            <p:cNvGrpSpPr/>
            <p:nvPr/>
          </p:nvGrpSpPr>
          <p:grpSpPr>
            <a:xfrm>
              <a:off x="2169027" y="4561459"/>
              <a:ext cx="380915" cy="98571"/>
              <a:chOff x="971550" y="4078287"/>
              <a:chExt cx="1150800" cy="217500"/>
            </a:xfrm>
          </p:grpSpPr>
          <p:sp>
            <p:nvSpPr>
              <p:cNvPr id="4856" name="Google Shape;4856;p45"/>
              <p:cNvSpPr/>
              <p:nvPr/>
            </p:nvSpPr>
            <p:spPr>
              <a:xfrm>
                <a:off x="971550" y="4078287"/>
                <a:ext cx="1150800" cy="2175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7" name="Google Shape;4857;p45"/>
              <p:cNvSpPr/>
              <p:nvPr/>
            </p:nvSpPr>
            <p:spPr>
              <a:xfrm>
                <a:off x="989012" y="4098925"/>
                <a:ext cx="1097100" cy="1650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58" name="Google Shape;4858;p45"/>
            <p:cNvSpPr txBox="1"/>
            <p:nvPr/>
          </p:nvSpPr>
          <p:spPr>
            <a:xfrm>
              <a:off x="1824037" y="4800600"/>
              <a:ext cx="393600" cy="3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59" name="Google Shape;4859;p45"/>
            <p:cNvGrpSpPr/>
            <p:nvPr/>
          </p:nvGrpSpPr>
          <p:grpSpPr>
            <a:xfrm>
              <a:off x="2169017" y="4786846"/>
              <a:ext cx="380915" cy="89386"/>
              <a:chOff x="976312" y="4081462"/>
              <a:chExt cx="1150800" cy="214200"/>
            </a:xfrm>
          </p:grpSpPr>
          <p:sp>
            <p:nvSpPr>
              <p:cNvPr id="4860" name="Google Shape;4860;p45"/>
              <p:cNvSpPr/>
              <p:nvPr/>
            </p:nvSpPr>
            <p:spPr>
              <a:xfrm>
                <a:off x="976312" y="4081462"/>
                <a:ext cx="1150800" cy="2142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1" name="Google Shape;4861;p45"/>
              <p:cNvSpPr/>
              <p:nvPr/>
            </p:nvSpPr>
            <p:spPr>
              <a:xfrm>
                <a:off x="993775" y="4103687"/>
                <a:ext cx="1097100" cy="1683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62" name="Google Shape;4862;p45"/>
            <p:cNvSpPr txBox="1"/>
            <p:nvPr/>
          </p:nvSpPr>
          <p:spPr>
            <a:xfrm>
              <a:off x="1824037" y="5035550"/>
              <a:ext cx="387300" cy="3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3" name="Google Shape;4863;p45"/>
            <p:cNvSpPr txBox="1"/>
            <p:nvPr/>
          </p:nvSpPr>
          <p:spPr>
            <a:xfrm>
              <a:off x="1830387" y="5237162"/>
              <a:ext cx="387300" cy="33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64" name="Google Shape;4864;p45"/>
            <p:cNvGrpSpPr/>
            <p:nvPr/>
          </p:nvGrpSpPr>
          <p:grpSpPr>
            <a:xfrm>
              <a:off x="2163180" y="5218011"/>
              <a:ext cx="380915" cy="103246"/>
              <a:chOff x="982662" y="4076700"/>
              <a:chExt cx="1150800" cy="220800"/>
            </a:xfrm>
          </p:grpSpPr>
          <p:sp>
            <p:nvSpPr>
              <p:cNvPr id="4865" name="Google Shape;4865;p45"/>
              <p:cNvSpPr/>
              <p:nvPr/>
            </p:nvSpPr>
            <p:spPr>
              <a:xfrm>
                <a:off x="982662" y="4076700"/>
                <a:ext cx="1150800" cy="2208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6" name="Google Shape;4866;p45"/>
              <p:cNvSpPr/>
              <p:nvPr/>
            </p:nvSpPr>
            <p:spPr>
              <a:xfrm>
                <a:off x="1000125" y="4106862"/>
                <a:ext cx="1097100" cy="1602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67" name="Google Shape;4867;p45"/>
            <p:cNvSpPr/>
            <p:nvPr/>
          </p:nvSpPr>
          <p:spPr>
            <a:xfrm>
              <a:off x="2524125" y="5030787"/>
              <a:ext cx="171450" cy="12858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68" name="Google Shape;4868;p45"/>
            <p:cNvGrpSpPr/>
            <p:nvPr/>
          </p:nvGrpSpPr>
          <p:grpSpPr>
            <a:xfrm>
              <a:off x="2163203" y="5012135"/>
              <a:ext cx="380915" cy="98687"/>
              <a:chOff x="973137" y="4073525"/>
              <a:chExt cx="1150800" cy="228600"/>
            </a:xfrm>
          </p:grpSpPr>
          <p:sp>
            <p:nvSpPr>
              <p:cNvPr id="4869" name="Google Shape;4869;p45"/>
              <p:cNvSpPr/>
              <p:nvPr/>
            </p:nvSpPr>
            <p:spPr>
              <a:xfrm>
                <a:off x="973137" y="4073525"/>
                <a:ext cx="1150800" cy="2286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0" name="Google Shape;4870;p45"/>
              <p:cNvSpPr/>
              <p:nvPr/>
            </p:nvSpPr>
            <p:spPr>
              <a:xfrm>
                <a:off x="990600" y="4094162"/>
                <a:ext cx="1097100" cy="1746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71" name="Google Shape;4871;p45"/>
            <p:cNvSpPr txBox="1"/>
            <p:nvPr/>
          </p:nvSpPr>
          <p:spPr>
            <a:xfrm>
              <a:off x="2497137" y="4397375"/>
              <a:ext cx="47700" cy="15669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2" name="Google Shape;4872;p45"/>
            <p:cNvSpPr/>
            <p:nvPr/>
          </p:nvSpPr>
          <p:spPr>
            <a:xfrm>
              <a:off x="2538412" y="4792662"/>
              <a:ext cx="155575" cy="146050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3" name="Google Shape;4873;p45"/>
            <p:cNvSpPr/>
            <p:nvPr/>
          </p:nvSpPr>
          <p:spPr>
            <a:xfrm>
              <a:off x="2541587" y="4568825"/>
              <a:ext cx="160337" cy="1651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4" name="Google Shape;4874;p45"/>
            <p:cNvSpPr/>
            <p:nvPr/>
          </p:nvSpPr>
          <p:spPr>
            <a:xfrm>
              <a:off x="2674937" y="5892800"/>
              <a:ext cx="30300" cy="65100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5" name="Google Shape;4875;p45"/>
            <p:cNvSpPr/>
            <p:nvPr/>
          </p:nvSpPr>
          <p:spPr>
            <a:xfrm>
              <a:off x="2532062" y="5894387"/>
              <a:ext cx="161925" cy="136525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6" name="Google Shape;4876;p45"/>
            <p:cNvSpPr/>
            <p:nvPr/>
          </p:nvSpPr>
          <p:spPr>
            <a:xfrm>
              <a:off x="1770062" y="5940425"/>
              <a:ext cx="785700" cy="9840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7" name="Google Shape;4877;p45"/>
            <p:cNvSpPr/>
            <p:nvPr/>
          </p:nvSpPr>
          <p:spPr>
            <a:xfrm>
              <a:off x="1811337" y="5959475"/>
              <a:ext cx="703200" cy="5550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8" name="Google Shape;4878;p45"/>
            <p:cNvSpPr/>
            <p:nvPr/>
          </p:nvSpPr>
          <p:spPr>
            <a:xfrm>
              <a:off x="1878012" y="5734050"/>
              <a:ext cx="108000" cy="98400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9" name="Google Shape;4879;p45"/>
            <p:cNvSpPr/>
            <p:nvPr/>
          </p:nvSpPr>
          <p:spPr>
            <a:xfrm>
              <a:off x="1997075" y="5738812"/>
              <a:ext cx="108000" cy="93600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0" name="Google Shape;4880;p45"/>
            <p:cNvSpPr/>
            <p:nvPr/>
          </p:nvSpPr>
          <p:spPr>
            <a:xfrm>
              <a:off x="2116137" y="5734050"/>
              <a:ext cx="101700" cy="98400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1" name="Google Shape;4881;p45"/>
            <p:cNvSpPr txBox="1"/>
            <p:nvPr/>
          </p:nvSpPr>
          <p:spPr>
            <a:xfrm>
              <a:off x="2378075" y="5359400"/>
              <a:ext cx="54000" cy="520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2" name="Google Shape;4882;p45"/>
          <p:cNvGrpSpPr/>
          <p:nvPr/>
        </p:nvGrpSpPr>
        <p:grpSpPr>
          <a:xfrm>
            <a:off x="7901023" y="5224572"/>
            <a:ext cx="230219" cy="498482"/>
            <a:chOff x="1770062" y="4397375"/>
            <a:chExt cx="935088" cy="1641362"/>
          </a:xfrm>
        </p:grpSpPr>
        <p:sp>
          <p:nvSpPr>
            <p:cNvPr id="4883" name="Google Shape;4883;p45"/>
            <p:cNvSpPr/>
            <p:nvPr/>
          </p:nvSpPr>
          <p:spPr>
            <a:xfrm>
              <a:off x="2509837" y="4400550"/>
              <a:ext cx="185737" cy="1565278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4" name="Google Shape;4884;p45"/>
            <p:cNvSpPr txBox="1"/>
            <p:nvPr/>
          </p:nvSpPr>
          <p:spPr>
            <a:xfrm>
              <a:off x="1814512" y="4397375"/>
              <a:ext cx="684300" cy="1563600"/>
            </a:xfrm>
            <a:prstGeom prst="rect">
              <a:avLst/>
            </a:prstGeom>
            <a:gradFill>
              <a:gsLst>
                <a:gs pos="0">
                  <a:srgbClr val="C0C0C0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5" name="Google Shape;4885;p45"/>
            <p:cNvSpPr/>
            <p:nvPr/>
          </p:nvSpPr>
          <p:spPr>
            <a:xfrm>
              <a:off x="2544762" y="4494212"/>
              <a:ext cx="111125" cy="1449388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25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6" name="Google Shape;4886;p45"/>
            <p:cNvSpPr/>
            <p:nvPr/>
          </p:nvSpPr>
          <p:spPr>
            <a:xfrm>
              <a:off x="2520950" y="5227637"/>
              <a:ext cx="173037" cy="12858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7" name="Google Shape;4887;p45"/>
            <p:cNvSpPr txBox="1"/>
            <p:nvPr/>
          </p:nvSpPr>
          <p:spPr>
            <a:xfrm>
              <a:off x="1814512" y="4579937"/>
              <a:ext cx="393600" cy="3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88" name="Google Shape;4888;p45"/>
            <p:cNvGrpSpPr/>
            <p:nvPr/>
          </p:nvGrpSpPr>
          <p:grpSpPr>
            <a:xfrm>
              <a:off x="2170078" y="4559301"/>
              <a:ext cx="380418" cy="99251"/>
              <a:chOff x="974725" y="4073525"/>
              <a:chExt cx="1149300" cy="219000"/>
            </a:xfrm>
          </p:grpSpPr>
          <p:sp>
            <p:nvSpPr>
              <p:cNvPr id="4889" name="Google Shape;4889;p45"/>
              <p:cNvSpPr/>
              <p:nvPr/>
            </p:nvSpPr>
            <p:spPr>
              <a:xfrm>
                <a:off x="974725" y="4073525"/>
                <a:ext cx="1149300" cy="2190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0" name="Google Shape;4890;p45"/>
              <p:cNvSpPr/>
              <p:nvPr/>
            </p:nvSpPr>
            <p:spPr>
              <a:xfrm>
                <a:off x="993775" y="4097337"/>
                <a:ext cx="1109700" cy="1731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1" name="Google Shape;4891;p45"/>
            <p:cNvSpPr txBox="1"/>
            <p:nvPr/>
          </p:nvSpPr>
          <p:spPr>
            <a:xfrm>
              <a:off x="1828800" y="4800600"/>
              <a:ext cx="387300" cy="3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92" name="Google Shape;4892;p45"/>
            <p:cNvGrpSpPr/>
            <p:nvPr/>
          </p:nvGrpSpPr>
          <p:grpSpPr>
            <a:xfrm>
              <a:off x="2170067" y="4784196"/>
              <a:ext cx="380418" cy="94018"/>
              <a:chOff x="979487" y="4075112"/>
              <a:chExt cx="1149300" cy="225300"/>
            </a:xfrm>
          </p:grpSpPr>
          <p:sp>
            <p:nvSpPr>
              <p:cNvPr id="4893" name="Google Shape;4893;p45"/>
              <p:cNvSpPr/>
              <p:nvPr/>
            </p:nvSpPr>
            <p:spPr>
              <a:xfrm>
                <a:off x="979487" y="4075112"/>
                <a:ext cx="1149300" cy="2253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4" name="Google Shape;4894;p45"/>
              <p:cNvSpPr/>
              <p:nvPr/>
            </p:nvSpPr>
            <p:spPr>
              <a:xfrm>
                <a:off x="998537" y="4100512"/>
                <a:ext cx="1109700" cy="1746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5" name="Google Shape;4895;p45"/>
            <p:cNvSpPr txBox="1"/>
            <p:nvPr/>
          </p:nvSpPr>
          <p:spPr>
            <a:xfrm>
              <a:off x="1820862" y="5035550"/>
              <a:ext cx="387300" cy="3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6" name="Google Shape;4896;p45"/>
            <p:cNvSpPr txBox="1"/>
            <p:nvPr/>
          </p:nvSpPr>
          <p:spPr>
            <a:xfrm>
              <a:off x="1828800" y="5238750"/>
              <a:ext cx="393600" cy="31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97" name="Google Shape;4897;p45"/>
            <p:cNvGrpSpPr/>
            <p:nvPr/>
          </p:nvGrpSpPr>
          <p:grpSpPr>
            <a:xfrm>
              <a:off x="2163180" y="5218011"/>
              <a:ext cx="380418" cy="104649"/>
              <a:chOff x="982662" y="4076700"/>
              <a:chExt cx="1149300" cy="223800"/>
            </a:xfrm>
          </p:grpSpPr>
          <p:sp>
            <p:nvSpPr>
              <p:cNvPr id="4898" name="Google Shape;4898;p45"/>
              <p:cNvSpPr/>
              <p:nvPr/>
            </p:nvSpPr>
            <p:spPr>
              <a:xfrm>
                <a:off x="982662" y="4076700"/>
                <a:ext cx="1149300" cy="2238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9" name="Google Shape;4899;p45"/>
              <p:cNvSpPr/>
              <p:nvPr/>
            </p:nvSpPr>
            <p:spPr>
              <a:xfrm>
                <a:off x="1003300" y="4098925"/>
                <a:ext cx="1109700" cy="1794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00" name="Google Shape;4900;p45"/>
            <p:cNvSpPr/>
            <p:nvPr/>
          </p:nvSpPr>
          <p:spPr>
            <a:xfrm>
              <a:off x="2524125" y="5030787"/>
              <a:ext cx="171450" cy="12858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01" name="Google Shape;4901;p45"/>
            <p:cNvGrpSpPr/>
            <p:nvPr/>
          </p:nvGrpSpPr>
          <p:grpSpPr>
            <a:xfrm>
              <a:off x="2163203" y="5014191"/>
              <a:ext cx="380418" cy="93895"/>
              <a:chOff x="973137" y="4078287"/>
              <a:chExt cx="1149300" cy="217500"/>
            </a:xfrm>
          </p:grpSpPr>
          <p:sp>
            <p:nvSpPr>
              <p:cNvPr id="4902" name="Google Shape;4902;p45"/>
              <p:cNvSpPr/>
              <p:nvPr/>
            </p:nvSpPr>
            <p:spPr>
              <a:xfrm>
                <a:off x="973137" y="4078287"/>
                <a:ext cx="1149300" cy="2175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3" name="Google Shape;4903;p45"/>
              <p:cNvSpPr/>
              <p:nvPr/>
            </p:nvSpPr>
            <p:spPr>
              <a:xfrm>
                <a:off x="993775" y="4103687"/>
                <a:ext cx="1109700" cy="16980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04" name="Google Shape;4904;p45"/>
            <p:cNvSpPr txBox="1"/>
            <p:nvPr/>
          </p:nvSpPr>
          <p:spPr>
            <a:xfrm>
              <a:off x="2498725" y="4397375"/>
              <a:ext cx="44400" cy="1568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5" name="Google Shape;4905;p45"/>
            <p:cNvSpPr/>
            <p:nvPr/>
          </p:nvSpPr>
          <p:spPr>
            <a:xfrm>
              <a:off x="2538412" y="4792662"/>
              <a:ext cx="155575" cy="146050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6" name="Google Shape;4906;p45"/>
            <p:cNvSpPr/>
            <p:nvPr/>
          </p:nvSpPr>
          <p:spPr>
            <a:xfrm>
              <a:off x="2541587" y="4568825"/>
              <a:ext cx="160337" cy="1651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7" name="Google Shape;4907;p45"/>
            <p:cNvSpPr/>
            <p:nvPr/>
          </p:nvSpPr>
          <p:spPr>
            <a:xfrm>
              <a:off x="2673350" y="5892800"/>
              <a:ext cx="31800" cy="68400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8" name="Google Shape;4908;p45"/>
            <p:cNvSpPr/>
            <p:nvPr/>
          </p:nvSpPr>
          <p:spPr>
            <a:xfrm>
              <a:off x="2532062" y="5894387"/>
              <a:ext cx="161925" cy="136525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9" name="Google Shape;4909;p45"/>
            <p:cNvSpPr/>
            <p:nvPr/>
          </p:nvSpPr>
          <p:spPr>
            <a:xfrm>
              <a:off x="1770062" y="5938837"/>
              <a:ext cx="787500" cy="9990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0" name="Google Shape;4910;p45"/>
            <p:cNvSpPr/>
            <p:nvPr/>
          </p:nvSpPr>
          <p:spPr>
            <a:xfrm>
              <a:off x="1814512" y="5961062"/>
              <a:ext cx="703200" cy="5730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1" name="Google Shape;4911;p45"/>
            <p:cNvSpPr/>
            <p:nvPr/>
          </p:nvSpPr>
          <p:spPr>
            <a:xfrm>
              <a:off x="1879600" y="5735637"/>
              <a:ext cx="103200" cy="99900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2" name="Google Shape;4912;p45"/>
            <p:cNvSpPr/>
            <p:nvPr/>
          </p:nvSpPr>
          <p:spPr>
            <a:xfrm>
              <a:off x="1995487" y="5735637"/>
              <a:ext cx="103200" cy="99900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3" name="Google Shape;4913;p45"/>
            <p:cNvSpPr/>
            <p:nvPr/>
          </p:nvSpPr>
          <p:spPr>
            <a:xfrm>
              <a:off x="2111375" y="5735637"/>
              <a:ext cx="103200" cy="93600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4" name="Google Shape;4914;p45"/>
            <p:cNvSpPr txBox="1"/>
            <p:nvPr/>
          </p:nvSpPr>
          <p:spPr>
            <a:xfrm>
              <a:off x="2376487" y="5359400"/>
              <a:ext cx="50700" cy="522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5" name="Google Shape;4915;p45"/>
          <p:cNvGrpSpPr/>
          <p:nvPr/>
        </p:nvGrpSpPr>
        <p:grpSpPr>
          <a:xfrm>
            <a:off x="7202528" y="2485883"/>
            <a:ext cx="392174" cy="181075"/>
            <a:chOff x="7389812" y="3911600"/>
            <a:chExt cx="506488" cy="209675"/>
          </a:xfrm>
        </p:grpSpPr>
        <p:grpSp>
          <p:nvGrpSpPr>
            <p:cNvPr id="4916" name="Google Shape;4916;p45"/>
            <p:cNvGrpSpPr/>
            <p:nvPr/>
          </p:nvGrpSpPr>
          <p:grpSpPr>
            <a:xfrm>
              <a:off x="7398007" y="3911701"/>
              <a:ext cx="491965" cy="206564"/>
              <a:chOff x="6880225" y="2333625"/>
              <a:chExt cx="390387" cy="170012"/>
            </a:xfrm>
          </p:grpSpPr>
          <p:sp>
            <p:nvSpPr>
              <p:cNvPr id="4917" name="Google Shape;4917;p45"/>
              <p:cNvSpPr/>
              <p:nvPr/>
            </p:nvSpPr>
            <p:spPr>
              <a:xfrm>
                <a:off x="6881812" y="2408237"/>
                <a:ext cx="387300" cy="9540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8" name="Google Shape;4918;p45"/>
              <p:cNvSpPr txBox="1"/>
              <p:nvPr/>
            </p:nvSpPr>
            <p:spPr>
              <a:xfrm>
                <a:off x="6881812" y="2398712"/>
                <a:ext cx="388800" cy="58800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9" name="Google Shape;4919;p45"/>
              <p:cNvSpPr/>
              <p:nvPr/>
            </p:nvSpPr>
            <p:spPr>
              <a:xfrm>
                <a:off x="6880225" y="2333625"/>
                <a:ext cx="387300" cy="11100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20" name="Google Shape;4920;p45"/>
              <p:cNvGrpSpPr/>
              <p:nvPr/>
            </p:nvGrpSpPr>
            <p:grpSpPr>
              <a:xfrm>
                <a:off x="6958164" y="2362211"/>
                <a:ext cx="219094" cy="52388"/>
                <a:chOff x="3917950" y="2114550"/>
                <a:chExt cx="492125" cy="95250"/>
              </a:xfrm>
            </p:grpSpPr>
            <p:sp>
              <p:nvSpPr>
                <p:cNvPr id="4921" name="Google Shape;4921;p4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25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2" name="Google Shape;4922;p4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25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23" name="Google Shape;4923;p45"/>
              <p:cNvCxnSpPr/>
              <p:nvPr/>
            </p:nvCxnSpPr>
            <p:spPr>
              <a:xfrm>
                <a:off x="6881812" y="2386012"/>
                <a:ext cx="0" cy="7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24" name="Google Shape;4924;p45"/>
              <p:cNvCxnSpPr/>
              <p:nvPr/>
            </p:nvCxnSpPr>
            <p:spPr>
              <a:xfrm>
                <a:off x="7267575" y="2389187"/>
                <a:ext cx="0" cy="7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4925" name="Google Shape;4925;p45"/>
            <p:cNvSpPr/>
            <p:nvPr/>
          </p:nvSpPr>
          <p:spPr>
            <a:xfrm>
              <a:off x="7391400" y="4003675"/>
              <a:ext cx="501600" cy="117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6" name="Google Shape;4926;p45"/>
            <p:cNvSpPr txBox="1"/>
            <p:nvPr/>
          </p:nvSpPr>
          <p:spPr>
            <a:xfrm>
              <a:off x="7391400" y="3990975"/>
              <a:ext cx="504900" cy="71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7" name="Google Shape;4927;p45"/>
            <p:cNvSpPr/>
            <p:nvPr/>
          </p:nvSpPr>
          <p:spPr>
            <a:xfrm>
              <a:off x="7389812" y="3911600"/>
              <a:ext cx="503100" cy="136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28" name="Google Shape;4928;p45"/>
            <p:cNvGrpSpPr/>
            <p:nvPr/>
          </p:nvGrpSpPr>
          <p:grpSpPr>
            <a:xfrm>
              <a:off x="7491340" y="3946466"/>
              <a:ext cx="284153" cy="65084"/>
              <a:chOff x="3917950" y="2114550"/>
              <a:chExt cx="492125" cy="95250"/>
            </a:xfrm>
          </p:grpSpPr>
          <p:sp>
            <p:nvSpPr>
              <p:cNvPr id="4929" name="Google Shape;4929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0" name="Google Shape;4930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31" name="Google Shape;4931;p45"/>
            <p:cNvCxnSpPr/>
            <p:nvPr/>
          </p:nvCxnSpPr>
          <p:spPr>
            <a:xfrm>
              <a:off x="7391400" y="3978275"/>
              <a:ext cx="0" cy="92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32" name="Google Shape;4932;p45"/>
            <p:cNvCxnSpPr/>
            <p:nvPr/>
          </p:nvCxnSpPr>
          <p:spPr>
            <a:xfrm>
              <a:off x="7891462" y="3979862"/>
              <a:ext cx="0" cy="90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933" name="Google Shape;4933;p45"/>
          <p:cNvGrpSpPr/>
          <p:nvPr/>
        </p:nvGrpSpPr>
        <p:grpSpPr>
          <a:xfrm>
            <a:off x="7205348" y="2752583"/>
            <a:ext cx="408027" cy="181075"/>
            <a:chOff x="7389812" y="3911600"/>
            <a:chExt cx="506488" cy="209675"/>
          </a:xfrm>
        </p:grpSpPr>
        <p:grpSp>
          <p:nvGrpSpPr>
            <p:cNvPr id="4934" name="Google Shape;4934;p45"/>
            <p:cNvGrpSpPr/>
            <p:nvPr/>
          </p:nvGrpSpPr>
          <p:grpSpPr>
            <a:xfrm>
              <a:off x="7398007" y="3911701"/>
              <a:ext cx="491965" cy="206564"/>
              <a:chOff x="6880225" y="2333625"/>
              <a:chExt cx="390387" cy="170012"/>
            </a:xfrm>
          </p:grpSpPr>
          <p:sp>
            <p:nvSpPr>
              <p:cNvPr id="4935" name="Google Shape;4935;p45"/>
              <p:cNvSpPr/>
              <p:nvPr/>
            </p:nvSpPr>
            <p:spPr>
              <a:xfrm>
                <a:off x="6881812" y="2408237"/>
                <a:ext cx="387300" cy="9540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6" name="Google Shape;4936;p45"/>
              <p:cNvSpPr txBox="1"/>
              <p:nvPr/>
            </p:nvSpPr>
            <p:spPr>
              <a:xfrm>
                <a:off x="6881812" y="2398712"/>
                <a:ext cx="388800" cy="58800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7" name="Google Shape;4937;p45"/>
              <p:cNvSpPr/>
              <p:nvPr/>
            </p:nvSpPr>
            <p:spPr>
              <a:xfrm>
                <a:off x="6880225" y="2333625"/>
                <a:ext cx="387300" cy="11100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38" name="Google Shape;4938;p45"/>
              <p:cNvGrpSpPr/>
              <p:nvPr/>
            </p:nvGrpSpPr>
            <p:grpSpPr>
              <a:xfrm>
                <a:off x="6958164" y="2362211"/>
                <a:ext cx="219094" cy="52388"/>
                <a:chOff x="3917950" y="2114550"/>
                <a:chExt cx="492125" cy="95250"/>
              </a:xfrm>
            </p:grpSpPr>
            <p:sp>
              <p:nvSpPr>
                <p:cNvPr id="4939" name="Google Shape;4939;p4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25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0" name="Google Shape;4940;p4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25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41" name="Google Shape;4941;p45"/>
              <p:cNvCxnSpPr/>
              <p:nvPr/>
            </p:nvCxnSpPr>
            <p:spPr>
              <a:xfrm>
                <a:off x="6881812" y="2386012"/>
                <a:ext cx="0" cy="7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42" name="Google Shape;4942;p45"/>
              <p:cNvCxnSpPr/>
              <p:nvPr/>
            </p:nvCxnSpPr>
            <p:spPr>
              <a:xfrm>
                <a:off x="7267575" y="2389187"/>
                <a:ext cx="0" cy="7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4943" name="Google Shape;4943;p45"/>
            <p:cNvSpPr/>
            <p:nvPr/>
          </p:nvSpPr>
          <p:spPr>
            <a:xfrm>
              <a:off x="7391400" y="4003675"/>
              <a:ext cx="501600" cy="117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4" name="Google Shape;4944;p45"/>
            <p:cNvSpPr txBox="1"/>
            <p:nvPr/>
          </p:nvSpPr>
          <p:spPr>
            <a:xfrm>
              <a:off x="7391400" y="3990975"/>
              <a:ext cx="504900" cy="71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5" name="Google Shape;4945;p45"/>
            <p:cNvSpPr/>
            <p:nvPr/>
          </p:nvSpPr>
          <p:spPr>
            <a:xfrm>
              <a:off x="7389812" y="3911600"/>
              <a:ext cx="503100" cy="136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46" name="Google Shape;4946;p45"/>
            <p:cNvGrpSpPr/>
            <p:nvPr/>
          </p:nvGrpSpPr>
          <p:grpSpPr>
            <a:xfrm>
              <a:off x="7491340" y="3946466"/>
              <a:ext cx="284153" cy="65084"/>
              <a:chOff x="3917950" y="2114550"/>
              <a:chExt cx="492125" cy="95250"/>
            </a:xfrm>
          </p:grpSpPr>
          <p:sp>
            <p:nvSpPr>
              <p:cNvPr id="4947" name="Google Shape;4947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8" name="Google Shape;4948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49" name="Google Shape;4949;p45"/>
            <p:cNvCxnSpPr/>
            <p:nvPr/>
          </p:nvCxnSpPr>
          <p:spPr>
            <a:xfrm>
              <a:off x="7391400" y="3978275"/>
              <a:ext cx="0" cy="92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50" name="Google Shape;4950;p45"/>
            <p:cNvCxnSpPr/>
            <p:nvPr/>
          </p:nvCxnSpPr>
          <p:spPr>
            <a:xfrm>
              <a:off x="7893050" y="3979862"/>
              <a:ext cx="0" cy="90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951" name="Google Shape;4951;p45"/>
          <p:cNvGrpSpPr/>
          <p:nvPr/>
        </p:nvGrpSpPr>
        <p:grpSpPr>
          <a:xfrm>
            <a:off x="7757798" y="2749408"/>
            <a:ext cx="408027" cy="181075"/>
            <a:chOff x="7389812" y="3911600"/>
            <a:chExt cx="506488" cy="209675"/>
          </a:xfrm>
        </p:grpSpPr>
        <p:grpSp>
          <p:nvGrpSpPr>
            <p:cNvPr id="4952" name="Google Shape;4952;p45"/>
            <p:cNvGrpSpPr/>
            <p:nvPr/>
          </p:nvGrpSpPr>
          <p:grpSpPr>
            <a:xfrm>
              <a:off x="7398007" y="3911701"/>
              <a:ext cx="491965" cy="206564"/>
              <a:chOff x="6880225" y="2333625"/>
              <a:chExt cx="390387" cy="170012"/>
            </a:xfrm>
          </p:grpSpPr>
          <p:sp>
            <p:nvSpPr>
              <p:cNvPr id="4953" name="Google Shape;4953;p45"/>
              <p:cNvSpPr/>
              <p:nvPr/>
            </p:nvSpPr>
            <p:spPr>
              <a:xfrm>
                <a:off x="6881812" y="2408237"/>
                <a:ext cx="387300" cy="9540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4" name="Google Shape;4954;p45"/>
              <p:cNvSpPr txBox="1"/>
              <p:nvPr/>
            </p:nvSpPr>
            <p:spPr>
              <a:xfrm>
                <a:off x="6881812" y="2398712"/>
                <a:ext cx="388800" cy="58800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5" name="Google Shape;4955;p45"/>
              <p:cNvSpPr/>
              <p:nvPr/>
            </p:nvSpPr>
            <p:spPr>
              <a:xfrm>
                <a:off x="6880225" y="2333625"/>
                <a:ext cx="387300" cy="11100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56" name="Google Shape;4956;p45"/>
              <p:cNvGrpSpPr/>
              <p:nvPr/>
            </p:nvGrpSpPr>
            <p:grpSpPr>
              <a:xfrm>
                <a:off x="6958164" y="2362211"/>
                <a:ext cx="219094" cy="52388"/>
                <a:chOff x="3917950" y="2114550"/>
                <a:chExt cx="492125" cy="95250"/>
              </a:xfrm>
            </p:grpSpPr>
            <p:sp>
              <p:nvSpPr>
                <p:cNvPr id="4957" name="Google Shape;4957;p4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25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8" name="Google Shape;4958;p4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25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59" name="Google Shape;4959;p45"/>
              <p:cNvCxnSpPr/>
              <p:nvPr/>
            </p:nvCxnSpPr>
            <p:spPr>
              <a:xfrm>
                <a:off x="6881812" y="2386012"/>
                <a:ext cx="0" cy="7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60" name="Google Shape;4960;p45"/>
              <p:cNvCxnSpPr/>
              <p:nvPr/>
            </p:nvCxnSpPr>
            <p:spPr>
              <a:xfrm>
                <a:off x="7267575" y="2389187"/>
                <a:ext cx="0" cy="7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4961" name="Google Shape;4961;p45"/>
            <p:cNvSpPr/>
            <p:nvPr/>
          </p:nvSpPr>
          <p:spPr>
            <a:xfrm>
              <a:off x="7391400" y="4003675"/>
              <a:ext cx="501600" cy="117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2" name="Google Shape;4962;p45"/>
            <p:cNvSpPr txBox="1"/>
            <p:nvPr/>
          </p:nvSpPr>
          <p:spPr>
            <a:xfrm>
              <a:off x="7391400" y="3990975"/>
              <a:ext cx="504900" cy="71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3" name="Google Shape;4963;p45"/>
            <p:cNvSpPr/>
            <p:nvPr/>
          </p:nvSpPr>
          <p:spPr>
            <a:xfrm>
              <a:off x="7389812" y="3911600"/>
              <a:ext cx="503100" cy="136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64" name="Google Shape;4964;p45"/>
            <p:cNvGrpSpPr/>
            <p:nvPr/>
          </p:nvGrpSpPr>
          <p:grpSpPr>
            <a:xfrm>
              <a:off x="7491340" y="3946466"/>
              <a:ext cx="284153" cy="65084"/>
              <a:chOff x="3917950" y="2114550"/>
              <a:chExt cx="492125" cy="95250"/>
            </a:xfrm>
          </p:grpSpPr>
          <p:sp>
            <p:nvSpPr>
              <p:cNvPr id="4965" name="Google Shape;4965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6" name="Google Shape;4966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67" name="Google Shape;4967;p45"/>
            <p:cNvCxnSpPr/>
            <p:nvPr/>
          </p:nvCxnSpPr>
          <p:spPr>
            <a:xfrm>
              <a:off x="7391400" y="3978275"/>
              <a:ext cx="0" cy="92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68" name="Google Shape;4968;p45"/>
            <p:cNvCxnSpPr/>
            <p:nvPr/>
          </p:nvCxnSpPr>
          <p:spPr>
            <a:xfrm>
              <a:off x="7893050" y="3979862"/>
              <a:ext cx="0" cy="90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969" name="Google Shape;4969;p45"/>
          <p:cNvGrpSpPr/>
          <p:nvPr/>
        </p:nvGrpSpPr>
        <p:grpSpPr>
          <a:xfrm>
            <a:off x="7688303" y="2390633"/>
            <a:ext cx="392174" cy="181075"/>
            <a:chOff x="7389812" y="3911600"/>
            <a:chExt cx="506488" cy="209675"/>
          </a:xfrm>
        </p:grpSpPr>
        <p:grpSp>
          <p:nvGrpSpPr>
            <p:cNvPr id="4970" name="Google Shape;4970;p45"/>
            <p:cNvGrpSpPr/>
            <p:nvPr/>
          </p:nvGrpSpPr>
          <p:grpSpPr>
            <a:xfrm>
              <a:off x="7398007" y="3911701"/>
              <a:ext cx="491965" cy="206564"/>
              <a:chOff x="6880225" y="2333625"/>
              <a:chExt cx="390387" cy="170012"/>
            </a:xfrm>
          </p:grpSpPr>
          <p:sp>
            <p:nvSpPr>
              <p:cNvPr id="4971" name="Google Shape;4971;p45"/>
              <p:cNvSpPr/>
              <p:nvPr/>
            </p:nvSpPr>
            <p:spPr>
              <a:xfrm>
                <a:off x="6881812" y="2408237"/>
                <a:ext cx="387300" cy="9540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2" name="Google Shape;4972;p45"/>
              <p:cNvSpPr txBox="1"/>
              <p:nvPr/>
            </p:nvSpPr>
            <p:spPr>
              <a:xfrm>
                <a:off x="6881812" y="2398712"/>
                <a:ext cx="388800" cy="58800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3" name="Google Shape;4973;p45"/>
              <p:cNvSpPr/>
              <p:nvPr/>
            </p:nvSpPr>
            <p:spPr>
              <a:xfrm>
                <a:off x="6880225" y="2333625"/>
                <a:ext cx="387300" cy="11100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25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74" name="Google Shape;4974;p45"/>
              <p:cNvGrpSpPr/>
              <p:nvPr/>
            </p:nvGrpSpPr>
            <p:grpSpPr>
              <a:xfrm>
                <a:off x="6958164" y="2362211"/>
                <a:ext cx="219094" cy="52388"/>
                <a:chOff x="3917950" y="2114550"/>
                <a:chExt cx="492125" cy="95250"/>
              </a:xfrm>
            </p:grpSpPr>
            <p:sp>
              <p:nvSpPr>
                <p:cNvPr id="4975" name="Google Shape;4975;p4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25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6" name="Google Shape;4976;p4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25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977" name="Google Shape;4977;p45"/>
              <p:cNvCxnSpPr/>
              <p:nvPr/>
            </p:nvCxnSpPr>
            <p:spPr>
              <a:xfrm>
                <a:off x="6881812" y="2386012"/>
                <a:ext cx="0" cy="7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78" name="Google Shape;4978;p45"/>
              <p:cNvCxnSpPr/>
              <p:nvPr/>
            </p:nvCxnSpPr>
            <p:spPr>
              <a:xfrm>
                <a:off x="7267575" y="2389187"/>
                <a:ext cx="0" cy="7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4979" name="Google Shape;4979;p45"/>
            <p:cNvSpPr/>
            <p:nvPr/>
          </p:nvSpPr>
          <p:spPr>
            <a:xfrm>
              <a:off x="7391400" y="4003675"/>
              <a:ext cx="501600" cy="1176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0" name="Google Shape;4980;p45"/>
            <p:cNvSpPr txBox="1"/>
            <p:nvPr/>
          </p:nvSpPr>
          <p:spPr>
            <a:xfrm>
              <a:off x="7391400" y="3990975"/>
              <a:ext cx="504900" cy="714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1" name="Google Shape;4981;p45"/>
            <p:cNvSpPr/>
            <p:nvPr/>
          </p:nvSpPr>
          <p:spPr>
            <a:xfrm>
              <a:off x="7389812" y="3911600"/>
              <a:ext cx="503100" cy="136500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0800025" scaled="0"/>
            </a:gradFill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82" name="Google Shape;4982;p45"/>
            <p:cNvGrpSpPr/>
            <p:nvPr/>
          </p:nvGrpSpPr>
          <p:grpSpPr>
            <a:xfrm>
              <a:off x="7491340" y="3946466"/>
              <a:ext cx="284153" cy="65084"/>
              <a:chOff x="3917950" y="2114550"/>
              <a:chExt cx="492125" cy="95250"/>
            </a:xfrm>
          </p:grpSpPr>
          <p:sp>
            <p:nvSpPr>
              <p:cNvPr id="4983" name="Google Shape;4983;p4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4" name="Google Shape;4984;p4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985" name="Google Shape;4985;p45"/>
            <p:cNvCxnSpPr/>
            <p:nvPr/>
          </p:nvCxnSpPr>
          <p:spPr>
            <a:xfrm>
              <a:off x="7391400" y="3978275"/>
              <a:ext cx="0" cy="92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86" name="Google Shape;4986;p45"/>
            <p:cNvCxnSpPr/>
            <p:nvPr/>
          </p:nvCxnSpPr>
          <p:spPr>
            <a:xfrm>
              <a:off x="7891462" y="3979862"/>
              <a:ext cx="0" cy="90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pic>
        <p:nvPicPr>
          <p:cNvPr descr="underline_base" id="4987" name="Google Shape;4987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92150" y="1039812"/>
            <a:ext cx="4264025" cy="188912"/>
          </a:xfrm>
          <a:prstGeom prst="rect">
            <a:avLst/>
          </a:prstGeom>
          <a:noFill/>
          <a:ln>
            <a:noFill/>
          </a:ln>
        </p:spPr>
      </p:pic>
      <p:sp>
        <p:nvSpPr>
          <p:cNvPr id="4988" name="Google Shape;4988;p45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4989" name="Google Shape;4989;p45"/>
          <p:cNvGrpSpPr/>
          <p:nvPr/>
        </p:nvGrpSpPr>
        <p:grpSpPr>
          <a:xfrm>
            <a:off x="6000118" y="4679368"/>
            <a:ext cx="594283" cy="265291"/>
            <a:chOff x="0" y="0"/>
            <a:chExt cx="2147483647" cy="2147483647"/>
          </a:xfrm>
        </p:grpSpPr>
        <p:sp>
          <p:nvSpPr>
            <p:cNvPr id="4990" name="Google Shape;4990;p45"/>
            <p:cNvSpPr/>
            <p:nvPr/>
          </p:nvSpPr>
          <p:spPr>
            <a:xfrm flipH="1" rot="10800000">
              <a:off x="16119594" y="606867122"/>
              <a:ext cx="2131363872" cy="1540616524"/>
            </a:xfrm>
            <a:prstGeom prst="ellipse">
              <a:avLst/>
            </a:prstGeom>
            <a:gradFill>
              <a:gsLst>
                <a:gs pos="0">
                  <a:srgbClr val="7F7F7F"/>
                </a:gs>
                <a:gs pos="52999">
                  <a:srgbClr val="D9D9D9"/>
                </a:gs>
                <a:gs pos="100000">
                  <a:srgbClr val="7F7F7F"/>
                </a:gs>
              </a:gsLst>
              <a:lin ang="10800025" scaled="0"/>
            </a:gra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1" name="Google Shape;4991;p45"/>
            <p:cNvSpPr txBox="1"/>
            <p:nvPr/>
          </p:nvSpPr>
          <p:spPr>
            <a:xfrm>
              <a:off x="10116731" y="823696274"/>
              <a:ext cx="2137366915" cy="55918190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52999">
                  <a:srgbClr val="D9D9D9"/>
                </a:gs>
                <a:gs pos="100000">
                  <a:srgbClr val="7F7F7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2" name="Google Shape;4992;p45"/>
            <p:cNvSpPr/>
            <p:nvPr/>
          </p:nvSpPr>
          <p:spPr>
            <a:xfrm flipH="1" rot="10800000">
              <a:off x="180" y="0"/>
              <a:ext cx="2131360619" cy="1540616524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3" name="Google Shape;4993;p45"/>
            <p:cNvSpPr/>
            <p:nvPr/>
          </p:nvSpPr>
          <p:spPr>
            <a:xfrm>
              <a:off x="556465405" y="504162463"/>
              <a:ext cx="1038668611" cy="776010957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4" name="Google Shape;4994;p45"/>
            <p:cNvSpPr/>
            <p:nvPr/>
          </p:nvSpPr>
          <p:spPr>
            <a:xfrm>
              <a:off x="448393641" y="310153871"/>
              <a:ext cx="1254808753" cy="536361787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5" name="Google Shape;4995;p45"/>
            <p:cNvSpPr/>
            <p:nvPr/>
          </p:nvSpPr>
          <p:spPr>
            <a:xfrm>
              <a:off x="1270923142" y="766636295"/>
              <a:ext cx="462291889" cy="46789528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6" name="Google Shape;4996;p45"/>
            <p:cNvSpPr/>
            <p:nvPr/>
          </p:nvSpPr>
          <p:spPr>
            <a:xfrm>
              <a:off x="424377854" y="778051917"/>
              <a:ext cx="456291167" cy="467890122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97" name="Google Shape;4997;p45"/>
            <p:cNvCxnSpPr/>
            <p:nvPr/>
          </p:nvCxnSpPr>
          <p:spPr>
            <a:xfrm rot="10800000">
              <a:off x="0" y="776010406"/>
              <a:ext cx="6003043" cy="5934209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4998" name="Google Shape;4998;p45"/>
            <p:cNvCxnSpPr/>
            <p:nvPr/>
          </p:nvCxnSpPr>
          <p:spPr>
            <a:xfrm rot="10800000">
              <a:off x="2141476448" y="800875067"/>
              <a:ext cx="6006295" cy="5934209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  <p:grpSp>
        <p:nvGrpSpPr>
          <p:cNvPr id="4999" name="Google Shape;4999;p45"/>
          <p:cNvGrpSpPr/>
          <p:nvPr/>
        </p:nvGrpSpPr>
        <p:grpSpPr>
          <a:xfrm>
            <a:off x="7521099" y="1968497"/>
            <a:ext cx="354891" cy="193885"/>
            <a:chOff x="0" y="0"/>
            <a:chExt cx="2147483647" cy="2147483647"/>
          </a:xfrm>
        </p:grpSpPr>
        <p:sp>
          <p:nvSpPr>
            <p:cNvPr id="5000" name="Google Shape;5000;p45"/>
            <p:cNvSpPr/>
            <p:nvPr/>
          </p:nvSpPr>
          <p:spPr>
            <a:xfrm flipH="1" rot="10800000">
              <a:off x="6034896" y="566470064"/>
              <a:ext cx="2141448750" cy="1581013582"/>
            </a:xfrm>
            <a:prstGeom prst="ellipse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1" name="Google Shape;5001;p45"/>
            <p:cNvSpPr txBox="1"/>
            <p:nvPr/>
          </p:nvSpPr>
          <p:spPr>
            <a:xfrm>
              <a:off x="2904" y="788984770"/>
              <a:ext cx="2147480197" cy="573844412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2" name="Google Shape;5002;p45"/>
            <p:cNvSpPr/>
            <p:nvPr/>
          </p:nvSpPr>
          <p:spPr>
            <a:xfrm flipH="1" rot="10800000">
              <a:off x="0" y="0"/>
              <a:ext cx="2141445482" cy="158101358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3" name="Google Shape;5003;p45"/>
            <p:cNvSpPr/>
            <p:nvPr/>
          </p:nvSpPr>
          <p:spPr>
            <a:xfrm>
              <a:off x="548936711" y="461072348"/>
              <a:ext cx="1043583232" cy="7963590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4" name="Google Shape;5004;p45"/>
            <p:cNvSpPr/>
            <p:nvPr/>
          </p:nvSpPr>
          <p:spPr>
            <a:xfrm>
              <a:off x="440354315" y="261976588"/>
              <a:ext cx="1260746075" cy="55042592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5" name="Google Shape;5005;p45"/>
            <p:cNvSpPr/>
            <p:nvPr/>
          </p:nvSpPr>
          <p:spPr>
            <a:xfrm>
              <a:off x="1266775016" y="730428601"/>
              <a:ext cx="464479294" cy="48016413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6" name="Google Shape;5006;p45"/>
            <p:cNvSpPr/>
            <p:nvPr/>
          </p:nvSpPr>
          <p:spPr>
            <a:xfrm>
              <a:off x="416224894" y="742143556"/>
              <a:ext cx="458450179" cy="480158837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07" name="Google Shape;5007;p45"/>
            <p:cNvCxnSpPr/>
            <p:nvPr/>
          </p:nvCxnSpPr>
          <p:spPr>
            <a:xfrm rot="10800000">
              <a:off x="544" y="796361112"/>
              <a:ext cx="6031447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5008" name="Google Shape;5008;p45"/>
            <p:cNvCxnSpPr/>
            <p:nvPr/>
          </p:nvCxnSpPr>
          <p:spPr>
            <a:xfrm rot="10800000">
              <a:off x="2141448931" y="765565160"/>
              <a:ext cx="6034715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  <p:grpSp>
        <p:nvGrpSpPr>
          <p:cNvPr id="5009" name="Google Shape;5009;p45"/>
          <p:cNvGrpSpPr/>
          <p:nvPr/>
        </p:nvGrpSpPr>
        <p:grpSpPr>
          <a:xfrm>
            <a:off x="7584648" y="2342797"/>
            <a:ext cx="354891" cy="193885"/>
            <a:chOff x="0" y="0"/>
            <a:chExt cx="2147483647" cy="2147483647"/>
          </a:xfrm>
        </p:grpSpPr>
        <p:sp>
          <p:nvSpPr>
            <p:cNvPr id="5010" name="Google Shape;5010;p45"/>
            <p:cNvSpPr/>
            <p:nvPr/>
          </p:nvSpPr>
          <p:spPr>
            <a:xfrm flipH="1" rot="10800000">
              <a:off x="6034896" y="566470064"/>
              <a:ext cx="2141448750" cy="1581013582"/>
            </a:xfrm>
            <a:prstGeom prst="ellipse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1" name="Google Shape;5011;p45"/>
            <p:cNvSpPr txBox="1"/>
            <p:nvPr/>
          </p:nvSpPr>
          <p:spPr>
            <a:xfrm>
              <a:off x="2904" y="788984770"/>
              <a:ext cx="2147480197" cy="573844412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2" name="Google Shape;5012;p45"/>
            <p:cNvSpPr/>
            <p:nvPr/>
          </p:nvSpPr>
          <p:spPr>
            <a:xfrm flipH="1" rot="10800000">
              <a:off x="0" y="0"/>
              <a:ext cx="2141445482" cy="158101358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3" name="Google Shape;5013;p45"/>
            <p:cNvSpPr/>
            <p:nvPr/>
          </p:nvSpPr>
          <p:spPr>
            <a:xfrm>
              <a:off x="548936711" y="461072348"/>
              <a:ext cx="1043583232" cy="7963590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4" name="Google Shape;5014;p45"/>
            <p:cNvSpPr/>
            <p:nvPr/>
          </p:nvSpPr>
          <p:spPr>
            <a:xfrm>
              <a:off x="440354315" y="261976588"/>
              <a:ext cx="1260746075" cy="55042592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5" name="Google Shape;5015;p45"/>
            <p:cNvSpPr/>
            <p:nvPr/>
          </p:nvSpPr>
          <p:spPr>
            <a:xfrm>
              <a:off x="1266775016" y="730428601"/>
              <a:ext cx="464479294" cy="48016413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6" name="Google Shape;5016;p45"/>
            <p:cNvSpPr/>
            <p:nvPr/>
          </p:nvSpPr>
          <p:spPr>
            <a:xfrm>
              <a:off x="416224894" y="742143556"/>
              <a:ext cx="458450179" cy="480158837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7" name="Google Shape;5017;p45"/>
            <p:cNvCxnSpPr/>
            <p:nvPr/>
          </p:nvCxnSpPr>
          <p:spPr>
            <a:xfrm rot="10800000">
              <a:off x="544" y="796361112"/>
              <a:ext cx="6031447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5018" name="Google Shape;5018;p45"/>
            <p:cNvCxnSpPr/>
            <p:nvPr/>
          </p:nvCxnSpPr>
          <p:spPr>
            <a:xfrm rot="10800000">
              <a:off x="2141448931" y="765565160"/>
              <a:ext cx="6034715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  <p:grpSp>
        <p:nvGrpSpPr>
          <p:cNvPr id="5019" name="Google Shape;5019;p45"/>
          <p:cNvGrpSpPr/>
          <p:nvPr/>
        </p:nvGrpSpPr>
        <p:grpSpPr>
          <a:xfrm>
            <a:off x="7033786" y="2347560"/>
            <a:ext cx="354891" cy="193885"/>
            <a:chOff x="0" y="0"/>
            <a:chExt cx="2147483647" cy="2147483647"/>
          </a:xfrm>
        </p:grpSpPr>
        <p:sp>
          <p:nvSpPr>
            <p:cNvPr id="5020" name="Google Shape;5020;p45"/>
            <p:cNvSpPr/>
            <p:nvPr/>
          </p:nvSpPr>
          <p:spPr>
            <a:xfrm flipH="1" rot="10800000">
              <a:off x="6034896" y="566470064"/>
              <a:ext cx="2141448750" cy="1581013582"/>
            </a:xfrm>
            <a:prstGeom prst="ellipse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1" name="Google Shape;5021;p45"/>
            <p:cNvSpPr txBox="1"/>
            <p:nvPr/>
          </p:nvSpPr>
          <p:spPr>
            <a:xfrm>
              <a:off x="2904" y="788984770"/>
              <a:ext cx="2147480197" cy="573844412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2" name="Google Shape;5022;p45"/>
            <p:cNvSpPr/>
            <p:nvPr/>
          </p:nvSpPr>
          <p:spPr>
            <a:xfrm flipH="1" rot="10800000">
              <a:off x="0" y="0"/>
              <a:ext cx="2141445482" cy="158101358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3" name="Google Shape;5023;p45"/>
            <p:cNvSpPr/>
            <p:nvPr/>
          </p:nvSpPr>
          <p:spPr>
            <a:xfrm>
              <a:off x="548936711" y="461072348"/>
              <a:ext cx="1043583232" cy="7963590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4" name="Google Shape;5024;p45"/>
            <p:cNvSpPr/>
            <p:nvPr/>
          </p:nvSpPr>
          <p:spPr>
            <a:xfrm>
              <a:off x="440354315" y="261976588"/>
              <a:ext cx="1260746075" cy="55042592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5" name="Google Shape;5025;p45"/>
            <p:cNvSpPr/>
            <p:nvPr/>
          </p:nvSpPr>
          <p:spPr>
            <a:xfrm>
              <a:off x="1266775016" y="730428601"/>
              <a:ext cx="464479294" cy="48016413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6" name="Google Shape;5026;p45"/>
            <p:cNvSpPr/>
            <p:nvPr/>
          </p:nvSpPr>
          <p:spPr>
            <a:xfrm>
              <a:off x="416224894" y="742143556"/>
              <a:ext cx="458450179" cy="480158837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27" name="Google Shape;5027;p45"/>
            <p:cNvCxnSpPr/>
            <p:nvPr/>
          </p:nvCxnSpPr>
          <p:spPr>
            <a:xfrm rot="10800000">
              <a:off x="544" y="796361112"/>
              <a:ext cx="6031447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5028" name="Google Shape;5028;p45"/>
            <p:cNvCxnSpPr/>
            <p:nvPr/>
          </p:nvCxnSpPr>
          <p:spPr>
            <a:xfrm rot="10800000">
              <a:off x="2141448931" y="765565160"/>
              <a:ext cx="6034715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  <p:grpSp>
        <p:nvGrpSpPr>
          <p:cNvPr id="5029" name="Google Shape;5029;p45"/>
          <p:cNvGrpSpPr/>
          <p:nvPr/>
        </p:nvGrpSpPr>
        <p:grpSpPr>
          <a:xfrm>
            <a:off x="7025799" y="2077685"/>
            <a:ext cx="354891" cy="193885"/>
            <a:chOff x="0" y="0"/>
            <a:chExt cx="2147483647" cy="2147483647"/>
          </a:xfrm>
        </p:grpSpPr>
        <p:sp>
          <p:nvSpPr>
            <p:cNvPr id="5030" name="Google Shape;5030;p45"/>
            <p:cNvSpPr/>
            <p:nvPr/>
          </p:nvSpPr>
          <p:spPr>
            <a:xfrm flipH="1" rot="10800000">
              <a:off x="6034896" y="566470064"/>
              <a:ext cx="2141448750" cy="1581013582"/>
            </a:xfrm>
            <a:prstGeom prst="ellipse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1" name="Google Shape;5031;p45"/>
            <p:cNvSpPr txBox="1"/>
            <p:nvPr/>
          </p:nvSpPr>
          <p:spPr>
            <a:xfrm>
              <a:off x="2904" y="788984770"/>
              <a:ext cx="2147480197" cy="573844412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2" name="Google Shape;5032;p45"/>
            <p:cNvSpPr/>
            <p:nvPr/>
          </p:nvSpPr>
          <p:spPr>
            <a:xfrm flipH="1" rot="10800000">
              <a:off x="0" y="0"/>
              <a:ext cx="2141445482" cy="158101358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3" name="Google Shape;5033;p45"/>
            <p:cNvSpPr/>
            <p:nvPr/>
          </p:nvSpPr>
          <p:spPr>
            <a:xfrm>
              <a:off x="548936711" y="461072348"/>
              <a:ext cx="1043583232" cy="7963590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4" name="Google Shape;5034;p45"/>
            <p:cNvSpPr/>
            <p:nvPr/>
          </p:nvSpPr>
          <p:spPr>
            <a:xfrm>
              <a:off x="440354315" y="261976588"/>
              <a:ext cx="1260746075" cy="55042592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5" name="Google Shape;5035;p45"/>
            <p:cNvSpPr/>
            <p:nvPr/>
          </p:nvSpPr>
          <p:spPr>
            <a:xfrm>
              <a:off x="1266775016" y="730428601"/>
              <a:ext cx="464479294" cy="48016413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6" name="Google Shape;5036;p45"/>
            <p:cNvSpPr/>
            <p:nvPr/>
          </p:nvSpPr>
          <p:spPr>
            <a:xfrm>
              <a:off x="416224894" y="742143556"/>
              <a:ext cx="458450179" cy="480158837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37" name="Google Shape;5037;p45"/>
            <p:cNvCxnSpPr/>
            <p:nvPr/>
          </p:nvCxnSpPr>
          <p:spPr>
            <a:xfrm rot="10800000">
              <a:off x="544" y="796361112"/>
              <a:ext cx="6031447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5038" name="Google Shape;5038;p45"/>
            <p:cNvCxnSpPr/>
            <p:nvPr/>
          </p:nvCxnSpPr>
          <p:spPr>
            <a:xfrm rot="10800000">
              <a:off x="2141448931" y="765565160"/>
              <a:ext cx="6034715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  <p:grpSp>
        <p:nvGrpSpPr>
          <p:cNvPr id="5039" name="Google Shape;5039;p45"/>
          <p:cNvGrpSpPr/>
          <p:nvPr/>
        </p:nvGrpSpPr>
        <p:grpSpPr>
          <a:xfrm>
            <a:off x="6917898" y="3227035"/>
            <a:ext cx="354891" cy="193885"/>
            <a:chOff x="0" y="0"/>
            <a:chExt cx="2147483647" cy="2147483647"/>
          </a:xfrm>
        </p:grpSpPr>
        <p:sp>
          <p:nvSpPr>
            <p:cNvPr id="5040" name="Google Shape;5040;p45"/>
            <p:cNvSpPr/>
            <p:nvPr/>
          </p:nvSpPr>
          <p:spPr>
            <a:xfrm flipH="1" rot="10800000">
              <a:off x="6034896" y="566470064"/>
              <a:ext cx="2141448750" cy="1581013582"/>
            </a:xfrm>
            <a:prstGeom prst="ellipse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1" name="Google Shape;5041;p45"/>
            <p:cNvSpPr txBox="1"/>
            <p:nvPr/>
          </p:nvSpPr>
          <p:spPr>
            <a:xfrm>
              <a:off x="2904" y="788984770"/>
              <a:ext cx="2147480197" cy="573844412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Google Shape;5042;p45"/>
            <p:cNvSpPr/>
            <p:nvPr/>
          </p:nvSpPr>
          <p:spPr>
            <a:xfrm flipH="1" rot="10800000">
              <a:off x="0" y="0"/>
              <a:ext cx="2141445482" cy="158101358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3" name="Google Shape;5043;p45"/>
            <p:cNvSpPr/>
            <p:nvPr/>
          </p:nvSpPr>
          <p:spPr>
            <a:xfrm>
              <a:off x="548936711" y="461072348"/>
              <a:ext cx="1043583232" cy="7963590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4" name="Google Shape;5044;p45"/>
            <p:cNvSpPr/>
            <p:nvPr/>
          </p:nvSpPr>
          <p:spPr>
            <a:xfrm>
              <a:off x="440354315" y="261976588"/>
              <a:ext cx="1260746075" cy="55042592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Google Shape;5045;p45"/>
            <p:cNvSpPr/>
            <p:nvPr/>
          </p:nvSpPr>
          <p:spPr>
            <a:xfrm>
              <a:off x="1266775016" y="730428601"/>
              <a:ext cx="464479294" cy="48016413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6" name="Google Shape;5046;p45"/>
            <p:cNvSpPr/>
            <p:nvPr/>
          </p:nvSpPr>
          <p:spPr>
            <a:xfrm>
              <a:off x="416224894" y="742143556"/>
              <a:ext cx="458450179" cy="480158837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7" name="Google Shape;5047;p45"/>
            <p:cNvCxnSpPr/>
            <p:nvPr/>
          </p:nvCxnSpPr>
          <p:spPr>
            <a:xfrm rot="10800000">
              <a:off x="544" y="796361112"/>
              <a:ext cx="6031447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5048" name="Google Shape;5048;p45"/>
            <p:cNvCxnSpPr/>
            <p:nvPr/>
          </p:nvCxnSpPr>
          <p:spPr>
            <a:xfrm rot="10800000">
              <a:off x="2141448931" y="765565160"/>
              <a:ext cx="6034715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  <p:grpSp>
        <p:nvGrpSpPr>
          <p:cNvPr id="5049" name="Google Shape;5049;p45"/>
          <p:cNvGrpSpPr/>
          <p:nvPr/>
        </p:nvGrpSpPr>
        <p:grpSpPr>
          <a:xfrm>
            <a:off x="7586236" y="3241322"/>
            <a:ext cx="354891" cy="193885"/>
            <a:chOff x="0" y="0"/>
            <a:chExt cx="2147483647" cy="2147483647"/>
          </a:xfrm>
        </p:grpSpPr>
        <p:sp>
          <p:nvSpPr>
            <p:cNvPr id="5050" name="Google Shape;5050;p45"/>
            <p:cNvSpPr/>
            <p:nvPr/>
          </p:nvSpPr>
          <p:spPr>
            <a:xfrm flipH="1" rot="10800000">
              <a:off x="6034896" y="566470064"/>
              <a:ext cx="2141448750" cy="1581013582"/>
            </a:xfrm>
            <a:prstGeom prst="ellipse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1" name="Google Shape;5051;p45"/>
            <p:cNvSpPr txBox="1"/>
            <p:nvPr/>
          </p:nvSpPr>
          <p:spPr>
            <a:xfrm>
              <a:off x="2904" y="788984770"/>
              <a:ext cx="2147480197" cy="573844412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2" name="Google Shape;5052;p45"/>
            <p:cNvSpPr/>
            <p:nvPr/>
          </p:nvSpPr>
          <p:spPr>
            <a:xfrm flipH="1" rot="10800000">
              <a:off x="0" y="0"/>
              <a:ext cx="2141445482" cy="158101358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3" name="Google Shape;5053;p45"/>
            <p:cNvSpPr/>
            <p:nvPr/>
          </p:nvSpPr>
          <p:spPr>
            <a:xfrm>
              <a:off x="548936711" y="461072348"/>
              <a:ext cx="1043583232" cy="7963590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4" name="Google Shape;5054;p45"/>
            <p:cNvSpPr/>
            <p:nvPr/>
          </p:nvSpPr>
          <p:spPr>
            <a:xfrm>
              <a:off x="440354315" y="261976588"/>
              <a:ext cx="1260746075" cy="55042592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5" name="Google Shape;5055;p45"/>
            <p:cNvSpPr/>
            <p:nvPr/>
          </p:nvSpPr>
          <p:spPr>
            <a:xfrm>
              <a:off x="1266775016" y="730428601"/>
              <a:ext cx="464479294" cy="48016413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6" name="Google Shape;5056;p45"/>
            <p:cNvSpPr/>
            <p:nvPr/>
          </p:nvSpPr>
          <p:spPr>
            <a:xfrm>
              <a:off x="416224894" y="742143556"/>
              <a:ext cx="458450179" cy="480158837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57" name="Google Shape;5057;p45"/>
            <p:cNvCxnSpPr/>
            <p:nvPr/>
          </p:nvCxnSpPr>
          <p:spPr>
            <a:xfrm rot="10800000">
              <a:off x="544" y="796361112"/>
              <a:ext cx="6031447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5058" name="Google Shape;5058;p45"/>
            <p:cNvCxnSpPr/>
            <p:nvPr/>
          </p:nvCxnSpPr>
          <p:spPr>
            <a:xfrm rot="10800000">
              <a:off x="2141448931" y="765565160"/>
              <a:ext cx="6034715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  <p:grpSp>
        <p:nvGrpSpPr>
          <p:cNvPr id="5059" name="Google Shape;5059;p45"/>
          <p:cNvGrpSpPr/>
          <p:nvPr/>
        </p:nvGrpSpPr>
        <p:grpSpPr>
          <a:xfrm>
            <a:off x="7287786" y="3484559"/>
            <a:ext cx="354891" cy="193885"/>
            <a:chOff x="0" y="0"/>
            <a:chExt cx="2147483647" cy="2147483647"/>
          </a:xfrm>
        </p:grpSpPr>
        <p:sp>
          <p:nvSpPr>
            <p:cNvPr id="5060" name="Google Shape;5060;p45"/>
            <p:cNvSpPr/>
            <p:nvPr/>
          </p:nvSpPr>
          <p:spPr>
            <a:xfrm flipH="1" rot="10800000">
              <a:off x="6034896" y="566470064"/>
              <a:ext cx="2141448750" cy="1581013582"/>
            </a:xfrm>
            <a:prstGeom prst="ellipse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1" name="Google Shape;5061;p45"/>
            <p:cNvSpPr txBox="1"/>
            <p:nvPr/>
          </p:nvSpPr>
          <p:spPr>
            <a:xfrm>
              <a:off x="2904" y="788984770"/>
              <a:ext cx="2147480197" cy="573844412"/>
            </a:xfrm>
            <a:prstGeom prst="rect">
              <a:avLst/>
            </a:prstGeom>
            <a:gradFill>
              <a:gsLst>
                <a:gs pos="0">
                  <a:srgbClr val="990716"/>
                </a:gs>
                <a:gs pos="52999">
                  <a:srgbClr val="FF4949"/>
                </a:gs>
                <a:gs pos="100000">
                  <a:srgbClr val="99071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2" name="Google Shape;5062;p45"/>
            <p:cNvSpPr/>
            <p:nvPr/>
          </p:nvSpPr>
          <p:spPr>
            <a:xfrm flipH="1" rot="10800000">
              <a:off x="0" y="0"/>
              <a:ext cx="2141445482" cy="158101358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99071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3" name="Google Shape;5063;p45"/>
            <p:cNvSpPr/>
            <p:nvPr/>
          </p:nvSpPr>
          <p:spPr>
            <a:xfrm>
              <a:off x="548936711" y="461072348"/>
              <a:ext cx="1043583232" cy="7963590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FF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4" name="Google Shape;5064;p45"/>
            <p:cNvSpPr/>
            <p:nvPr/>
          </p:nvSpPr>
          <p:spPr>
            <a:xfrm>
              <a:off x="440354315" y="261976588"/>
              <a:ext cx="1260746075" cy="55042592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5" name="Google Shape;5065;p45"/>
            <p:cNvSpPr/>
            <p:nvPr/>
          </p:nvSpPr>
          <p:spPr>
            <a:xfrm>
              <a:off x="1266775016" y="730428601"/>
              <a:ext cx="464479294" cy="48016413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6" name="Google Shape;5066;p45"/>
            <p:cNvSpPr/>
            <p:nvPr/>
          </p:nvSpPr>
          <p:spPr>
            <a:xfrm>
              <a:off x="416224894" y="742143556"/>
              <a:ext cx="458450179" cy="480158837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990716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67" name="Google Shape;5067;p45"/>
            <p:cNvCxnSpPr/>
            <p:nvPr/>
          </p:nvCxnSpPr>
          <p:spPr>
            <a:xfrm rot="10800000">
              <a:off x="544" y="796361112"/>
              <a:ext cx="6031447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5068" name="Google Shape;5068;p45"/>
            <p:cNvCxnSpPr/>
            <p:nvPr/>
          </p:nvCxnSpPr>
          <p:spPr>
            <a:xfrm rot="10800000">
              <a:off x="2141448931" y="765565160"/>
              <a:ext cx="6034715" cy="608981303"/>
            </a:xfrm>
            <a:prstGeom prst="straightConnector1">
              <a:avLst/>
            </a:prstGeom>
            <a:noFill/>
            <a:ln cap="flat" cmpd="sng" w="9525">
              <a:solidFill>
                <a:srgbClr val="990716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  <p:grpSp>
        <p:nvGrpSpPr>
          <p:cNvPr id="5069" name="Google Shape;5069;p45"/>
          <p:cNvGrpSpPr/>
          <p:nvPr/>
        </p:nvGrpSpPr>
        <p:grpSpPr>
          <a:xfrm>
            <a:off x="6753220" y="4338056"/>
            <a:ext cx="594283" cy="265291"/>
            <a:chOff x="0" y="0"/>
            <a:chExt cx="2147483647" cy="2147483647"/>
          </a:xfrm>
        </p:grpSpPr>
        <p:sp>
          <p:nvSpPr>
            <p:cNvPr id="5070" name="Google Shape;5070;p45"/>
            <p:cNvSpPr/>
            <p:nvPr/>
          </p:nvSpPr>
          <p:spPr>
            <a:xfrm flipH="1" rot="10800000">
              <a:off x="16119594" y="606867122"/>
              <a:ext cx="2131363872" cy="1540616524"/>
            </a:xfrm>
            <a:prstGeom prst="ellipse">
              <a:avLst/>
            </a:prstGeom>
            <a:gradFill>
              <a:gsLst>
                <a:gs pos="0">
                  <a:srgbClr val="7F7F7F"/>
                </a:gs>
                <a:gs pos="52999">
                  <a:srgbClr val="D9D9D9"/>
                </a:gs>
                <a:gs pos="100000">
                  <a:srgbClr val="7F7F7F"/>
                </a:gs>
              </a:gsLst>
              <a:lin ang="10800025" scaled="0"/>
            </a:gra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1" name="Google Shape;5071;p45"/>
            <p:cNvSpPr txBox="1"/>
            <p:nvPr/>
          </p:nvSpPr>
          <p:spPr>
            <a:xfrm>
              <a:off x="10116731" y="823696274"/>
              <a:ext cx="2137366915" cy="55918190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52999">
                  <a:srgbClr val="D9D9D9"/>
                </a:gs>
                <a:gs pos="100000">
                  <a:srgbClr val="7F7F7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2" name="Google Shape;5072;p45"/>
            <p:cNvSpPr/>
            <p:nvPr/>
          </p:nvSpPr>
          <p:spPr>
            <a:xfrm flipH="1" rot="10800000">
              <a:off x="180" y="0"/>
              <a:ext cx="2131360619" cy="1540616524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3" name="Google Shape;5073;p45"/>
            <p:cNvSpPr/>
            <p:nvPr/>
          </p:nvSpPr>
          <p:spPr>
            <a:xfrm>
              <a:off x="556465405" y="504162463"/>
              <a:ext cx="1038668611" cy="776010957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4" name="Google Shape;5074;p45"/>
            <p:cNvSpPr/>
            <p:nvPr/>
          </p:nvSpPr>
          <p:spPr>
            <a:xfrm>
              <a:off x="448393641" y="310153871"/>
              <a:ext cx="1254808753" cy="536361787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5" name="Google Shape;5075;p45"/>
            <p:cNvSpPr/>
            <p:nvPr/>
          </p:nvSpPr>
          <p:spPr>
            <a:xfrm>
              <a:off x="1270923142" y="766636295"/>
              <a:ext cx="462291889" cy="46789528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6" name="Google Shape;5076;p45"/>
            <p:cNvSpPr/>
            <p:nvPr/>
          </p:nvSpPr>
          <p:spPr>
            <a:xfrm>
              <a:off x="424377854" y="778051917"/>
              <a:ext cx="456291167" cy="467890122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7" name="Google Shape;5077;p45"/>
            <p:cNvCxnSpPr/>
            <p:nvPr/>
          </p:nvCxnSpPr>
          <p:spPr>
            <a:xfrm rot="10800000">
              <a:off x="0" y="776010406"/>
              <a:ext cx="6003043" cy="5934209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5078" name="Google Shape;5078;p45"/>
            <p:cNvCxnSpPr/>
            <p:nvPr/>
          </p:nvCxnSpPr>
          <p:spPr>
            <a:xfrm rot="10800000">
              <a:off x="2141476448" y="800875067"/>
              <a:ext cx="6006295" cy="5934209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  <p:grpSp>
        <p:nvGrpSpPr>
          <p:cNvPr id="5079" name="Google Shape;5079;p45"/>
          <p:cNvGrpSpPr/>
          <p:nvPr/>
        </p:nvGrpSpPr>
        <p:grpSpPr>
          <a:xfrm>
            <a:off x="7372345" y="4634918"/>
            <a:ext cx="594283" cy="265291"/>
            <a:chOff x="0" y="0"/>
            <a:chExt cx="2147483647" cy="2147483647"/>
          </a:xfrm>
        </p:grpSpPr>
        <p:sp>
          <p:nvSpPr>
            <p:cNvPr id="5080" name="Google Shape;5080;p45"/>
            <p:cNvSpPr/>
            <p:nvPr/>
          </p:nvSpPr>
          <p:spPr>
            <a:xfrm flipH="1" rot="10800000">
              <a:off x="16119594" y="606867122"/>
              <a:ext cx="2131363872" cy="1540616524"/>
            </a:xfrm>
            <a:prstGeom prst="ellipse">
              <a:avLst/>
            </a:prstGeom>
            <a:gradFill>
              <a:gsLst>
                <a:gs pos="0">
                  <a:srgbClr val="7F7F7F"/>
                </a:gs>
                <a:gs pos="52999">
                  <a:srgbClr val="D9D9D9"/>
                </a:gs>
                <a:gs pos="100000">
                  <a:srgbClr val="7F7F7F"/>
                </a:gs>
              </a:gsLst>
              <a:lin ang="10800025" scaled="0"/>
            </a:gra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1" name="Google Shape;5081;p45"/>
            <p:cNvSpPr txBox="1"/>
            <p:nvPr/>
          </p:nvSpPr>
          <p:spPr>
            <a:xfrm>
              <a:off x="10116731" y="823696274"/>
              <a:ext cx="2137366915" cy="55918190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52999">
                  <a:srgbClr val="D9D9D9"/>
                </a:gs>
                <a:gs pos="100000">
                  <a:srgbClr val="7F7F7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2" name="Google Shape;5082;p45"/>
            <p:cNvSpPr/>
            <p:nvPr/>
          </p:nvSpPr>
          <p:spPr>
            <a:xfrm flipH="1" rot="10800000">
              <a:off x="180" y="0"/>
              <a:ext cx="2131360619" cy="1540616524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3" name="Google Shape;5083;p45"/>
            <p:cNvSpPr/>
            <p:nvPr/>
          </p:nvSpPr>
          <p:spPr>
            <a:xfrm>
              <a:off x="556465405" y="504162463"/>
              <a:ext cx="1038668611" cy="776010957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4" name="Google Shape;5084;p45"/>
            <p:cNvSpPr/>
            <p:nvPr/>
          </p:nvSpPr>
          <p:spPr>
            <a:xfrm>
              <a:off x="448393641" y="310153871"/>
              <a:ext cx="1254808753" cy="536361787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5" name="Google Shape;5085;p45"/>
            <p:cNvSpPr/>
            <p:nvPr/>
          </p:nvSpPr>
          <p:spPr>
            <a:xfrm>
              <a:off x="1270923142" y="766636295"/>
              <a:ext cx="462291889" cy="46789528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6" name="Google Shape;5086;p45"/>
            <p:cNvSpPr/>
            <p:nvPr/>
          </p:nvSpPr>
          <p:spPr>
            <a:xfrm>
              <a:off x="424377854" y="778051917"/>
              <a:ext cx="456291167" cy="467890122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87" name="Google Shape;5087;p45"/>
            <p:cNvCxnSpPr/>
            <p:nvPr/>
          </p:nvCxnSpPr>
          <p:spPr>
            <a:xfrm rot="10800000">
              <a:off x="0" y="776010406"/>
              <a:ext cx="6003043" cy="5934209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5088" name="Google Shape;5088;p45"/>
            <p:cNvCxnSpPr/>
            <p:nvPr/>
          </p:nvCxnSpPr>
          <p:spPr>
            <a:xfrm rot="10800000">
              <a:off x="2141476448" y="800875067"/>
              <a:ext cx="6006295" cy="5934209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  <p:grpSp>
        <p:nvGrpSpPr>
          <p:cNvPr id="5089" name="Google Shape;5089;p45"/>
          <p:cNvGrpSpPr/>
          <p:nvPr/>
        </p:nvGrpSpPr>
        <p:grpSpPr>
          <a:xfrm>
            <a:off x="6256239" y="3332587"/>
            <a:ext cx="475426" cy="198969"/>
            <a:chOff x="0" y="0"/>
            <a:chExt cx="2147483647" cy="2147483647"/>
          </a:xfrm>
        </p:grpSpPr>
        <p:sp>
          <p:nvSpPr>
            <p:cNvPr id="5090" name="Google Shape;5090;p45"/>
            <p:cNvSpPr/>
            <p:nvPr/>
          </p:nvSpPr>
          <p:spPr>
            <a:xfrm flipH="1" rot="10800000">
              <a:off x="16119594" y="606867122"/>
              <a:ext cx="2131363872" cy="1540616524"/>
            </a:xfrm>
            <a:prstGeom prst="ellipse">
              <a:avLst/>
            </a:prstGeom>
            <a:gradFill>
              <a:gsLst>
                <a:gs pos="0">
                  <a:srgbClr val="7F7F7F"/>
                </a:gs>
                <a:gs pos="52999">
                  <a:srgbClr val="D9D9D9"/>
                </a:gs>
                <a:gs pos="100000">
                  <a:srgbClr val="7F7F7F"/>
                </a:gs>
              </a:gsLst>
              <a:lin ang="10800025" scaled="0"/>
            </a:gra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1" name="Google Shape;5091;p45"/>
            <p:cNvSpPr txBox="1"/>
            <p:nvPr/>
          </p:nvSpPr>
          <p:spPr>
            <a:xfrm>
              <a:off x="10116731" y="823696274"/>
              <a:ext cx="2137366915" cy="55918190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52999">
                  <a:srgbClr val="D9D9D9"/>
                </a:gs>
                <a:gs pos="100000">
                  <a:srgbClr val="7F7F7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2" name="Google Shape;5092;p45"/>
            <p:cNvSpPr/>
            <p:nvPr/>
          </p:nvSpPr>
          <p:spPr>
            <a:xfrm flipH="1" rot="10800000">
              <a:off x="180" y="0"/>
              <a:ext cx="2131360619" cy="1540616524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3" name="Google Shape;5093;p45"/>
            <p:cNvSpPr/>
            <p:nvPr/>
          </p:nvSpPr>
          <p:spPr>
            <a:xfrm>
              <a:off x="556465405" y="504162463"/>
              <a:ext cx="1038668611" cy="776010957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4" name="Google Shape;5094;p45"/>
            <p:cNvSpPr/>
            <p:nvPr/>
          </p:nvSpPr>
          <p:spPr>
            <a:xfrm>
              <a:off x="448393641" y="310153871"/>
              <a:ext cx="1254808753" cy="536361787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5" name="Google Shape;5095;p45"/>
            <p:cNvSpPr/>
            <p:nvPr/>
          </p:nvSpPr>
          <p:spPr>
            <a:xfrm>
              <a:off x="1270923142" y="766636295"/>
              <a:ext cx="462291889" cy="46789528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6" name="Google Shape;5096;p45"/>
            <p:cNvSpPr/>
            <p:nvPr/>
          </p:nvSpPr>
          <p:spPr>
            <a:xfrm>
              <a:off x="424377854" y="778051917"/>
              <a:ext cx="456291167" cy="467890122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97" name="Google Shape;5097;p45"/>
            <p:cNvCxnSpPr/>
            <p:nvPr/>
          </p:nvCxnSpPr>
          <p:spPr>
            <a:xfrm rot="10800000">
              <a:off x="0" y="776010406"/>
              <a:ext cx="6003043" cy="5934209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5098" name="Google Shape;5098;p45"/>
            <p:cNvCxnSpPr/>
            <p:nvPr/>
          </p:nvCxnSpPr>
          <p:spPr>
            <a:xfrm rot="10800000">
              <a:off x="2141476448" y="800875067"/>
              <a:ext cx="6006295" cy="5934209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  <p:grpSp>
        <p:nvGrpSpPr>
          <p:cNvPr id="5099" name="Google Shape;5099;p45"/>
          <p:cNvGrpSpPr/>
          <p:nvPr/>
        </p:nvGrpSpPr>
        <p:grpSpPr>
          <a:xfrm>
            <a:off x="6557864" y="2192762"/>
            <a:ext cx="475426" cy="198969"/>
            <a:chOff x="0" y="0"/>
            <a:chExt cx="2147483647" cy="2147483647"/>
          </a:xfrm>
        </p:grpSpPr>
        <p:sp>
          <p:nvSpPr>
            <p:cNvPr id="5100" name="Google Shape;5100;p45"/>
            <p:cNvSpPr/>
            <p:nvPr/>
          </p:nvSpPr>
          <p:spPr>
            <a:xfrm flipH="1" rot="10800000">
              <a:off x="16119594" y="606867122"/>
              <a:ext cx="2131363872" cy="1540616524"/>
            </a:xfrm>
            <a:prstGeom prst="ellipse">
              <a:avLst/>
            </a:prstGeom>
            <a:gradFill>
              <a:gsLst>
                <a:gs pos="0">
                  <a:srgbClr val="7F7F7F"/>
                </a:gs>
                <a:gs pos="52999">
                  <a:srgbClr val="D9D9D9"/>
                </a:gs>
                <a:gs pos="100000">
                  <a:srgbClr val="7F7F7F"/>
                </a:gs>
              </a:gsLst>
              <a:lin ang="10800025" scaled="0"/>
            </a:gra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1" name="Google Shape;5101;p45"/>
            <p:cNvSpPr txBox="1"/>
            <p:nvPr/>
          </p:nvSpPr>
          <p:spPr>
            <a:xfrm>
              <a:off x="10116731" y="823696274"/>
              <a:ext cx="2137366915" cy="559181903"/>
            </a:xfrm>
            <a:prstGeom prst="rect">
              <a:avLst/>
            </a:prstGeom>
            <a:gradFill>
              <a:gsLst>
                <a:gs pos="0">
                  <a:srgbClr val="7F7F7F"/>
                </a:gs>
                <a:gs pos="52999">
                  <a:srgbClr val="D9D9D9"/>
                </a:gs>
                <a:gs pos="100000">
                  <a:srgbClr val="7F7F7F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2" name="Google Shape;5102;p45"/>
            <p:cNvSpPr/>
            <p:nvPr/>
          </p:nvSpPr>
          <p:spPr>
            <a:xfrm flipH="1" rot="10800000">
              <a:off x="180" y="0"/>
              <a:ext cx="2131360619" cy="1540616524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3" name="Google Shape;5103;p45"/>
            <p:cNvSpPr/>
            <p:nvPr/>
          </p:nvSpPr>
          <p:spPr>
            <a:xfrm>
              <a:off x="556465405" y="504162463"/>
              <a:ext cx="1038668611" cy="776010957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4" name="Google Shape;5104;p45"/>
            <p:cNvSpPr/>
            <p:nvPr/>
          </p:nvSpPr>
          <p:spPr>
            <a:xfrm>
              <a:off x="448393641" y="310153871"/>
              <a:ext cx="1254808753" cy="536361787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5" name="Google Shape;5105;p45"/>
            <p:cNvSpPr/>
            <p:nvPr/>
          </p:nvSpPr>
          <p:spPr>
            <a:xfrm>
              <a:off x="1270923142" y="766636295"/>
              <a:ext cx="462291889" cy="46789528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6" name="Google Shape;5106;p45"/>
            <p:cNvSpPr/>
            <p:nvPr/>
          </p:nvSpPr>
          <p:spPr>
            <a:xfrm>
              <a:off x="424377854" y="778051917"/>
              <a:ext cx="456291167" cy="467890122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ffectLst>
              <a:outerShdw blurRad="6350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07" name="Google Shape;5107;p45"/>
            <p:cNvCxnSpPr/>
            <p:nvPr/>
          </p:nvCxnSpPr>
          <p:spPr>
            <a:xfrm rot="10800000">
              <a:off x="0" y="776010406"/>
              <a:ext cx="6003043" cy="5934209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  <p:cxnSp>
          <p:nvCxnSpPr>
            <p:cNvPr id="5108" name="Google Shape;5108;p45"/>
            <p:cNvCxnSpPr/>
            <p:nvPr/>
          </p:nvCxnSpPr>
          <p:spPr>
            <a:xfrm rot="10800000">
              <a:off x="2141476448" y="800875067"/>
              <a:ext cx="6006295" cy="593420998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50"/>
                </a:srgbClr>
              </a:outerShdw>
            </a:effectLst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2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Google Shape;5113;p46"/>
          <p:cNvSpPr txBox="1"/>
          <p:nvPr/>
        </p:nvSpPr>
        <p:spPr>
          <a:xfrm>
            <a:off x="5576887" y="6467475"/>
            <a:ext cx="28956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5114" name="Google Shape;51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" y="912812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115" name="Google Shape;5115;p46"/>
          <p:cNvSpPr txBox="1"/>
          <p:nvPr>
            <p:ph idx="4294967295" type="title"/>
          </p:nvPr>
        </p:nvSpPr>
        <p:spPr>
          <a:xfrm>
            <a:off x="241300" y="280987"/>
            <a:ext cx="81930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Packet-switching: store-and-forward</a:t>
            </a:r>
            <a:endParaRPr/>
          </a:p>
        </p:txBody>
      </p:sp>
      <p:sp>
        <p:nvSpPr>
          <p:cNvPr id="5116" name="Google Shape;5116;p46"/>
          <p:cNvSpPr txBox="1"/>
          <p:nvPr>
            <p:ph idx="4294967295" type="body"/>
          </p:nvPr>
        </p:nvSpPr>
        <p:spPr>
          <a:xfrm>
            <a:off x="579437" y="3486150"/>
            <a:ext cx="41433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takes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seconds to transmit (push out)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-bit packet into link at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bps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store and forward:</a:t>
            </a:r>
            <a:r>
              <a:rPr b="0" i="1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entire packet must  arrive at router before it can be transmitted on next link</a:t>
            </a:r>
            <a:endParaRPr/>
          </a:p>
        </p:txBody>
      </p:sp>
      <p:sp>
        <p:nvSpPr>
          <p:cNvPr id="5117" name="Google Shape;5117;p46"/>
          <p:cNvSpPr txBox="1"/>
          <p:nvPr>
            <p:ph idx="4294967295" type="body"/>
          </p:nvPr>
        </p:nvSpPr>
        <p:spPr>
          <a:xfrm>
            <a:off x="5456237" y="3602037"/>
            <a:ext cx="35148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one-hop numerical example: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7.5 Mbits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1.5 Mbps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one-hop transmission delay = 5 sec</a:t>
            </a:r>
            <a:endParaRPr/>
          </a:p>
        </p:txBody>
      </p:sp>
      <p:sp>
        <p:nvSpPr>
          <p:cNvPr id="5118" name="Google Shape;5118;p46"/>
          <p:cNvSpPr/>
          <p:nvPr/>
        </p:nvSpPr>
        <p:spPr>
          <a:xfrm>
            <a:off x="4975225" y="5695950"/>
            <a:ext cx="152400" cy="728700"/>
          </a:xfrm>
          <a:prstGeom prst="rightBrace">
            <a:avLst>
              <a:gd fmla="val 2264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9" name="Google Shape;5119;p46"/>
          <p:cNvSpPr txBox="1"/>
          <p:nvPr/>
        </p:nvSpPr>
        <p:spPr>
          <a:xfrm>
            <a:off x="5121275" y="5999162"/>
            <a:ext cx="2797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more on delay shortly …</a:t>
            </a:r>
            <a:endParaRPr/>
          </a:p>
        </p:txBody>
      </p:sp>
      <p:sp>
        <p:nvSpPr>
          <p:cNvPr id="5120" name="Google Shape;5120;p46"/>
          <p:cNvSpPr txBox="1"/>
          <p:nvPr/>
        </p:nvSpPr>
        <p:spPr>
          <a:xfrm>
            <a:off x="8324850" y="6462712"/>
            <a:ext cx="676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21" name="Google Shape;5121;p46"/>
          <p:cNvSpPr txBox="1"/>
          <p:nvPr/>
        </p:nvSpPr>
        <p:spPr>
          <a:xfrm>
            <a:off x="882650" y="2679700"/>
            <a:ext cx="658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/>
          </a:p>
        </p:txBody>
      </p:sp>
      <p:grpSp>
        <p:nvGrpSpPr>
          <p:cNvPr id="5122" name="Google Shape;5122;p46"/>
          <p:cNvGrpSpPr/>
          <p:nvPr/>
        </p:nvGrpSpPr>
        <p:grpSpPr>
          <a:xfrm>
            <a:off x="1741942" y="3013770"/>
            <a:ext cx="1170520" cy="626855"/>
            <a:chOff x="0" y="0"/>
            <a:chExt cx="2147483647" cy="2147483647"/>
          </a:xfrm>
        </p:grpSpPr>
        <p:pic>
          <p:nvPicPr>
            <p:cNvPr id="5123" name="Google Shape;5123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94261108"/>
              <a:ext cx="2147483647" cy="155322253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24" name="Google Shape;5124;p46"/>
            <p:cNvGrpSpPr/>
            <p:nvPr/>
          </p:nvGrpSpPr>
          <p:grpSpPr>
            <a:xfrm>
              <a:off x="105927539" y="0"/>
              <a:ext cx="2005940754" cy="2073569973"/>
              <a:chOff x="0" y="0"/>
              <a:chExt cx="2147483647" cy="2147483647"/>
            </a:xfrm>
          </p:grpSpPr>
          <p:pic>
            <p:nvPicPr>
              <p:cNvPr id="5125" name="Google Shape;5125;p4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2147426664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26" name="Google Shape;5126;p46"/>
              <p:cNvSpPr txBox="1"/>
              <p:nvPr/>
            </p:nvSpPr>
            <p:spPr>
              <a:xfrm rot="1020000">
                <a:off x="50343674" y="558990116"/>
                <a:ext cx="2058400770" cy="1042341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127" name="Google Shape;5127;p46"/>
          <p:cNvCxnSpPr/>
          <p:nvPr/>
        </p:nvCxnSpPr>
        <p:spPr>
          <a:xfrm>
            <a:off x="2576512" y="2874962"/>
            <a:ext cx="173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128" name="Google Shape;5128;p46"/>
          <p:cNvGrpSpPr/>
          <p:nvPr/>
        </p:nvGrpSpPr>
        <p:grpSpPr>
          <a:xfrm>
            <a:off x="3830555" y="2258216"/>
            <a:ext cx="1035483" cy="331295"/>
            <a:chOff x="0" y="0"/>
            <a:chExt cx="2147483647" cy="2147483647"/>
          </a:xfrm>
        </p:grpSpPr>
        <p:grpSp>
          <p:nvGrpSpPr>
            <p:cNvPr id="5129" name="Google Shape;5129;p46"/>
            <p:cNvGrpSpPr/>
            <p:nvPr/>
          </p:nvGrpSpPr>
          <p:grpSpPr>
            <a:xfrm>
              <a:off x="8260744" y="0"/>
              <a:ext cx="2101070358" cy="2147483647"/>
              <a:chOff x="0" y="0"/>
              <a:chExt cx="2147483647" cy="2147483647"/>
            </a:xfrm>
          </p:grpSpPr>
          <p:pic>
            <p:nvPicPr>
              <p:cNvPr id="5130" name="Google Shape;5130;p4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0" y="285877053"/>
                <a:ext cx="2147483647" cy="18616065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31" name="Google Shape;5131;p46"/>
              <p:cNvSpPr txBox="1"/>
              <p:nvPr/>
            </p:nvSpPr>
            <p:spPr>
              <a:xfrm>
                <a:off x="1824496727" y="1091487150"/>
                <a:ext cx="75688255" cy="69216317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2" name="Google Shape;5132;p46"/>
              <p:cNvSpPr txBox="1"/>
              <p:nvPr/>
            </p:nvSpPr>
            <p:spPr>
              <a:xfrm>
                <a:off x="330502564" y="1162478424"/>
                <a:ext cx="105303989" cy="69216317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3" name="Google Shape;5133;p46"/>
              <p:cNvSpPr/>
              <p:nvPr/>
            </p:nvSpPr>
            <p:spPr>
              <a:xfrm>
                <a:off x="70534606" y="0"/>
                <a:ext cx="2013931881" cy="1526311234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34" name="Google Shape;5134;p46"/>
            <p:cNvSpPr txBox="1"/>
            <p:nvPr/>
          </p:nvSpPr>
          <p:spPr>
            <a:xfrm>
              <a:off x="2005820442" y="141980458"/>
              <a:ext cx="141663204" cy="3904525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5" name="Google Shape;5135;p46"/>
            <p:cNvSpPr txBox="1"/>
            <p:nvPr/>
          </p:nvSpPr>
          <p:spPr>
            <a:xfrm>
              <a:off x="0" y="159727888"/>
              <a:ext cx="141663204" cy="3904525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6" name="Google Shape;5136;p46"/>
          <p:cNvGrpSpPr/>
          <p:nvPr/>
        </p:nvGrpSpPr>
        <p:grpSpPr>
          <a:xfrm>
            <a:off x="3641450" y="1913602"/>
            <a:ext cx="1032536" cy="336684"/>
            <a:chOff x="0" y="0"/>
            <a:chExt cx="2147483647" cy="2147483647"/>
          </a:xfrm>
        </p:grpSpPr>
        <p:pic>
          <p:nvPicPr>
            <p:cNvPr id="5137" name="Google Shape;5137;p4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2147483647" cy="19900746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8" name="Google Shape;5138;p46"/>
            <p:cNvSpPr txBox="1"/>
            <p:nvPr/>
          </p:nvSpPr>
          <p:spPr>
            <a:xfrm>
              <a:off x="1978931007" y="1540340384"/>
              <a:ext cx="143581137" cy="5171954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9" name="Google Shape;5139;p46"/>
            <p:cNvSpPr txBox="1"/>
            <p:nvPr/>
          </p:nvSpPr>
          <p:spPr>
            <a:xfrm>
              <a:off x="49941337" y="1630288177"/>
              <a:ext cx="143581137" cy="5171954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0" name="Google Shape;5140;p46"/>
          <p:cNvGrpSpPr/>
          <p:nvPr/>
        </p:nvGrpSpPr>
        <p:grpSpPr>
          <a:xfrm>
            <a:off x="1684556" y="1479224"/>
            <a:ext cx="1156037" cy="935565"/>
            <a:chOff x="0" y="0"/>
            <a:chExt cx="2147483647" cy="2147483647"/>
          </a:xfrm>
        </p:grpSpPr>
        <p:pic>
          <p:nvPicPr>
            <p:cNvPr id="5141" name="Google Shape;5141;p4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59854268" y="0"/>
              <a:ext cx="1516321373" cy="18689877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42" name="Google Shape;5142;p46"/>
            <p:cNvGrpSpPr/>
            <p:nvPr/>
          </p:nvGrpSpPr>
          <p:grpSpPr>
            <a:xfrm>
              <a:off x="0" y="852535100"/>
              <a:ext cx="2147483647" cy="1294948547"/>
              <a:chOff x="0" y="0"/>
              <a:chExt cx="2147483647" cy="2147483647"/>
            </a:xfrm>
          </p:grpSpPr>
          <p:pic>
            <p:nvPicPr>
              <p:cNvPr id="5143" name="Google Shape;5143;p4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44" name="Google Shape;5144;p46"/>
              <p:cNvSpPr txBox="1"/>
              <p:nvPr/>
            </p:nvSpPr>
            <p:spPr>
              <a:xfrm rot="-10020000">
                <a:off x="29173715" y="566789002"/>
                <a:ext cx="2089944348" cy="102173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45" name="Google Shape;5145;p46"/>
          <p:cNvSpPr txBox="1"/>
          <p:nvPr/>
        </p:nvSpPr>
        <p:spPr>
          <a:xfrm>
            <a:off x="2935287" y="2908300"/>
            <a:ext cx="566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1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bps</a:t>
            </a:r>
            <a:endParaRPr/>
          </a:p>
        </p:txBody>
      </p:sp>
      <p:cxnSp>
        <p:nvCxnSpPr>
          <p:cNvPr id="5146" name="Google Shape;5146;p46"/>
          <p:cNvCxnSpPr/>
          <p:nvPr/>
        </p:nvCxnSpPr>
        <p:spPr>
          <a:xfrm>
            <a:off x="4967287" y="2879725"/>
            <a:ext cx="1738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147" name="Google Shape;5147;p46"/>
          <p:cNvGrpSpPr/>
          <p:nvPr/>
        </p:nvGrpSpPr>
        <p:grpSpPr>
          <a:xfrm>
            <a:off x="5945189" y="2071625"/>
            <a:ext cx="1477913" cy="1284240"/>
            <a:chOff x="-69850" y="2338387"/>
            <a:chExt cx="1557337" cy="1754187"/>
          </a:xfrm>
        </p:grpSpPr>
        <p:pic>
          <p:nvPicPr>
            <p:cNvPr descr="desktop_computer_stylized_medium" id="5148" name="Google Shape;5148;p4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9" name="Google Shape;5149;p46"/>
            <p:cNvSpPr/>
            <p:nvPr/>
          </p:nvSpPr>
          <p:spPr>
            <a:xfrm flipH="1">
              <a:off x="593725" y="2508250"/>
              <a:ext cx="752475" cy="801687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46464"/>
                </a:gs>
                <a:gs pos="100000">
                  <a:srgbClr val="000099"/>
                </a:gs>
              </a:gsLst>
              <a:lin ang="1350003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0" name="Google Shape;5150;p46"/>
          <p:cNvSpPr txBox="1"/>
          <p:nvPr/>
        </p:nvSpPr>
        <p:spPr>
          <a:xfrm>
            <a:off x="7427912" y="2778125"/>
            <a:ext cx="10128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</a:t>
            </a:r>
            <a:endParaRPr/>
          </a:p>
        </p:txBody>
      </p:sp>
      <p:sp>
        <p:nvSpPr>
          <p:cNvPr id="5151" name="Google Shape;5151;p46"/>
          <p:cNvSpPr txBox="1"/>
          <p:nvPr/>
        </p:nvSpPr>
        <p:spPr>
          <a:xfrm>
            <a:off x="2395537" y="2574925"/>
            <a:ext cx="234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52" name="Google Shape;5152;p46"/>
          <p:cNvSpPr txBox="1"/>
          <p:nvPr/>
        </p:nvSpPr>
        <p:spPr>
          <a:xfrm>
            <a:off x="2198687" y="2581275"/>
            <a:ext cx="234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153" name="Google Shape;5153;p46"/>
          <p:cNvSpPr txBox="1"/>
          <p:nvPr/>
        </p:nvSpPr>
        <p:spPr>
          <a:xfrm>
            <a:off x="2011362" y="2578100"/>
            <a:ext cx="2349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grpSp>
        <p:nvGrpSpPr>
          <p:cNvPr id="5154" name="Google Shape;5154;p46"/>
          <p:cNvGrpSpPr/>
          <p:nvPr/>
        </p:nvGrpSpPr>
        <p:grpSpPr>
          <a:xfrm>
            <a:off x="1731437" y="1673748"/>
            <a:ext cx="2858878" cy="803033"/>
            <a:chOff x="0" y="0"/>
            <a:chExt cx="2147483647" cy="2147483647"/>
          </a:xfrm>
        </p:grpSpPr>
        <p:grpSp>
          <p:nvGrpSpPr>
            <p:cNvPr id="5155" name="Google Shape;5155;p46"/>
            <p:cNvGrpSpPr/>
            <p:nvPr/>
          </p:nvGrpSpPr>
          <p:grpSpPr>
            <a:xfrm>
              <a:off x="1749202763" y="0"/>
              <a:ext cx="367701111" cy="1969202069"/>
              <a:chOff x="0" y="0"/>
              <a:chExt cx="2147483647" cy="2147483647"/>
            </a:xfrm>
          </p:grpSpPr>
          <p:sp>
            <p:nvSpPr>
              <p:cNvPr id="5156" name="Google Shape;5156;p46"/>
              <p:cNvSpPr txBox="1"/>
              <p:nvPr/>
            </p:nvSpPr>
            <p:spPr>
              <a:xfrm>
                <a:off x="1639406239" y="1533285707"/>
                <a:ext cx="487757608" cy="61419725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7" name="Google Shape;5157;p46"/>
              <p:cNvSpPr/>
              <p:nvPr/>
            </p:nvSpPr>
            <p:spPr>
              <a:xfrm>
                <a:off x="13545788" y="737922866"/>
                <a:ext cx="1625860150" cy="1409560780"/>
              </a:xfrm>
              <a:custGeom>
                <a:rect b="b" l="l" r="r" t="t"/>
                <a:pathLst>
                  <a:path extrusionOk="0" h="1424095" w="967997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8" name="Google Shape;5158;p46"/>
              <p:cNvSpPr/>
              <p:nvPr/>
            </p:nvSpPr>
            <p:spPr>
              <a:xfrm>
                <a:off x="0" y="698153499"/>
                <a:ext cx="2147483647" cy="821877087"/>
              </a:xfrm>
              <a:custGeom>
                <a:rect b="b" l="l" r="r" t="t"/>
                <a:pathLst>
                  <a:path extrusionOk="0" h="814795" w="1277416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9" name="Google Shape;5159;p46"/>
              <p:cNvSpPr/>
              <p:nvPr/>
            </p:nvSpPr>
            <p:spPr>
              <a:xfrm>
                <a:off x="27094647" y="22095259"/>
                <a:ext cx="2072969579" cy="1497935133"/>
              </a:xfrm>
              <a:custGeom>
                <a:rect b="b" l="l" r="r" t="t"/>
                <a:pathLst>
                  <a:path extrusionOk="0" h="646573" w="597877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60" name="Google Shape;5160;p46"/>
              <p:cNvCxnSpPr/>
              <p:nvPr/>
            </p:nvCxnSpPr>
            <p:spPr>
              <a:xfrm>
                <a:off x="41479671" y="54276343"/>
                <a:ext cx="1554378199" cy="7201727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61" name="Google Shape;5161;p46"/>
              <p:cNvCxnSpPr/>
              <p:nvPr/>
            </p:nvCxnSpPr>
            <p:spPr>
              <a:xfrm flipH="1" rot="10800000">
                <a:off x="1605277012" y="768186465"/>
                <a:ext cx="489864692" cy="626164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62" name="Google Shape;5162;p46"/>
              <p:cNvCxnSpPr/>
              <p:nvPr/>
            </p:nvCxnSpPr>
            <p:spPr>
              <a:xfrm flipH="1">
                <a:off x="1614696373" y="774448111"/>
                <a:ext cx="9419361" cy="74522374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63" name="Google Shape;5163;p46"/>
              <p:cNvCxnSpPr/>
              <p:nvPr/>
            </p:nvCxnSpPr>
            <p:spPr>
              <a:xfrm flipH="1">
                <a:off x="402597300" y="0"/>
                <a:ext cx="9419361" cy="74522374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164" name="Google Shape;5164;p46"/>
            <p:cNvGrpSpPr/>
            <p:nvPr/>
          </p:nvGrpSpPr>
          <p:grpSpPr>
            <a:xfrm>
              <a:off x="437305237" y="20218332"/>
              <a:ext cx="367702310" cy="1969246239"/>
              <a:chOff x="0" y="0"/>
              <a:chExt cx="2147483647" cy="2147483647"/>
            </a:xfrm>
          </p:grpSpPr>
          <p:sp>
            <p:nvSpPr>
              <p:cNvPr id="5165" name="Google Shape;5165;p46"/>
              <p:cNvSpPr/>
              <p:nvPr/>
            </p:nvSpPr>
            <p:spPr>
              <a:xfrm>
                <a:off x="13549253" y="737950642"/>
                <a:ext cx="1625854846" cy="1409529164"/>
              </a:xfrm>
              <a:custGeom>
                <a:rect b="b" l="l" r="r" t="t"/>
                <a:pathLst>
                  <a:path extrusionOk="0" h="1424095" w="967997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6" name="Google Shape;5166;p46"/>
              <p:cNvSpPr/>
              <p:nvPr/>
            </p:nvSpPr>
            <p:spPr>
              <a:xfrm>
                <a:off x="0" y="698184500"/>
                <a:ext cx="2147483647" cy="821858652"/>
              </a:xfrm>
              <a:custGeom>
                <a:rect b="b" l="l" r="r" t="t"/>
                <a:pathLst>
                  <a:path extrusionOk="0" h="814795" w="1277416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7" name="Google Shape;5167;p46"/>
              <p:cNvSpPr txBox="1"/>
              <p:nvPr/>
            </p:nvSpPr>
            <p:spPr>
              <a:xfrm>
                <a:off x="1639404839" y="1533297976"/>
                <a:ext cx="487756017" cy="614185670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8" name="Google Shape;5168;p46"/>
              <p:cNvSpPr/>
              <p:nvPr/>
            </p:nvSpPr>
            <p:spPr>
              <a:xfrm>
                <a:off x="27098507" y="22139090"/>
                <a:ext cx="2072962816" cy="1497903892"/>
              </a:xfrm>
              <a:custGeom>
                <a:rect b="b" l="l" r="r" t="t"/>
                <a:pathLst>
                  <a:path extrusionOk="0" h="646573" w="597877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69" name="Google Shape;5169;p46"/>
              <p:cNvCxnSpPr/>
              <p:nvPr/>
            </p:nvCxnSpPr>
            <p:spPr>
              <a:xfrm>
                <a:off x="41566837" y="54275126"/>
                <a:ext cx="1554373128" cy="72015663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70" name="Google Shape;5170;p46"/>
              <p:cNvCxnSpPr/>
              <p:nvPr/>
            </p:nvCxnSpPr>
            <p:spPr>
              <a:xfrm flipH="1" rot="10800000">
                <a:off x="1605359076" y="768169235"/>
                <a:ext cx="489863094" cy="626150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71" name="Google Shape;5171;p46"/>
              <p:cNvCxnSpPr/>
              <p:nvPr/>
            </p:nvCxnSpPr>
            <p:spPr>
              <a:xfrm flipH="1">
                <a:off x="1614778407" y="774430740"/>
                <a:ext cx="9419330" cy="745207029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72" name="Google Shape;5172;p46"/>
              <p:cNvCxnSpPr/>
              <p:nvPr/>
            </p:nvCxnSpPr>
            <p:spPr>
              <a:xfrm flipH="1">
                <a:off x="402683288" y="0"/>
                <a:ext cx="9419330" cy="745207029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173" name="Google Shape;5173;p46"/>
            <p:cNvGrpSpPr/>
            <p:nvPr/>
          </p:nvGrpSpPr>
          <p:grpSpPr>
            <a:xfrm>
              <a:off x="225029491" y="64898828"/>
              <a:ext cx="361879389" cy="1940871858"/>
              <a:chOff x="0" y="0"/>
              <a:chExt cx="2147483647" cy="2147483647"/>
            </a:xfrm>
          </p:grpSpPr>
          <p:sp>
            <p:nvSpPr>
              <p:cNvPr id="5174" name="Google Shape;5174;p46"/>
              <p:cNvSpPr/>
              <p:nvPr/>
            </p:nvSpPr>
            <p:spPr>
              <a:xfrm>
                <a:off x="0" y="0"/>
                <a:ext cx="1658791377" cy="2147483647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5" name="Google Shape;5175;p46"/>
              <p:cNvSpPr/>
              <p:nvPr/>
            </p:nvSpPr>
            <p:spPr>
              <a:xfrm>
                <a:off x="27532399" y="4485107"/>
                <a:ext cx="2119951247" cy="775603584"/>
              </a:xfrm>
              <a:custGeom>
                <a:rect b="b" l="l" r="r" t="t"/>
                <a:pathLst>
                  <a:path extrusionOk="0" h="757496" w="1238250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6" name="Google Shape;5176;p46"/>
              <p:cNvSpPr txBox="1"/>
              <p:nvPr/>
            </p:nvSpPr>
            <p:spPr>
              <a:xfrm>
                <a:off x="1651909595" y="775606575"/>
                <a:ext cx="495573492" cy="1358427718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7" name="Google Shape;5177;p46"/>
            <p:cNvSpPr txBox="1"/>
            <p:nvPr/>
          </p:nvSpPr>
          <p:spPr>
            <a:xfrm>
              <a:off x="742370458" y="1831439347"/>
              <a:ext cx="1300297051" cy="137762549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8" name="Google Shape;5178;p46"/>
            <p:cNvSpPr/>
            <p:nvPr/>
          </p:nvSpPr>
          <p:spPr>
            <a:xfrm>
              <a:off x="1170389514" y="1681521679"/>
              <a:ext cx="158912914" cy="465961966"/>
            </a:xfrm>
            <a:prstGeom prst="rightArrow">
              <a:avLst>
                <a:gd fmla="val 12046" name="adj1"/>
                <a:gd fmla="val 9300" name="adj2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79" name="Google Shape;5179;p46"/>
            <p:cNvGrpSpPr/>
            <p:nvPr/>
          </p:nvGrpSpPr>
          <p:grpSpPr>
            <a:xfrm>
              <a:off x="0" y="44640484"/>
              <a:ext cx="360719128" cy="1940871858"/>
              <a:chOff x="0" y="0"/>
              <a:chExt cx="2147483647" cy="2147483647"/>
            </a:xfrm>
          </p:grpSpPr>
          <p:sp>
            <p:nvSpPr>
              <p:cNvPr id="5180" name="Google Shape;5180;p46"/>
              <p:cNvSpPr/>
              <p:nvPr/>
            </p:nvSpPr>
            <p:spPr>
              <a:xfrm>
                <a:off x="0" y="0"/>
                <a:ext cx="1657223479" cy="2147483647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1" name="Google Shape;5181;p46"/>
              <p:cNvSpPr/>
              <p:nvPr/>
            </p:nvSpPr>
            <p:spPr>
              <a:xfrm>
                <a:off x="27621012" y="4482068"/>
                <a:ext cx="2119862634" cy="775605982"/>
              </a:xfrm>
              <a:custGeom>
                <a:rect b="b" l="l" r="r" t="t"/>
                <a:pathLst>
                  <a:path extrusionOk="0" h="757496" w="1238250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2" name="Google Shape;5182;p46"/>
              <p:cNvSpPr txBox="1"/>
              <p:nvPr/>
            </p:nvSpPr>
            <p:spPr>
              <a:xfrm>
                <a:off x="1650315161" y="775603536"/>
                <a:ext cx="497167514" cy="1358430757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83" name="Google Shape;5183;p46"/>
            <p:cNvSpPr/>
            <p:nvPr/>
          </p:nvSpPr>
          <p:spPr>
            <a:xfrm rot="-5280000">
              <a:off x="1999537368" y="893099239"/>
              <a:ext cx="159338087" cy="466634919"/>
            </a:xfrm>
            <a:prstGeom prst="rightArrow">
              <a:avLst>
                <a:gd fmla="val 12058" name="adj1"/>
                <a:gd fmla="val 9300" name="adj2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4" name="Google Shape;5184;p46"/>
          <p:cNvSpPr txBox="1"/>
          <p:nvPr/>
        </p:nvSpPr>
        <p:spPr>
          <a:xfrm>
            <a:off x="541337" y="1903412"/>
            <a:ext cx="1181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1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bits</a:t>
            </a:r>
            <a:endParaRPr/>
          </a:p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 packet</a:t>
            </a:r>
            <a:endParaRPr/>
          </a:p>
        </p:txBody>
      </p:sp>
      <p:sp>
        <p:nvSpPr>
          <p:cNvPr id="5185" name="Google Shape;5185;p46"/>
          <p:cNvSpPr txBox="1"/>
          <p:nvPr/>
        </p:nvSpPr>
        <p:spPr>
          <a:xfrm>
            <a:off x="5334000" y="2898775"/>
            <a:ext cx="566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1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bps</a:t>
            </a:r>
            <a:endParaRPr/>
          </a:p>
        </p:txBody>
      </p:sp>
      <p:sp>
        <p:nvSpPr>
          <p:cNvPr id="5186" name="Google Shape;5186;p46"/>
          <p:cNvSpPr txBox="1"/>
          <p:nvPr/>
        </p:nvSpPr>
        <p:spPr>
          <a:xfrm>
            <a:off x="582612" y="5711825"/>
            <a:ext cx="46023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end-end delay = 2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(assuming zero propagation delay)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0" name="Shape 5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1" name="Google Shape;5191;p47"/>
          <p:cNvGrpSpPr/>
          <p:nvPr/>
        </p:nvGrpSpPr>
        <p:grpSpPr>
          <a:xfrm>
            <a:off x="2266950" y="2079625"/>
            <a:ext cx="1173162" cy="534987"/>
            <a:chOff x="0" y="0"/>
            <a:chExt cx="2147483647" cy="2147483647"/>
          </a:xfrm>
        </p:grpSpPr>
        <p:sp>
          <p:nvSpPr>
            <p:cNvPr id="5192" name="Google Shape;5192;p47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3" name="Google Shape;5193;p47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4" name="Google Shape;5194;p47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5" name="Google Shape;5195;p47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6" name="Google Shape;5196;p47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7" name="Google Shape;5197;p47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8" name="Google Shape;5198;p47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99" name="Google Shape;5199;p47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200" name="Google Shape;5200;p47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5201" name="Google Shape;5201;p47"/>
          <p:cNvGrpSpPr/>
          <p:nvPr/>
        </p:nvGrpSpPr>
        <p:grpSpPr>
          <a:xfrm>
            <a:off x="6764337" y="2314575"/>
            <a:ext cx="779462" cy="679450"/>
            <a:chOff x="-69850" y="2338387"/>
            <a:chExt cx="1557337" cy="1754187"/>
          </a:xfrm>
        </p:grpSpPr>
        <p:pic>
          <p:nvPicPr>
            <p:cNvPr descr="desktop_computer_stylized_medium" id="5202" name="Google Shape;5202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3" name="Google Shape;5203;p4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4" name="Google Shape;5204;p4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5205" name="Google Shape;5205;p47"/>
          <p:cNvSpPr txBox="1"/>
          <p:nvPr>
            <p:ph idx="4294967295" type="title"/>
          </p:nvPr>
        </p:nvSpPr>
        <p:spPr>
          <a:xfrm>
            <a:off x="252412" y="130175"/>
            <a:ext cx="84470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Packet Switching: queueing delay, loss</a:t>
            </a:r>
            <a:endParaRPr/>
          </a:p>
        </p:txBody>
      </p:sp>
      <p:cxnSp>
        <p:nvCxnSpPr>
          <p:cNvPr id="5206" name="Google Shape;5206;p47"/>
          <p:cNvCxnSpPr/>
          <p:nvPr/>
        </p:nvCxnSpPr>
        <p:spPr>
          <a:xfrm>
            <a:off x="3467100" y="2303462"/>
            <a:ext cx="0" cy="2286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207" name="Google Shape;5207;p47"/>
          <p:cNvCxnSpPr/>
          <p:nvPr/>
        </p:nvCxnSpPr>
        <p:spPr>
          <a:xfrm>
            <a:off x="1590675" y="1971675"/>
            <a:ext cx="744537" cy="3857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08" name="Google Shape;5208;p47"/>
          <p:cNvCxnSpPr/>
          <p:nvPr/>
        </p:nvCxnSpPr>
        <p:spPr>
          <a:xfrm flipH="1" rot="10800000">
            <a:off x="1735137" y="2457450"/>
            <a:ext cx="577850" cy="5048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09" name="Google Shape;5209;p47"/>
          <p:cNvCxnSpPr/>
          <p:nvPr/>
        </p:nvCxnSpPr>
        <p:spPr>
          <a:xfrm>
            <a:off x="3432175" y="2398712"/>
            <a:ext cx="2016125" cy="15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10" name="Google Shape;5210;p47"/>
          <p:cNvCxnSpPr/>
          <p:nvPr/>
        </p:nvCxnSpPr>
        <p:spPr>
          <a:xfrm rot="10800000">
            <a:off x="6035675" y="2581275"/>
            <a:ext cx="9525" cy="3635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11" name="Google Shape;5211;p47"/>
          <p:cNvCxnSpPr/>
          <p:nvPr/>
        </p:nvCxnSpPr>
        <p:spPr>
          <a:xfrm flipH="1" rot="10800000">
            <a:off x="6508750" y="2030412"/>
            <a:ext cx="604837" cy="3079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12" name="Google Shape;5212;p47"/>
          <p:cNvSpPr txBox="1"/>
          <p:nvPr/>
        </p:nvSpPr>
        <p:spPr>
          <a:xfrm>
            <a:off x="3630612" y="2185987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3" name="Google Shape;5213;p47"/>
          <p:cNvSpPr txBox="1"/>
          <p:nvPr/>
        </p:nvSpPr>
        <p:spPr>
          <a:xfrm>
            <a:off x="3792537" y="2185987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4" name="Google Shape;5214;p47"/>
          <p:cNvSpPr txBox="1"/>
          <p:nvPr/>
        </p:nvSpPr>
        <p:spPr>
          <a:xfrm>
            <a:off x="3954462" y="2185987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5" name="Google Shape;5215;p47"/>
          <p:cNvSpPr txBox="1"/>
          <p:nvPr/>
        </p:nvSpPr>
        <p:spPr>
          <a:xfrm>
            <a:off x="4116387" y="2185987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6" name="Google Shape;5216;p47"/>
          <p:cNvSpPr txBox="1"/>
          <p:nvPr/>
        </p:nvSpPr>
        <p:spPr>
          <a:xfrm>
            <a:off x="4278312" y="2185987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7" name="Google Shape;5217;p47"/>
          <p:cNvSpPr txBox="1"/>
          <p:nvPr/>
        </p:nvSpPr>
        <p:spPr>
          <a:xfrm>
            <a:off x="4649787" y="2185987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8" name="Google Shape;5218;p47"/>
          <p:cNvSpPr txBox="1"/>
          <p:nvPr/>
        </p:nvSpPr>
        <p:spPr>
          <a:xfrm>
            <a:off x="5087937" y="2181225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9" name="Google Shape;5219;p47"/>
          <p:cNvGrpSpPr/>
          <p:nvPr/>
        </p:nvGrpSpPr>
        <p:grpSpPr>
          <a:xfrm>
            <a:off x="2786062" y="2262187"/>
            <a:ext cx="633412" cy="200025"/>
            <a:chOff x="2857500" y="2262187"/>
            <a:chExt cx="633412" cy="200025"/>
          </a:xfrm>
        </p:grpSpPr>
        <p:sp>
          <p:nvSpPr>
            <p:cNvPr id="5220" name="Google Shape;5220;p47"/>
            <p:cNvSpPr txBox="1"/>
            <p:nvPr/>
          </p:nvSpPr>
          <p:spPr>
            <a:xfrm>
              <a:off x="2857500" y="2262187"/>
              <a:ext cx="147637" cy="20002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1" name="Google Shape;5221;p47"/>
            <p:cNvSpPr txBox="1"/>
            <p:nvPr/>
          </p:nvSpPr>
          <p:spPr>
            <a:xfrm>
              <a:off x="3019425" y="2262187"/>
              <a:ext cx="147637" cy="200025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2" name="Google Shape;5222;p47"/>
            <p:cNvSpPr txBox="1"/>
            <p:nvPr/>
          </p:nvSpPr>
          <p:spPr>
            <a:xfrm>
              <a:off x="3181350" y="2262187"/>
              <a:ext cx="147637" cy="20002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3" name="Google Shape;5223;p47"/>
            <p:cNvSpPr txBox="1"/>
            <p:nvPr/>
          </p:nvSpPr>
          <p:spPr>
            <a:xfrm>
              <a:off x="3343275" y="2262187"/>
              <a:ext cx="147637" cy="20002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4" name="Google Shape;5224;p47"/>
          <p:cNvSpPr txBox="1"/>
          <p:nvPr/>
        </p:nvSpPr>
        <p:spPr>
          <a:xfrm>
            <a:off x="2128837" y="2162175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5" name="Google Shape;5225;p47"/>
          <p:cNvSpPr txBox="1"/>
          <p:nvPr/>
        </p:nvSpPr>
        <p:spPr>
          <a:xfrm>
            <a:off x="1909762" y="2733675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6" name="Google Shape;5226;p47"/>
          <p:cNvCxnSpPr/>
          <p:nvPr/>
        </p:nvCxnSpPr>
        <p:spPr>
          <a:xfrm>
            <a:off x="2090737" y="2111375"/>
            <a:ext cx="2460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27" name="Google Shape;5227;p47"/>
          <p:cNvCxnSpPr/>
          <p:nvPr/>
        </p:nvCxnSpPr>
        <p:spPr>
          <a:xfrm flipH="1" rot="10800000">
            <a:off x="2092325" y="2582862"/>
            <a:ext cx="174625" cy="180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28" name="Google Shape;5228;p47"/>
          <p:cNvCxnSpPr/>
          <p:nvPr/>
        </p:nvCxnSpPr>
        <p:spPr>
          <a:xfrm>
            <a:off x="4011612" y="2076450"/>
            <a:ext cx="10620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29" name="Google Shape;5229;p47"/>
          <p:cNvSpPr txBox="1"/>
          <p:nvPr/>
        </p:nvSpPr>
        <p:spPr>
          <a:xfrm>
            <a:off x="749300" y="1633537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230" name="Google Shape;5230;p47"/>
          <p:cNvSpPr txBox="1"/>
          <p:nvPr/>
        </p:nvSpPr>
        <p:spPr>
          <a:xfrm>
            <a:off x="889000" y="2608262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231" name="Google Shape;5231;p47"/>
          <p:cNvSpPr txBox="1"/>
          <p:nvPr/>
        </p:nvSpPr>
        <p:spPr>
          <a:xfrm>
            <a:off x="6604000" y="1465262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232" name="Google Shape;5232;p47"/>
          <p:cNvSpPr txBox="1"/>
          <p:nvPr/>
        </p:nvSpPr>
        <p:spPr>
          <a:xfrm>
            <a:off x="1636712" y="1585912"/>
            <a:ext cx="15636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100 Mb/s</a:t>
            </a:r>
            <a:endParaRPr/>
          </a:p>
        </p:txBody>
      </p:sp>
      <p:sp>
        <p:nvSpPr>
          <p:cNvPr id="5233" name="Google Shape;5233;p47"/>
          <p:cNvSpPr txBox="1"/>
          <p:nvPr/>
        </p:nvSpPr>
        <p:spPr>
          <a:xfrm>
            <a:off x="3625850" y="2438400"/>
            <a:ext cx="164147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1.5 Mb/s</a:t>
            </a:r>
            <a:endParaRPr/>
          </a:p>
        </p:txBody>
      </p:sp>
      <p:sp>
        <p:nvSpPr>
          <p:cNvPr id="5234" name="Google Shape;5234;p47"/>
          <p:cNvSpPr txBox="1"/>
          <p:nvPr/>
        </p:nvSpPr>
        <p:spPr>
          <a:xfrm>
            <a:off x="6022975" y="29940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5" name="Google Shape;5235;p47"/>
          <p:cNvCxnSpPr/>
          <p:nvPr/>
        </p:nvCxnSpPr>
        <p:spPr>
          <a:xfrm>
            <a:off x="6662737" y="3146425"/>
            <a:ext cx="9842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236" name="Google Shape;5236;p47"/>
          <p:cNvCxnSpPr/>
          <p:nvPr/>
        </p:nvCxnSpPr>
        <p:spPr>
          <a:xfrm flipH="1">
            <a:off x="6638925" y="2849562"/>
            <a:ext cx="379412" cy="2254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237" name="Google Shape;5237;p47"/>
          <p:cNvSpPr txBox="1"/>
          <p:nvPr/>
        </p:nvSpPr>
        <p:spPr>
          <a:xfrm>
            <a:off x="7556500" y="2224087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238" name="Google Shape;5238;p47"/>
          <p:cNvSpPr txBox="1"/>
          <p:nvPr/>
        </p:nvSpPr>
        <p:spPr>
          <a:xfrm>
            <a:off x="8299450" y="2840037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239" name="Google Shape;5239;p47"/>
          <p:cNvSpPr txBox="1"/>
          <p:nvPr/>
        </p:nvSpPr>
        <p:spPr>
          <a:xfrm>
            <a:off x="2051050" y="2984500"/>
            <a:ext cx="2354262" cy="56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of packets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waiting for output link</a:t>
            </a:r>
            <a:endParaRPr/>
          </a:p>
        </p:txBody>
      </p:sp>
      <p:cxnSp>
        <p:nvCxnSpPr>
          <p:cNvPr id="5240" name="Google Shape;5240;p47"/>
          <p:cNvCxnSpPr/>
          <p:nvPr/>
        </p:nvCxnSpPr>
        <p:spPr>
          <a:xfrm flipH="1" rot="10800000">
            <a:off x="2890837" y="2514600"/>
            <a:ext cx="166687" cy="523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241" name="Google Shape;5241;p47"/>
          <p:cNvGrpSpPr/>
          <p:nvPr/>
        </p:nvGrpSpPr>
        <p:grpSpPr>
          <a:xfrm>
            <a:off x="898525" y="1651000"/>
            <a:ext cx="779462" cy="679450"/>
            <a:chOff x="-69850" y="2338387"/>
            <a:chExt cx="1557337" cy="1754187"/>
          </a:xfrm>
        </p:grpSpPr>
        <p:pic>
          <p:nvPicPr>
            <p:cNvPr descr="desktop_computer_stylized_medium" id="5242" name="Google Shape;5242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3" name="Google Shape;5243;p4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4" name="Google Shape;5244;p47"/>
          <p:cNvGrpSpPr/>
          <p:nvPr/>
        </p:nvGrpSpPr>
        <p:grpSpPr>
          <a:xfrm>
            <a:off x="1085850" y="2625725"/>
            <a:ext cx="779462" cy="679450"/>
            <a:chOff x="-69850" y="2338387"/>
            <a:chExt cx="1557337" cy="1754187"/>
          </a:xfrm>
        </p:grpSpPr>
        <p:pic>
          <p:nvPicPr>
            <p:cNvPr descr="desktop_computer_stylized_medium" id="5245" name="Google Shape;5245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6" name="Google Shape;5246;p4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7" name="Google Shape;5247;p47"/>
          <p:cNvGrpSpPr/>
          <p:nvPr/>
        </p:nvGrpSpPr>
        <p:grpSpPr>
          <a:xfrm>
            <a:off x="7481887" y="2686050"/>
            <a:ext cx="779462" cy="679450"/>
            <a:chOff x="-69850" y="2338387"/>
            <a:chExt cx="1557337" cy="1754187"/>
          </a:xfrm>
        </p:grpSpPr>
        <p:pic>
          <p:nvPicPr>
            <p:cNvPr descr="desktop_computer_stylized_medium" id="5248" name="Google Shape;5248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9" name="Google Shape;5249;p4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0" name="Google Shape;5250;p47"/>
          <p:cNvGrpSpPr/>
          <p:nvPr/>
        </p:nvGrpSpPr>
        <p:grpSpPr>
          <a:xfrm>
            <a:off x="6846887" y="1493837"/>
            <a:ext cx="779462" cy="679450"/>
            <a:chOff x="-69850" y="2338387"/>
            <a:chExt cx="1557337" cy="1754187"/>
          </a:xfrm>
        </p:grpSpPr>
        <p:pic>
          <p:nvPicPr>
            <p:cNvPr descr="desktop_computer_stylized_medium" id="5251" name="Google Shape;5251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2" name="Google Shape;5252;p4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3" name="Google Shape;5253;p4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254" name="Google Shape;5254;p47"/>
          <p:cNvGrpSpPr/>
          <p:nvPr/>
        </p:nvGrpSpPr>
        <p:grpSpPr>
          <a:xfrm>
            <a:off x="5391150" y="2160587"/>
            <a:ext cx="1128708" cy="439737"/>
            <a:chOff x="7381875" y="1792287"/>
            <a:chExt cx="390524" cy="150812"/>
          </a:xfrm>
        </p:grpSpPr>
        <p:sp>
          <p:nvSpPr>
            <p:cNvPr id="5255" name="Google Shape;5255;p47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6" name="Google Shape;5256;p47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7" name="Google Shape;5257;p47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58" name="Google Shape;5258;p47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5259" name="Google Shape;5259;p47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0" name="Google Shape;5260;p47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261" name="Google Shape;5261;p47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62" name="Google Shape;5262;p47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263" name="Google Shape;5263;p47"/>
          <p:cNvSpPr txBox="1"/>
          <p:nvPr/>
        </p:nvSpPr>
        <p:spPr>
          <a:xfrm>
            <a:off x="606425" y="3930650"/>
            <a:ext cx="8131175" cy="203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queuing and loss: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arrival rate (in bits) to link exceeds transmission rate of link for a period of time: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packets will queue, wait to be transmitted on link 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packets can be dropped (lost) if memory (buffer) fills up</a:t>
            </a:r>
            <a:endParaRPr/>
          </a:p>
        </p:txBody>
      </p:sp>
      <p:pic>
        <p:nvPicPr>
          <p:cNvPr descr="underline_base" id="5264" name="Google Shape;526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901700"/>
            <a:ext cx="7313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5" name="Google Shape;5265;p47"/>
          <p:cNvGrpSpPr/>
          <p:nvPr/>
        </p:nvGrpSpPr>
        <p:grpSpPr>
          <a:xfrm>
            <a:off x="5530850" y="2930525"/>
            <a:ext cx="1128708" cy="439737"/>
            <a:chOff x="7381875" y="1792287"/>
            <a:chExt cx="390524" cy="150812"/>
          </a:xfrm>
        </p:grpSpPr>
        <p:sp>
          <p:nvSpPr>
            <p:cNvPr id="5266" name="Google Shape;5266;p47"/>
            <p:cNvSpPr/>
            <p:nvPr/>
          </p:nvSpPr>
          <p:spPr>
            <a:xfrm>
              <a:off x="7383462" y="1858962"/>
              <a:ext cx="387350" cy="841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7" name="Google Shape;5267;p47"/>
            <p:cNvSpPr txBox="1"/>
            <p:nvPr/>
          </p:nvSpPr>
          <p:spPr>
            <a:xfrm>
              <a:off x="7383462" y="1849437"/>
              <a:ext cx="388937" cy="52387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8" name="Google Shape;5268;p47"/>
            <p:cNvSpPr/>
            <p:nvPr/>
          </p:nvSpPr>
          <p:spPr>
            <a:xfrm>
              <a:off x="7381875" y="1792287"/>
              <a:ext cx="387350" cy="98425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69" name="Google Shape;5269;p47"/>
            <p:cNvGrpSpPr/>
            <p:nvPr/>
          </p:nvGrpSpPr>
          <p:grpSpPr>
            <a:xfrm>
              <a:off x="7459662" y="1817687"/>
              <a:ext cx="219075" cy="46037"/>
              <a:chOff x="3917950" y="2114550"/>
              <a:chExt cx="492125" cy="95250"/>
            </a:xfrm>
          </p:grpSpPr>
          <p:sp>
            <p:nvSpPr>
              <p:cNvPr id="5270" name="Google Shape;5270;p47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1" name="Google Shape;5271;p47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272" name="Google Shape;5272;p47"/>
            <p:cNvCxnSpPr/>
            <p:nvPr/>
          </p:nvCxnSpPr>
          <p:spPr>
            <a:xfrm>
              <a:off x="7383462" y="1838325"/>
              <a:ext cx="0" cy="666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273" name="Google Shape;5273;p47"/>
            <p:cNvCxnSpPr/>
            <p:nvPr/>
          </p:nvCxnSpPr>
          <p:spPr>
            <a:xfrm>
              <a:off x="7769225" y="1841500"/>
              <a:ext cx="0" cy="650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274" name="Google Shape;5274;p47"/>
          <p:cNvGrpSpPr/>
          <p:nvPr/>
        </p:nvGrpSpPr>
        <p:grpSpPr>
          <a:xfrm>
            <a:off x="5516562" y="2897187"/>
            <a:ext cx="1171575" cy="534987"/>
            <a:chOff x="0" y="0"/>
            <a:chExt cx="2147483647" cy="2147483647"/>
          </a:xfrm>
        </p:grpSpPr>
        <p:sp>
          <p:nvSpPr>
            <p:cNvPr id="5275" name="Google Shape;5275;p47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6" name="Google Shape;5276;p47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7" name="Google Shape;5277;p47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8" name="Google Shape;5278;p47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9" name="Google Shape;5279;p47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0" name="Google Shape;5280;p47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1" name="Google Shape;5281;p47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2" name="Google Shape;5282;p47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283" name="Google Shape;5283;p47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5284" name="Google Shape;5284;p47"/>
          <p:cNvGrpSpPr/>
          <p:nvPr/>
        </p:nvGrpSpPr>
        <p:grpSpPr>
          <a:xfrm>
            <a:off x="5343525" y="2116137"/>
            <a:ext cx="1173162" cy="534987"/>
            <a:chOff x="0" y="0"/>
            <a:chExt cx="2147483647" cy="2147483647"/>
          </a:xfrm>
        </p:grpSpPr>
        <p:sp>
          <p:nvSpPr>
            <p:cNvPr id="5285" name="Google Shape;5285;p47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6" name="Google Shape;5286;p47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7" name="Google Shape;5287;p47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8" name="Google Shape;5288;p47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9" name="Google Shape;5289;p47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0" name="Google Shape;5290;p47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1" name="Google Shape;5291;p47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92" name="Google Shape;5292;p47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293" name="Google Shape;5293;p47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7" name="Shape 5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8" name="Google Shape;5298;p48"/>
          <p:cNvSpPr txBox="1"/>
          <p:nvPr>
            <p:ph type="title"/>
          </p:nvPr>
        </p:nvSpPr>
        <p:spPr>
          <a:xfrm>
            <a:off x="533400" y="1206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Two key network-core functions</a:t>
            </a:r>
            <a:endParaRPr/>
          </a:p>
        </p:txBody>
      </p:sp>
      <p:sp>
        <p:nvSpPr>
          <p:cNvPr id="5299" name="Google Shape;5299;p48"/>
          <p:cNvSpPr txBox="1"/>
          <p:nvPr>
            <p:ph idx="1" type="body"/>
          </p:nvPr>
        </p:nvSpPr>
        <p:spPr>
          <a:xfrm>
            <a:off x="4572000" y="1728787"/>
            <a:ext cx="41925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forwarding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move packets from router’s input to appropriate router output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00" name="Google Shape;5300;p48"/>
          <p:cNvSpPr txBox="1"/>
          <p:nvPr/>
        </p:nvSpPr>
        <p:spPr>
          <a:xfrm>
            <a:off x="5591175" y="6453187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5301" name="Google Shape;5301;p4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underline_base" id="5302" name="Google Shape;530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25" y="927100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303" name="Google Shape;5303;p48"/>
          <p:cNvSpPr txBox="1"/>
          <p:nvPr/>
        </p:nvSpPr>
        <p:spPr>
          <a:xfrm>
            <a:off x="384175" y="1385887"/>
            <a:ext cx="4192587" cy="169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routing:</a:t>
            </a:r>
            <a:r>
              <a:rPr b="0" i="0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determines source-destination route taken by packets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routing algorithms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04" name="Google Shape;5304;p48"/>
          <p:cNvSpPr/>
          <p:nvPr/>
        </p:nvSpPr>
        <p:spPr>
          <a:xfrm rot="-5400000">
            <a:off x="3289300" y="3600450"/>
            <a:ext cx="2198687" cy="1497012"/>
          </a:xfrm>
          <a:custGeom>
            <a:rect b="b" l="l" r="r" t="t"/>
            <a:pathLst>
              <a:path extrusionOk="0" h="10310" w="10675">
                <a:moveTo>
                  <a:pt x="0" y="0"/>
                </a:moveTo>
                <a:cubicBezTo>
                  <a:pt x="3109" y="3835"/>
                  <a:pt x="2511" y="6378"/>
                  <a:pt x="2801" y="10310"/>
                </a:cubicBezTo>
                <a:cubicBezTo>
                  <a:pt x="3337" y="10277"/>
                  <a:pt x="2862" y="10312"/>
                  <a:pt x="3660" y="10251"/>
                </a:cubicBezTo>
                <a:cubicBezTo>
                  <a:pt x="5139" y="5189"/>
                  <a:pt x="6996" y="3438"/>
                  <a:pt x="10675" y="2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CC99"/>
              </a:gs>
              <a:gs pos="75000">
                <a:srgbClr val="7BE5CA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5" name="Google Shape;5305;p48"/>
          <p:cNvGrpSpPr/>
          <p:nvPr/>
        </p:nvGrpSpPr>
        <p:grpSpPr>
          <a:xfrm>
            <a:off x="1328737" y="3152775"/>
            <a:ext cx="2317750" cy="2333625"/>
            <a:chOff x="0" y="0"/>
            <a:chExt cx="2147483647" cy="2147483647"/>
          </a:xfrm>
        </p:grpSpPr>
        <p:sp>
          <p:nvSpPr>
            <p:cNvPr id="5306" name="Google Shape;5306;p48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7" name="Google Shape;5307;p48"/>
            <p:cNvSpPr/>
            <p:nvPr/>
          </p:nvSpPr>
          <p:spPr>
            <a:xfrm>
              <a:off x="116198991" y="48209304"/>
              <a:ext cx="1941560548" cy="556592213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8" name="Google Shape;5308;p48"/>
            <p:cNvSpPr txBox="1"/>
            <p:nvPr/>
          </p:nvSpPr>
          <p:spPr>
            <a:xfrm>
              <a:off x="235340667" y="192835132"/>
              <a:ext cx="1726812119" cy="280487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routing algorithm</a:t>
              </a:r>
              <a:endParaRPr/>
            </a:p>
          </p:txBody>
        </p:sp>
        <p:sp>
          <p:nvSpPr>
            <p:cNvPr id="5309" name="Google Shape;5309;p48"/>
            <p:cNvSpPr txBox="1"/>
            <p:nvPr/>
          </p:nvSpPr>
          <p:spPr>
            <a:xfrm>
              <a:off x="166208875" y="880906876"/>
              <a:ext cx="1857720923" cy="11774637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0" name="Google Shape;5310;p48"/>
            <p:cNvSpPr txBox="1"/>
            <p:nvPr/>
          </p:nvSpPr>
          <p:spPr>
            <a:xfrm>
              <a:off x="241224169" y="837080615"/>
              <a:ext cx="1722399080" cy="280487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local forwarding table</a:t>
              </a:r>
              <a:endParaRPr/>
            </a:p>
          </p:txBody>
        </p:sp>
        <p:sp>
          <p:nvSpPr>
            <p:cNvPr id="5311" name="Google Shape;5311;p48"/>
            <p:cNvSpPr txBox="1"/>
            <p:nvPr/>
          </p:nvSpPr>
          <p:spPr>
            <a:xfrm>
              <a:off x="132379118" y="1064976849"/>
              <a:ext cx="1123751709" cy="280487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header value</a:t>
              </a:r>
              <a:endParaRPr/>
            </a:p>
          </p:txBody>
        </p:sp>
        <p:sp>
          <p:nvSpPr>
            <p:cNvPr id="5312" name="Google Shape;5312;p48"/>
            <p:cNvSpPr txBox="1"/>
            <p:nvPr/>
          </p:nvSpPr>
          <p:spPr>
            <a:xfrm>
              <a:off x="1120809891" y="1066437399"/>
              <a:ext cx="964896720" cy="280487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output link</a:t>
              </a:r>
              <a:endParaRPr/>
            </a:p>
          </p:txBody>
        </p:sp>
        <p:cxnSp>
          <p:nvCxnSpPr>
            <p:cNvPr id="5313" name="Google Shape;5313;p48"/>
            <p:cNvCxnSpPr/>
            <p:nvPr/>
          </p:nvCxnSpPr>
          <p:spPr>
            <a:xfrm>
              <a:off x="1212004466" y="1076663805"/>
              <a:ext cx="7353932" cy="9817068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14" name="Google Shape;5314;p48"/>
            <p:cNvSpPr txBox="1"/>
            <p:nvPr/>
          </p:nvSpPr>
          <p:spPr>
            <a:xfrm>
              <a:off x="739851759" y="1326472938"/>
              <a:ext cx="482448360" cy="756732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0100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0101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/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/>
            </a:p>
          </p:txBody>
        </p:sp>
        <p:sp>
          <p:nvSpPr>
            <p:cNvPr id="5315" name="Google Shape;5315;p48"/>
            <p:cNvSpPr txBox="1"/>
            <p:nvPr/>
          </p:nvSpPr>
          <p:spPr>
            <a:xfrm>
              <a:off x="1226713279" y="1326472938"/>
              <a:ext cx="248578114" cy="756732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5316" name="Google Shape;5316;p48"/>
            <p:cNvCxnSpPr/>
            <p:nvPr/>
          </p:nvCxnSpPr>
          <p:spPr>
            <a:xfrm>
              <a:off x="166208875" y="1313325430"/>
              <a:ext cx="185919122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17" name="Google Shape;5317;p48"/>
            <p:cNvCxnSpPr/>
            <p:nvPr/>
          </p:nvCxnSpPr>
          <p:spPr>
            <a:xfrm>
              <a:off x="158854935" y="1085429197"/>
              <a:ext cx="185919122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18" name="Google Shape;5318;p48"/>
            <p:cNvSpPr/>
            <p:nvPr/>
          </p:nvSpPr>
          <p:spPr>
            <a:xfrm rot="5400000">
              <a:off x="998726489" y="612106207"/>
              <a:ext cx="223573639" cy="251270180"/>
            </a:xfrm>
            <a:prstGeom prst="rightArrow">
              <a:avLst>
                <a:gd fmla="val 13017" name="adj1"/>
                <a:gd fmla="val 5274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9" name="Google Shape;5319;p48"/>
          <p:cNvGrpSpPr/>
          <p:nvPr/>
        </p:nvGrpSpPr>
        <p:grpSpPr>
          <a:xfrm>
            <a:off x="2749550" y="3632200"/>
            <a:ext cx="5195887" cy="2989262"/>
            <a:chOff x="0" y="0"/>
            <a:chExt cx="2147483646" cy="2147483647"/>
          </a:xfrm>
        </p:grpSpPr>
        <p:sp>
          <p:nvSpPr>
            <p:cNvPr id="5320" name="Google Shape;5320;p48"/>
            <p:cNvSpPr/>
            <p:nvPr/>
          </p:nvSpPr>
          <p:spPr>
            <a:xfrm>
              <a:off x="932622126" y="444709096"/>
              <a:ext cx="1177450979" cy="1063881577"/>
            </a:xfrm>
            <a:custGeom>
              <a:rect b="b" l="l" r="r" t="t"/>
              <a:pathLst>
                <a:path extrusionOk="0" h="933" w="1794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1" name="Google Shape;5321;p48"/>
            <p:cNvSpPr/>
            <p:nvPr/>
          </p:nvSpPr>
          <p:spPr>
            <a:xfrm>
              <a:off x="1196465757" y="662502467"/>
              <a:ext cx="224463899" cy="212092081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22" name="Google Shape;5322;p48"/>
            <p:cNvGrpSpPr/>
            <p:nvPr/>
          </p:nvGrpSpPr>
          <p:grpSpPr>
            <a:xfrm>
              <a:off x="994075832" y="787933236"/>
              <a:ext cx="205671197" cy="167622114"/>
              <a:chOff x="5719762" y="347662"/>
              <a:chExt cx="566738" cy="277813"/>
            </a:xfrm>
          </p:grpSpPr>
          <p:sp>
            <p:nvSpPr>
              <p:cNvPr id="5323" name="Google Shape;5323;p48"/>
              <p:cNvSpPr/>
              <p:nvPr/>
            </p:nvSpPr>
            <p:spPr>
              <a:xfrm>
                <a:off x="5722937" y="473075"/>
                <a:ext cx="563562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24" name="Google Shape;5324;p48"/>
              <p:cNvCxnSpPr/>
              <p:nvPr/>
            </p:nvCxnSpPr>
            <p:spPr>
              <a:xfrm>
                <a:off x="5722937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25" name="Google Shape;5325;p48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26" name="Google Shape;5326;p48"/>
              <p:cNvSpPr txBox="1"/>
              <p:nvPr/>
            </p:nvSpPr>
            <p:spPr>
              <a:xfrm>
                <a:off x="5722937" y="458787"/>
                <a:ext cx="558800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7" name="Google Shape;5327;p48"/>
              <p:cNvSpPr/>
              <p:nvPr/>
            </p:nvSpPr>
            <p:spPr>
              <a:xfrm>
                <a:off x="5719762" y="347662"/>
                <a:ext cx="561975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28" name="Google Shape;5328;p48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5329" name="Google Shape;5329;p48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30" name="Google Shape;5330;p48"/>
                <p:cNvCxnSpPr/>
                <p:nvPr/>
              </p:nvCxnSpPr>
              <p:spPr>
                <a:xfrm>
                  <a:off x="4673600" y="149542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31" name="Google Shape;5331;p48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32" name="Google Shape;5332;p48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5333" name="Google Shape;5333;p48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34" name="Google Shape;5334;p48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35" name="Google Shape;5335;p48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36" name="Google Shape;5336;p48"/>
            <p:cNvGrpSpPr/>
            <p:nvPr/>
          </p:nvGrpSpPr>
          <p:grpSpPr>
            <a:xfrm>
              <a:off x="1138052259" y="1246325613"/>
              <a:ext cx="207399384" cy="167622114"/>
              <a:chOff x="5715000" y="347662"/>
              <a:chExt cx="571500" cy="277813"/>
            </a:xfrm>
          </p:grpSpPr>
          <p:sp>
            <p:nvSpPr>
              <p:cNvPr id="5337" name="Google Shape;5337;p48"/>
              <p:cNvSpPr/>
              <p:nvPr/>
            </p:nvSpPr>
            <p:spPr>
              <a:xfrm>
                <a:off x="5722937" y="473075"/>
                <a:ext cx="563562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38" name="Google Shape;5338;p48"/>
              <p:cNvCxnSpPr/>
              <p:nvPr/>
            </p:nvCxnSpPr>
            <p:spPr>
              <a:xfrm>
                <a:off x="5722937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39" name="Google Shape;5339;p48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40" name="Google Shape;5340;p48"/>
              <p:cNvSpPr txBox="1"/>
              <p:nvPr/>
            </p:nvSpPr>
            <p:spPr>
              <a:xfrm>
                <a:off x="5722937" y="458787"/>
                <a:ext cx="558800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1" name="Google Shape;5341;p48"/>
              <p:cNvSpPr/>
              <p:nvPr/>
            </p:nvSpPr>
            <p:spPr>
              <a:xfrm>
                <a:off x="5715000" y="347662"/>
                <a:ext cx="563562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42" name="Google Shape;5342;p48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5343" name="Google Shape;5343;p48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44" name="Google Shape;5344;p48"/>
                <p:cNvCxnSpPr/>
                <p:nvPr/>
              </p:nvCxnSpPr>
              <p:spPr>
                <a:xfrm>
                  <a:off x="4673600" y="149542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45" name="Google Shape;5345;p48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46" name="Google Shape;5346;p48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5347" name="Google Shape;5347;p48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48" name="Google Shape;5348;p48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49" name="Google Shape;5349;p48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50" name="Google Shape;5350;p48"/>
            <p:cNvGrpSpPr/>
            <p:nvPr/>
          </p:nvGrpSpPr>
          <p:grpSpPr>
            <a:xfrm>
              <a:off x="1416991531" y="568999294"/>
              <a:ext cx="207399384" cy="167622114"/>
              <a:chOff x="5715000" y="347662"/>
              <a:chExt cx="571500" cy="277813"/>
            </a:xfrm>
          </p:grpSpPr>
          <p:sp>
            <p:nvSpPr>
              <p:cNvPr id="5351" name="Google Shape;5351;p48"/>
              <p:cNvSpPr/>
              <p:nvPr/>
            </p:nvSpPr>
            <p:spPr>
              <a:xfrm>
                <a:off x="5722937" y="473075"/>
                <a:ext cx="563562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52" name="Google Shape;5352;p48"/>
              <p:cNvCxnSpPr/>
              <p:nvPr/>
            </p:nvCxnSpPr>
            <p:spPr>
              <a:xfrm>
                <a:off x="5722937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53" name="Google Shape;5353;p48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54" name="Google Shape;5354;p48"/>
              <p:cNvSpPr txBox="1"/>
              <p:nvPr/>
            </p:nvSpPr>
            <p:spPr>
              <a:xfrm>
                <a:off x="5722937" y="458787"/>
                <a:ext cx="558800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5" name="Google Shape;5355;p48"/>
              <p:cNvSpPr/>
              <p:nvPr/>
            </p:nvSpPr>
            <p:spPr>
              <a:xfrm>
                <a:off x="5715000" y="347662"/>
                <a:ext cx="563562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56" name="Google Shape;5356;p48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5357" name="Google Shape;5357;p48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58" name="Google Shape;5358;p48"/>
                <p:cNvCxnSpPr/>
                <p:nvPr/>
              </p:nvCxnSpPr>
              <p:spPr>
                <a:xfrm>
                  <a:off x="4673600" y="149542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59" name="Google Shape;5359;p48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60" name="Google Shape;5360;p48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5361" name="Google Shape;5361;p48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62" name="Google Shape;5362;p48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63" name="Google Shape;5363;p48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64" name="Google Shape;5364;p48"/>
            <p:cNvGrpSpPr/>
            <p:nvPr/>
          </p:nvGrpSpPr>
          <p:grpSpPr>
            <a:xfrm>
              <a:off x="1384831306" y="1046777039"/>
              <a:ext cx="206743264" cy="167622114"/>
              <a:chOff x="5715000" y="347662"/>
              <a:chExt cx="571500" cy="277813"/>
            </a:xfrm>
          </p:grpSpPr>
          <p:sp>
            <p:nvSpPr>
              <p:cNvPr id="5365" name="Google Shape;5365;p48"/>
              <p:cNvSpPr/>
              <p:nvPr/>
            </p:nvSpPr>
            <p:spPr>
              <a:xfrm>
                <a:off x="5722937" y="473075"/>
                <a:ext cx="563562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66" name="Google Shape;5366;p48"/>
              <p:cNvCxnSpPr/>
              <p:nvPr/>
            </p:nvCxnSpPr>
            <p:spPr>
              <a:xfrm>
                <a:off x="5722937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67" name="Google Shape;5367;p48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68" name="Google Shape;5368;p48"/>
              <p:cNvSpPr txBox="1"/>
              <p:nvPr/>
            </p:nvSpPr>
            <p:spPr>
              <a:xfrm>
                <a:off x="5722937" y="458787"/>
                <a:ext cx="558800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9" name="Google Shape;5369;p48"/>
              <p:cNvSpPr/>
              <p:nvPr/>
            </p:nvSpPr>
            <p:spPr>
              <a:xfrm>
                <a:off x="5715000" y="347662"/>
                <a:ext cx="565150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70" name="Google Shape;5370;p48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5371" name="Google Shape;5371;p48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72" name="Google Shape;5372;p48"/>
                <p:cNvCxnSpPr/>
                <p:nvPr/>
              </p:nvCxnSpPr>
              <p:spPr>
                <a:xfrm>
                  <a:off x="4673600" y="149542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73" name="Google Shape;5373;p48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74" name="Google Shape;5374;p48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5375" name="Google Shape;5375;p48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76" name="Google Shape;5376;p48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77" name="Google Shape;5377;p48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78" name="Google Shape;5378;p48"/>
            <p:cNvGrpSpPr/>
            <p:nvPr/>
          </p:nvGrpSpPr>
          <p:grpSpPr>
            <a:xfrm>
              <a:off x="1647362172" y="1260008849"/>
              <a:ext cx="207399384" cy="167622114"/>
              <a:chOff x="5715000" y="347662"/>
              <a:chExt cx="571500" cy="277813"/>
            </a:xfrm>
          </p:grpSpPr>
          <p:sp>
            <p:nvSpPr>
              <p:cNvPr id="5379" name="Google Shape;5379;p48"/>
              <p:cNvSpPr/>
              <p:nvPr/>
            </p:nvSpPr>
            <p:spPr>
              <a:xfrm>
                <a:off x="5722937" y="473075"/>
                <a:ext cx="563562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80" name="Google Shape;5380;p48"/>
              <p:cNvCxnSpPr/>
              <p:nvPr/>
            </p:nvCxnSpPr>
            <p:spPr>
              <a:xfrm>
                <a:off x="5722937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81" name="Google Shape;5381;p48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82" name="Google Shape;5382;p48"/>
              <p:cNvSpPr txBox="1"/>
              <p:nvPr/>
            </p:nvSpPr>
            <p:spPr>
              <a:xfrm>
                <a:off x="5722937" y="458787"/>
                <a:ext cx="558800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3" name="Google Shape;5383;p48"/>
              <p:cNvSpPr/>
              <p:nvPr/>
            </p:nvSpPr>
            <p:spPr>
              <a:xfrm>
                <a:off x="5715000" y="347662"/>
                <a:ext cx="563562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84" name="Google Shape;5384;p48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5385" name="Google Shape;5385;p48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86" name="Google Shape;5386;p48"/>
                <p:cNvCxnSpPr/>
                <p:nvPr/>
              </p:nvCxnSpPr>
              <p:spPr>
                <a:xfrm>
                  <a:off x="4673600" y="149542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87" name="Google Shape;5387;p48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88" name="Google Shape;5388;p48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5389" name="Google Shape;5389;p48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90" name="Google Shape;5390;p48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91" name="Google Shape;5391;p48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92" name="Google Shape;5392;p48"/>
            <p:cNvGrpSpPr/>
            <p:nvPr/>
          </p:nvGrpSpPr>
          <p:grpSpPr>
            <a:xfrm>
              <a:off x="1831133772" y="789073808"/>
              <a:ext cx="207399384" cy="167622114"/>
              <a:chOff x="5715000" y="347662"/>
              <a:chExt cx="571500" cy="277813"/>
            </a:xfrm>
          </p:grpSpPr>
          <p:sp>
            <p:nvSpPr>
              <p:cNvPr id="5393" name="Google Shape;5393;p48"/>
              <p:cNvSpPr/>
              <p:nvPr/>
            </p:nvSpPr>
            <p:spPr>
              <a:xfrm>
                <a:off x="5722937" y="473075"/>
                <a:ext cx="563562" cy="15240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94" name="Google Shape;5394;p48"/>
              <p:cNvCxnSpPr/>
              <p:nvPr/>
            </p:nvCxnSpPr>
            <p:spPr>
              <a:xfrm>
                <a:off x="5722937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395" name="Google Shape;5395;p48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96" name="Google Shape;5396;p48"/>
              <p:cNvSpPr txBox="1"/>
              <p:nvPr/>
            </p:nvSpPr>
            <p:spPr>
              <a:xfrm>
                <a:off x="5722937" y="458787"/>
                <a:ext cx="558800" cy="92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7" name="Google Shape;5397;p48"/>
              <p:cNvSpPr/>
              <p:nvPr/>
            </p:nvSpPr>
            <p:spPr>
              <a:xfrm>
                <a:off x="5715000" y="347662"/>
                <a:ext cx="563562" cy="179387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98" name="Google Shape;5398;p48"/>
              <p:cNvGrpSpPr/>
              <p:nvPr/>
            </p:nvGrpSpPr>
            <p:grpSpPr>
              <a:xfrm>
                <a:off x="5851525" y="387350"/>
                <a:ext cx="280987" cy="102637"/>
                <a:chOff x="4521200" y="1346200"/>
                <a:chExt cx="222250" cy="152400"/>
              </a:xfrm>
            </p:grpSpPr>
            <p:cxnSp>
              <p:nvCxnSpPr>
                <p:cNvPr id="5399" name="Google Shape;5399;p48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00" name="Google Shape;5400;p48"/>
                <p:cNvCxnSpPr/>
                <p:nvPr/>
              </p:nvCxnSpPr>
              <p:spPr>
                <a:xfrm>
                  <a:off x="4673600" y="149542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01" name="Google Shape;5401;p48"/>
                <p:cNvCxnSpPr/>
                <p:nvPr/>
              </p:nvCxnSpPr>
              <p:spPr>
                <a:xfrm>
                  <a:off x="4594225" y="1349375"/>
                  <a:ext cx="82550" cy="14922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02" name="Google Shape;5402;p48"/>
              <p:cNvGrpSpPr/>
              <p:nvPr/>
            </p:nvGrpSpPr>
            <p:grpSpPr>
              <a:xfrm flipH="1" rot="10800000">
                <a:off x="5851525" y="385762"/>
                <a:ext cx="280987" cy="106913"/>
                <a:chOff x="4521200" y="1343025"/>
                <a:chExt cx="222250" cy="158750"/>
              </a:xfrm>
            </p:grpSpPr>
            <p:cxnSp>
              <p:nvCxnSpPr>
                <p:cNvPr id="5403" name="Google Shape;5403;p48"/>
                <p:cNvCxnSpPr/>
                <p:nvPr/>
              </p:nvCxnSpPr>
              <p:spPr>
                <a:xfrm flipH="1" rot="10800000">
                  <a:off x="4521200" y="1343025"/>
                  <a:ext cx="79375" cy="635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04" name="Google Shape;5404;p48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05" name="Google Shape;5405;p48"/>
                <p:cNvCxnSpPr/>
                <p:nvPr/>
              </p:nvCxnSpPr>
              <p:spPr>
                <a:xfrm>
                  <a:off x="4594225" y="1347787"/>
                  <a:ext cx="82550" cy="15398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5406" name="Google Shape;5406;p48"/>
            <p:cNvSpPr/>
            <p:nvPr/>
          </p:nvSpPr>
          <p:spPr>
            <a:xfrm>
              <a:off x="1627016368" y="657941268"/>
              <a:ext cx="208712046" cy="221214321"/>
            </a:xfrm>
            <a:custGeom>
              <a:rect b="b" l="l" r="r" t="t"/>
              <a:pathLst>
                <a:path extrusionOk="0" h="194" w="318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7" name="Google Shape;5407;p48"/>
            <p:cNvSpPr/>
            <p:nvPr/>
          </p:nvSpPr>
          <p:spPr>
            <a:xfrm>
              <a:off x="1186620627" y="939590704"/>
              <a:ext cx="198867349" cy="171041996"/>
            </a:xfrm>
            <a:custGeom>
              <a:rect b="b" l="l" r="r" t="t"/>
              <a:pathLst>
                <a:path extrusionOk="0" h="174" w="29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8" name="Google Shape;5408;p48"/>
            <p:cNvSpPr/>
            <p:nvPr/>
          </p:nvSpPr>
          <p:spPr>
            <a:xfrm>
              <a:off x="1578448042" y="922486116"/>
              <a:ext cx="259905565" cy="177883678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9" name="Google Shape;5409;p48"/>
            <p:cNvSpPr/>
            <p:nvPr/>
          </p:nvSpPr>
          <p:spPr>
            <a:xfrm>
              <a:off x="1854105456" y="961255767"/>
              <a:ext cx="85322535" cy="364889602"/>
            </a:xfrm>
            <a:custGeom>
              <a:rect b="b" l="l" r="r" t="t"/>
              <a:pathLst>
                <a:path extrusionOk="0" h="500" w="118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0" name="Google Shape;5410;p48"/>
            <p:cNvSpPr/>
            <p:nvPr/>
          </p:nvSpPr>
          <p:spPr>
            <a:xfrm>
              <a:off x="1343482892" y="1344389623"/>
              <a:ext cx="304535811" cy="53593519"/>
            </a:xfrm>
            <a:custGeom>
              <a:rect b="b" l="l" r="r" t="t"/>
              <a:pathLst>
                <a:path extrusionOk="0" h="32" w="370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1" name="Google Shape;5411;p48"/>
            <p:cNvSpPr/>
            <p:nvPr/>
          </p:nvSpPr>
          <p:spPr>
            <a:xfrm>
              <a:off x="1121644305" y="956694568"/>
              <a:ext cx="80071920" cy="305595053"/>
            </a:xfrm>
            <a:custGeom>
              <a:rect b="b" l="l" r="r" t="t"/>
              <a:pathLst>
                <a:path extrusionOk="0" h="412" w="176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2" name="Google Shape;5412;p48"/>
            <p:cNvSpPr txBox="1"/>
            <p:nvPr/>
          </p:nvSpPr>
          <p:spPr>
            <a:xfrm>
              <a:off x="1158662405" y="604326816"/>
              <a:ext cx="128605818" cy="263395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413" name="Google Shape;5413;p48"/>
            <p:cNvSpPr txBox="1"/>
            <p:nvPr/>
          </p:nvSpPr>
          <p:spPr>
            <a:xfrm>
              <a:off x="1133072440" y="901929409"/>
              <a:ext cx="122700314" cy="241730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414" name="Google Shape;5414;p48"/>
            <p:cNvSpPr txBox="1"/>
            <p:nvPr/>
          </p:nvSpPr>
          <p:spPr>
            <a:xfrm>
              <a:off x="1029400529" y="954380124"/>
              <a:ext cx="122700314" cy="241730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grpSp>
          <p:nvGrpSpPr>
            <p:cNvPr id="5415" name="Google Shape;5415;p48"/>
            <p:cNvGrpSpPr/>
            <p:nvPr/>
          </p:nvGrpSpPr>
          <p:grpSpPr>
            <a:xfrm rot="-2040000">
              <a:off x="415828794" y="1246392475"/>
              <a:ext cx="598095688" cy="222863156"/>
              <a:chOff x="0" y="0"/>
              <a:chExt cx="2147483647" cy="2147483647"/>
            </a:xfrm>
          </p:grpSpPr>
          <p:sp>
            <p:nvSpPr>
              <p:cNvPr id="5416" name="Google Shape;5416;p48"/>
              <p:cNvSpPr txBox="1"/>
              <p:nvPr/>
            </p:nvSpPr>
            <p:spPr>
              <a:xfrm>
                <a:off x="35510871" y="115425494"/>
                <a:ext cx="1715121256" cy="1648078665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7" name="Google Shape;5417;p48"/>
              <p:cNvSpPr txBox="1"/>
              <p:nvPr/>
            </p:nvSpPr>
            <p:spPr>
              <a:xfrm>
                <a:off x="0" y="277442527"/>
                <a:ext cx="1703340664" cy="1648078665"/>
              </a:xfrm>
              <a:prstGeom prst="rect">
                <a:avLst/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18" name="Google Shape;5418;p48"/>
              <p:cNvCxnSpPr/>
              <p:nvPr/>
            </p:nvCxnSpPr>
            <p:spPr>
              <a:xfrm>
                <a:off x="1520804874" y="1199140897"/>
                <a:ext cx="6266787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419" name="Google Shape;5419;p48"/>
              <p:cNvSpPr txBox="1"/>
              <p:nvPr/>
            </p:nvSpPr>
            <p:spPr>
              <a:xfrm>
                <a:off x="934708301" y="302088118"/>
                <a:ext cx="633746245" cy="165906973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0" name="Google Shape;5420;p48"/>
              <p:cNvSpPr txBox="1"/>
              <p:nvPr/>
            </p:nvSpPr>
            <p:spPr>
              <a:xfrm rot="240000">
                <a:off x="863542180" y="123350233"/>
                <a:ext cx="772747251" cy="1900783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0111</a:t>
                </a:r>
                <a:endParaRPr/>
              </a:p>
            </p:txBody>
          </p:sp>
        </p:grpSp>
        <p:sp>
          <p:nvSpPr>
            <p:cNvPr id="5421" name="Google Shape;5421;p48"/>
            <p:cNvSpPr txBox="1"/>
            <p:nvPr/>
          </p:nvSpPr>
          <p:spPr>
            <a:xfrm>
              <a:off x="0" y="1727461945"/>
              <a:ext cx="1203009465" cy="420021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destination address in arriving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packet’s header</a:t>
              </a:r>
              <a:endParaRPr/>
            </a:p>
          </p:txBody>
        </p:sp>
        <p:cxnSp>
          <p:nvCxnSpPr>
            <p:cNvPr id="5422" name="Google Shape;5422;p48"/>
            <p:cNvCxnSpPr/>
            <p:nvPr/>
          </p:nvCxnSpPr>
          <p:spPr>
            <a:xfrm flipH="1">
              <a:off x="408680794" y="884824822"/>
              <a:ext cx="582006539" cy="6567775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23" name="Google Shape;5423;p48"/>
            <p:cNvCxnSpPr/>
            <p:nvPr/>
          </p:nvCxnSpPr>
          <p:spPr>
            <a:xfrm rot="10800000">
              <a:off x="806308783" y="1441262263"/>
              <a:ext cx="9186099" cy="3238280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424" name="Google Shape;5424;p48"/>
            <p:cNvSpPr/>
            <p:nvPr/>
          </p:nvSpPr>
          <p:spPr>
            <a:xfrm flipH="1">
              <a:off x="1908580550" y="523388244"/>
              <a:ext cx="238903096" cy="26682551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5" name="Google Shape;5425;p48"/>
            <p:cNvSpPr/>
            <p:nvPr/>
          </p:nvSpPr>
          <p:spPr>
            <a:xfrm flipH="1">
              <a:off x="1490500216" y="319278289"/>
              <a:ext cx="238903096" cy="26682551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6" name="Google Shape;5426;p48"/>
            <p:cNvSpPr/>
            <p:nvPr/>
          </p:nvSpPr>
          <p:spPr>
            <a:xfrm rot="10800000">
              <a:off x="1766813760" y="1429911228"/>
              <a:ext cx="224463908" cy="26682551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7" name="Google Shape;5427;p48"/>
            <p:cNvSpPr/>
            <p:nvPr/>
          </p:nvSpPr>
          <p:spPr>
            <a:xfrm rot="10800000">
              <a:off x="1208935651" y="1418508411"/>
              <a:ext cx="224463908" cy="26682551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8" name="Google Shape;5428;p48"/>
            <p:cNvSpPr/>
            <p:nvPr/>
          </p:nvSpPr>
          <p:spPr>
            <a:xfrm rot="10800000">
              <a:off x="1473435777" y="1208696864"/>
              <a:ext cx="224463908" cy="324980173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29" name="Google Shape;5429;p48"/>
            <p:cNvGrpSpPr/>
            <p:nvPr/>
          </p:nvGrpSpPr>
          <p:grpSpPr>
            <a:xfrm>
              <a:off x="1493781735" y="0"/>
              <a:ext cx="227745742" cy="324980156"/>
              <a:chOff x="4581525" y="2647950"/>
              <a:chExt cx="550862" cy="452437"/>
            </a:xfrm>
          </p:grpSpPr>
          <p:sp>
            <p:nvSpPr>
              <p:cNvPr id="5430" name="Google Shape;5430;p48"/>
              <p:cNvSpPr txBox="1"/>
              <p:nvPr/>
            </p:nvSpPr>
            <p:spPr>
              <a:xfrm>
                <a:off x="4581525" y="2647950"/>
                <a:ext cx="550862" cy="452437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1" name="Google Shape;5431;p48"/>
              <p:cNvSpPr/>
              <p:nvPr/>
            </p:nvSpPr>
            <p:spPr>
              <a:xfrm>
                <a:off x="4611687" y="2657475"/>
                <a:ext cx="498475" cy="1174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2" name="Google Shape;5432;p48"/>
              <p:cNvSpPr txBox="1"/>
              <p:nvPr/>
            </p:nvSpPr>
            <p:spPr>
              <a:xfrm>
                <a:off x="4624387" y="2833687"/>
                <a:ext cx="476250" cy="247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33" name="Google Shape;5433;p48"/>
              <p:cNvCxnSpPr/>
              <p:nvPr/>
            </p:nvCxnSpPr>
            <p:spPr>
              <a:xfrm>
                <a:off x="4892675" y="2874962"/>
                <a:ext cx="1587" cy="206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34" name="Google Shape;5434;p48"/>
              <p:cNvCxnSpPr/>
              <p:nvPr/>
            </p:nvCxnSpPr>
            <p:spPr>
              <a:xfrm>
                <a:off x="4624387" y="2924175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35" name="Google Shape;5435;p48"/>
              <p:cNvCxnSpPr/>
              <p:nvPr/>
            </p:nvCxnSpPr>
            <p:spPr>
              <a:xfrm>
                <a:off x="4622800" y="2876550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436" name="Google Shape;5436;p48"/>
              <p:cNvSpPr/>
              <p:nvPr/>
            </p:nvSpPr>
            <p:spPr>
              <a:xfrm rot="5400000">
                <a:off x="4843462" y="2770187"/>
                <a:ext cx="46037" cy="65087"/>
              </a:xfrm>
              <a:prstGeom prst="rightArrow">
                <a:avLst>
                  <a:gd fmla="val 13017" name="adj1"/>
                  <a:gd fmla="val 5274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37" name="Google Shape;5437;p48"/>
            <p:cNvGrpSpPr/>
            <p:nvPr/>
          </p:nvGrpSpPr>
          <p:grpSpPr>
            <a:xfrm>
              <a:off x="1912518486" y="196128172"/>
              <a:ext cx="227745742" cy="324980156"/>
              <a:chOff x="4581525" y="2647950"/>
              <a:chExt cx="550862" cy="452437"/>
            </a:xfrm>
          </p:grpSpPr>
          <p:sp>
            <p:nvSpPr>
              <p:cNvPr id="5438" name="Google Shape;5438;p48"/>
              <p:cNvSpPr txBox="1"/>
              <p:nvPr/>
            </p:nvSpPr>
            <p:spPr>
              <a:xfrm>
                <a:off x="4581525" y="2647950"/>
                <a:ext cx="550862" cy="452437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9" name="Google Shape;5439;p48"/>
              <p:cNvSpPr/>
              <p:nvPr/>
            </p:nvSpPr>
            <p:spPr>
              <a:xfrm>
                <a:off x="4611687" y="2657475"/>
                <a:ext cx="498475" cy="1174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0" name="Google Shape;5440;p48"/>
              <p:cNvSpPr txBox="1"/>
              <p:nvPr/>
            </p:nvSpPr>
            <p:spPr>
              <a:xfrm>
                <a:off x="4624387" y="2833687"/>
                <a:ext cx="476250" cy="247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41" name="Google Shape;5441;p48"/>
              <p:cNvCxnSpPr/>
              <p:nvPr/>
            </p:nvCxnSpPr>
            <p:spPr>
              <a:xfrm>
                <a:off x="4892675" y="2874962"/>
                <a:ext cx="1587" cy="206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42" name="Google Shape;5442;p48"/>
              <p:cNvCxnSpPr/>
              <p:nvPr/>
            </p:nvCxnSpPr>
            <p:spPr>
              <a:xfrm>
                <a:off x="4624387" y="2924175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43" name="Google Shape;5443;p48"/>
              <p:cNvCxnSpPr/>
              <p:nvPr/>
            </p:nvCxnSpPr>
            <p:spPr>
              <a:xfrm>
                <a:off x="4622800" y="2876550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444" name="Google Shape;5444;p48"/>
              <p:cNvSpPr/>
              <p:nvPr/>
            </p:nvSpPr>
            <p:spPr>
              <a:xfrm rot="5400000">
                <a:off x="4843462" y="2770187"/>
                <a:ext cx="46037" cy="65087"/>
              </a:xfrm>
              <a:prstGeom prst="rightArrow">
                <a:avLst>
                  <a:gd fmla="val 13017" name="adj1"/>
                  <a:gd fmla="val 5274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45" name="Google Shape;5445;p48"/>
            <p:cNvGrpSpPr/>
            <p:nvPr/>
          </p:nvGrpSpPr>
          <p:grpSpPr>
            <a:xfrm>
              <a:off x="1759594460" y="1687614344"/>
              <a:ext cx="227745742" cy="324980156"/>
              <a:chOff x="4581525" y="2647950"/>
              <a:chExt cx="550862" cy="452437"/>
            </a:xfrm>
          </p:grpSpPr>
          <p:sp>
            <p:nvSpPr>
              <p:cNvPr id="5446" name="Google Shape;5446;p48"/>
              <p:cNvSpPr txBox="1"/>
              <p:nvPr/>
            </p:nvSpPr>
            <p:spPr>
              <a:xfrm>
                <a:off x="4581525" y="2647950"/>
                <a:ext cx="550862" cy="452437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7" name="Google Shape;5447;p48"/>
              <p:cNvSpPr/>
              <p:nvPr/>
            </p:nvSpPr>
            <p:spPr>
              <a:xfrm>
                <a:off x="4611687" y="2657475"/>
                <a:ext cx="498475" cy="1174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8" name="Google Shape;5448;p48"/>
              <p:cNvSpPr txBox="1"/>
              <p:nvPr/>
            </p:nvSpPr>
            <p:spPr>
              <a:xfrm>
                <a:off x="4624387" y="2833687"/>
                <a:ext cx="476250" cy="247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49" name="Google Shape;5449;p48"/>
              <p:cNvCxnSpPr/>
              <p:nvPr/>
            </p:nvCxnSpPr>
            <p:spPr>
              <a:xfrm>
                <a:off x="4892675" y="2874962"/>
                <a:ext cx="1587" cy="206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50" name="Google Shape;5450;p48"/>
              <p:cNvCxnSpPr/>
              <p:nvPr/>
            </p:nvCxnSpPr>
            <p:spPr>
              <a:xfrm>
                <a:off x="4624387" y="2924175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51" name="Google Shape;5451;p48"/>
              <p:cNvCxnSpPr/>
              <p:nvPr/>
            </p:nvCxnSpPr>
            <p:spPr>
              <a:xfrm>
                <a:off x="4622800" y="2876550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452" name="Google Shape;5452;p48"/>
              <p:cNvSpPr/>
              <p:nvPr/>
            </p:nvSpPr>
            <p:spPr>
              <a:xfrm rot="5400000">
                <a:off x="4843462" y="2770187"/>
                <a:ext cx="46037" cy="65087"/>
              </a:xfrm>
              <a:prstGeom prst="rightArrow">
                <a:avLst>
                  <a:gd fmla="val 13017" name="adj1"/>
                  <a:gd fmla="val 5274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53" name="Google Shape;5453;p48"/>
            <p:cNvGrpSpPr/>
            <p:nvPr/>
          </p:nvGrpSpPr>
          <p:grpSpPr>
            <a:xfrm>
              <a:off x="1472123161" y="1530255686"/>
              <a:ext cx="227745742" cy="324980156"/>
              <a:chOff x="4581525" y="2647950"/>
              <a:chExt cx="550862" cy="452437"/>
            </a:xfrm>
          </p:grpSpPr>
          <p:sp>
            <p:nvSpPr>
              <p:cNvPr id="5454" name="Google Shape;5454;p48"/>
              <p:cNvSpPr txBox="1"/>
              <p:nvPr/>
            </p:nvSpPr>
            <p:spPr>
              <a:xfrm>
                <a:off x="4581525" y="2647950"/>
                <a:ext cx="550862" cy="452437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5" name="Google Shape;5455;p48"/>
              <p:cNvSpPr/>
              <p:nvPr/>
            </p:nvSpPr>
            <p:spPr>
              <a:xfrm>
                <a:off x="4611687" y="2657475"/>
                <a:ext cx="498475" cy="1174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6" name="Google Shape;5456;p48"/>
              <p:cNvSpPr txBox="1"/>
              <p:nvPr/>
            </p:nvSpPr>
            <p:spPr>
              <a:xfrm>
                <a:off x="4624387" y="2833687"/>
                <a:ext cx="476250" cy="247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57" name="Google Shape;5457;p48"/>
              <p:cNvCxnSpPr/>
              <p:nvPr/>
            </p:nvCxnSpPr>
            <p:spPr>
              <a:xfrm>
                <a:off x="4892675" y="2874962"/>
                <a:ext cx="1587" cy="206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58" name="Google Shape;5458;p48"/>
              <p:cNvCxnSpPr/>
              <p:nvPr/>
            </p:nvCxnSpPr>
            <p:spPr>
              <a:xfrm>
                <a:off x="4624387" y="2924175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59" name="Google Shape;5459;p48"/>
              <p:cNvCxnSpPr/>
              <p:nvPr/>
            </p:nvCxnSpPr>
            <p:spPr>
              <a:xfrm>
                <a:off x="4622800" y="2876550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460" name="Google Shape;5460;p48"/>
              <p:cNvSpPr/>
              <p:nvPr/>
            </p:nvSpPr>
            <p:spPr>
              <a:xfrm rot="5400000">
                <a:off x="4843462" y="2770187"/>
                <a:ext cx="46037" cy="65087"/>
              </a:xfrm>
              <a:prstGeom prst="rightArrow">
                <a:avLst>
                  <a:gd fmla="val 13017" name="adj1"/>
                  <a:gd fmla="val 5274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61" name="Google Shape;5461;p48"/>
            <p:cNvGrpSpPr/>
            <p:nvPr/>
          </p:nvGrpSpPr>
          <p:grpSpPr>
            <a:xfrm>
              <a:off x="1201059818" y="1668229337"/>
              <a:ext cx="227745742" cy="324980156"/>
              <a:chOff x="4581525" y="2647950"/>
              <a:chExt cx="550862" cy="452437"/>
            </a:xfrm>
          </p:grpSpPr>
          <p:sp>
            <p:nvSpPr>
              <p:cNvPr id="5462" name="Google Shape;5462;p48"/>
              <p:cNvSpPr txBox="1"/>
              <p:nvPr/>
            </p:nvSpPr>
            <p:spPr>
              <a:xfrm>
                <a:off x="4581525" y="2647950"/>
                <a:ext cx="550862" cy="452437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3" name="Google Shape;5463;p48"/>
              <p:cNvSpPr/>
              <p:nvPr/>
            </p:nvSpPr>
            <p:spPr>
              <a:xfrm>
                <a:off x="4611687" y="2657475"/>
                <a:ext cx="498475" cy="117475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4" name="Google Shape;5464;p48"/>
              <p:cNvSpPr txBox="1"/>
              <p:nvPr/>
            </p:nvSpPr>
            <p:spPr>
              <a:xfrm>
                <a:off x="4624387" y="2833687"/>
                <a:ext cx="476250" cy="24765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65" name="Google Shape;5465;p48"/>
              <p:cNvCxnSpPr/>
              <p:nvPr/>
            </p:nvCxnSpPr>
            <p:spPr>
              <a:xfrm>
                <a:off x="4892675" y="2874962"/>
                <a:ext cx="1587" cy="206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66" name="Google Shape;5466;p48"/>
              <p:cNvCxnSpPr/>
              <p:nvPr/>
            </p:nvCxnSpPr>
            <p:spPr>
              <a:xfrm>
                <a:off x="4624387" y="2924175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67" name="Google Shape;5467;p48"/>
              <p:cNvCxnSpPr/>
              <p:nvPr/>
            </p:nvCxnSpPr>
            <p:spPr>
              <a:xfrm>
                <a:off x="4622800" y="2876550"/>
                <a:ext cx="4762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468" name="Google Shape;5468;p48"/>
              <p:cNvSpPr/>
              <p:nvPr/>
            </p:nvSpPr>
            <p:spPr>
              <a:xfrm rot="5400000">
                <a:off x="4843462" y="2770187"/>
                <a:ext cx="46037" cy="65087"/>
              </a:xfrm>
              <a:prstGeom prst="rightArrow">
                <a:avLst>
                  <a:gd fmla="val 13017" name="adj1"/>
                  <a:gd fmla="val 5274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69" name="Google Shape;5469;p48"/>
            <p:cNvSpPr/>
            <p:nvPr/>
          </p:nvSpPr>
          <p:spPr>
            <a:xfrm>
              <a:off x="876120130" y="856422389"/>
              <a:ext cx="430608097" cy="241706322"/>
            </a:xfrm>
            <a:custGeom>
              <a:rect b="b" l="l" r="r" t="t"/>
              <a:pathLst>
                <a:path extrusionOk="0" h="14797" w="10844">
                  <a:moveTo>
                    <a:pt x="0" y="14797"/>
                  </a:moveTo>
                  <a:cubicBezTo>
                    <a:pt x="2168" y="9517"/>
                    <a:pt x="5654" y="-1331"/>
                    <a:pt x="7042" y="135"/>
                  </a:cubicBezTo>
                  <a:cubicBezTo>
                    <a:pt x="8563" y="1950"/>
                    <a:pt x="9984" y="6698"/>
                    <a:pt x="10844" y="9978"/>
                  </a:cubicBezTo>
                </a:path>
              </a:pathLst>
            </a:custGeom>
            <a:noFill/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0" name="Google Shape;5470;p48"/>
          <p:cNvCxnSpPr/>
          <p:nvPr/>
        </p:nvCxnSpPr>
        <p:spPr>
          <a:xfrm>
            <a:off x="2197100" y="2743200"/>
            <a:ext cx="209550" cy="574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471" name="Google Shape;5471;p48"/>
          <p:cNvCxnSpPr/>
          <p:nvPr/>
        </p:nvCxnSpPr>
        <p:spPr>
          <a:xfrm flipH="1">
            <a:off x="3552825" y="2822575"/>
            <a:ext cx="2393950" cy="13255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472" name="Google Shape;5472;p48"/>
          <p:cNvGrpSpPr/>
          <p:nvPr/>
        </p:nvGrpSpPr>
        <p:grpSpPr>
          <a:xfrm>
            <a:off x="6099175" y="5089525"/>
            <a:ext cx="523875" cy="261937"/>
            <a:chOff x="0" y="0"/>
            <a:chExt cx="2147483647" cy="2147483647"/>
          </a:xfrm>
        </p:grpSpPr>
        <p:sp>
          <p:nvSpPr>
            <p:cNvPr id="5473" name="Google Shape;5473;p48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4" name="Google Shape;5474;p48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5" name="Google Shape;5475;p48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6" name="Google Shape;5476;p48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7" name="Google Shape;5477;p48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8" name="Google Shape;5478;p48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9" name="Google Shape;5479;p48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80" name="Google Shape;5480;p48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481" name="Google Shape;5481;p48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5482" name="Google Shape;5482;p48"/>
          <p:cNvGrpSpPr/>
          <p:nvPr/>
        </p:nvGrpSpPr>
        <p:grpSpPr>
          <a:xfrm>
            <a:off x="5481637" y="5353050"/>
            <a:ext cx="523875" cy="263525"/>
            <a:chOff x="0" y="0"/>
            <a:chExt cx="2147483647" cy="2147483647"/>
          </a:xfrm>
        </p:grpSpPr>
        <p:sp>
          <p:nvSpPr>
            <p:cNvPr id="5483" name="Google Shape;5483;p48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4" name="Google Shape;5484;p48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5" name="Google Shape;5485;p48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6" name="Google Shape;5486;p48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7" name="Google Shape;5487;p48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8" name="Google Shape;5488;p48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9" name="Google Shape;5489;p48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90" name="Google Shape;5490;p48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491" name="Google Shape;5491;p48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5492" name="Google Shape;5492;p48"/>
          <p:cNvGrpSpPr/>
          <p:nvPr/>
        </p:nvGrpSpPr>
        <p:grpSpPr>
          <a:xfrm>
            <a:off x="6723062" y="5376862"/>
            <a:ext cx="523875" cy="261937"/>
            <a:chOff x="0" y="0"/>
            <a:chExt cx="2147483647" cy="2147483647"/>
          </a:xfrm>
        </p:grpSpPr>
        <p:sp>
          <p:nvSpPr>
            <p:cNvPr id="5493" name="Google Shape;5493;p48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4" name="Google Shape;5494;p48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5" name="Google Shape;5495;p48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6" name="Google Shape;5496;p48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7" name="Google Shape;5497;p48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8" name="Google Shape;5498;p48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9" name="Google Shape;5499;p48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00" name="Google Shape;5500;p48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501" name="Google Shape;5501;p48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5502" name="Google Shape;5502;p48"/>
          <p:cNvGrpSpPr/>
          <p:nvPr/>
        </p:nvGrpSpPr>
        <p:grpSpPr>
          <a:xfrm>
            <a:off x="7165975" y="4721225"/>
            <a:ext cx="522287" cy="263525"/>
            <a:chOff x="0" y="0"/>
            <a:chExt cx="2147483647" cy="2147483647"/>
          </a:xfrm>
        </p:grpSpPr>
        <p:sp>
          <p:nvSpPr>
            <p:cNvPr id="5503" name="Google Shape;5503;p48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4" name="Google Shape;5504;p48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5" name="Google Shape;5505;p48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6" name="Google Shape;5506;p48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7" name="Google Shape;5507;p48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8" name="Google Shape;5508;p48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9" name="Google Shape;5509;p48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10" name="Google Shape;5510;p48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511" name="Google Shape;5511;p48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5512" name="Google Shape;5512;p48"/>
          <p:cNvGrpSpPr/>
          <p:nvPr/>
        </p:nvGrpSpPr>
        <p:grpSpPr>
          <a:xfrm>
            <a:off x="6169025" y="4416425"/>
            <a:ext cx="522287" cy="261937"/>
            <a:chOff x="0" y="0"/>
            <a:chExt cx="2147483647" cy="2147483647"/>
          </a:xfrm>
        </p:grpSpPr>
        <p:sp>
          <p:nvSpPr>
            <p:cNvPr id="5513" name="Google Shape;5513;p48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4" name="Google Shape;5514;p48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5" name="Google Shape;5515;p48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6" name="Google Shape;5516;p48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7" name="Google Shape;5517;p48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8" name="Google Shape;5518;p48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9" name="Google Shape;5519;p48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20" name="Google Shape;5520;p48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521" name="Google Shape;5521;p48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5522" name="Google Shape;5522;p48"/>
          <p:cNvGrpSpPr/>
          <p:nvPr/>
        </p:nvGrpSpPr>
        <p:grpSpPr>
          <a:xfrm>
            <a:off x="5149850" y="4714875"/>
            <a:ext cx="523875" cy="263525"/>
            <a:chOff x="0" y="0"/>
            <a:chExt cx="2147483647" cy="2147483647"/>
          </a:xfrm>
        </p:grpSpPr>
        <p:sp>
          <p:nvSpPr>
            <p:cNvPr id="5523" name="Google Shape;5523;p48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4" name="Google Shape;5524;p48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5" name="Google Shape;5525;p48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6" name="Google Shape;5526;p48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7" name="Google Shape;5527;p48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8" name="Google Shape;5528;p48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9" name="Google Shape;5529;p48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30" name="Google Shape;5530;p48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531" name="Google Shape;5531;p48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1: roadmap</a:t>
            </a:r>
            <a:endParaRPr/>
          </a:p>
        </p:txBody>
      </p:sp>
      <p:sp>
        <p:nvSpPr>
          <p:cNvPr id="158" name="Google Shape;158;p22"/>
          <p:cNvSpPr txBox="1"/>
          <p:nvPr>
            <p:ph idx="4294967295" type="body"/>
          </p:nvPr>
        </p:nvSpPr>
        <p:spPr>
          <a:xfrm>
            <a:off x="487362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1.1 what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the Internet?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edge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 systems, access networks, links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1.3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core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 switching, circuit switching, network structure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1.4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delay, loss, throughput in networks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protocol layers, service models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1.6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networks under attack: security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1.7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history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5" name="Shape 5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6" name="Google Shape;5536;p49"/>
          <p:cNvCxnSpPr/>
          <p:nvPr/>
        </p:nvCxnSpPr>
        <p:spPr>
          <a:xfrm flipH="1" rot="-5400000">
            <a:off x="5373687" y="2093912"/>
            <a:ext cx="557212" cy="26987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37" name="Google Shape;5537;p49"/>
          <p:cNvCxnSpPr/>
          <p:nvPr/>
        </p:nvCxnSpPr>
        <p:spPr>
          <a:xfrm rot="5400000">
            <a:off x="5768181" y="1988343"/>
            <a:ext cx="444500" cy="350837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38" name="Google Shape;5538;p49"/>
          <p:cNvCxnSpPr/>
          <p:nvPr/>
        </p:nvCxnSpPr>
        <p:spPr>
          <a:xfrm>
            <a:off x="5043487" y="2374900"/>
            <a:ext cx="468312" cy="0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539" name="Google Shape;5539;p49"/>
          <p:cNvGrpSpPr/>
          <p:nvPr/>
        </p:nvGrpSpPr>
        <p:grpSpPr>
          <a:xfrm>
            <a:off x="5443537" y="2192337"/>
            <a:ext cx="815975" cy="449262"/>
            <a:chOff x="0" y="0"/>
            <a:chExt cx="2147483647" cy="2147483647"/>
          </a:xfrm>
        </p:grpSpPr>
        <p:sp>
          <p:nvSpPr>
            <p:cNvPr id="5540" name="Google Shape;5540;p49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1" name="Google Shape;5541;p49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2" name="Google Shape;5542;p49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3" name="Google Shape;5543;p49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4" name="Google Shape;5544;p49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5" name="Google Shape;5545;p49"/>
            <p:cNvSpPr/>
            <p:nvPr/>
          </p:nvSpPr>
          <p:spPr>
            <a:xfrm>
              <a:off x="1299021350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6" name="Google Shape;5546;p49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47" name="Google Shape;5547;p49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548" name="Google Shape;5548;p49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5549" name="Google Shape;5549;p49"/>
          <p:cNvGrpSpPr/>
          <p:nvPr/>
        </p:nvGrpSpPr>
        <p:grpSpPr>
          <a:xfrm>
            <a:off x="7618412" y="2201862"/>
            <a:ext cx="815975" cy="449262"/>
            <a:chOff x="0" y="0"/>
            <a:chExt cx="2147483647" cy="2147483647"/>
          </a:xfrm>
        </p:grpSpPr>
        <p:sp>
          <p:nvSpPr>
            <p:cNvPr id="5550" name="Google Shape;5550;p49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1" name="Google Shape;5551;p49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2" name="Google Shape;5552;p49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3" name="Google Shape;5553;p49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4" name="Google Shape;5554;p49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5" name="Google Shape;5555;p49"/>
            <p:cNvSpPr/>
            <p:nvPr/>
          </p:nvSpPr>
          <p:spPr>
            <a:xfrm>
              <a:off x="1299021350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6" name="Google Shape;5556;p49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57" name="Google Shape;5557;p49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558" name="Google Shape;5558;p49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5559" name="Google Shape;5559;p49"/>
          <p:cNvCxnSpPr/>
          <p:nvPr/>
        </p:nvCxnSpPr>
        <p:spPr>
          <a:xfrm flipH="1" rot="5400000">
            <a:off x="7853362" y="4473575"/>
            <a:ext cx="557212" cy="147637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560" name="Google Shape;5560;p49"/>
          <p:cNvCxnSpPr/>
          <p:nvPr/>
        </p:nvCxnSpPr>
        <p:spPr>
          <a:xfrm rot="-5400000">
            <a:off x="7604125" y="4460875"/>
            <a:ext cx="501650" cy="117475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561" name="Google Shape;5561;p49"/>
          <p:cNvGrpSpPr/>
          <p:nvPr/>
        </p:nvGrpSpPr>
        <p:grpSpPr>
          <a:xfrm>
            <a:off x="7667625" y="3878262"/>
            <a:ext cx="815975" cy="449262"/>
            <a:chOff x="0" y="0"/>
            <a:chExt cx="2147483647" cy="2147483647"/>
          </a:xfrm>
        </p:grpSpPr>
        <p:sp>
          <p:nvSpPr>
            <p:cNvPr id="5562" name="Google Shape;5562;p49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3" name="Google Shape;5563;p49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4" name="Google Shape;5564;p49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5" name="Google Shape;5565;p49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6" name="Google Shape;5566;p49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7" name="Google Shape;5567;p49"/>
            <p:cNvSpPr/>
            <p:nvPr/>
          </p:nvSpPr>
          <p:spPr>
            <a:xfrm>
              <a:off x="1299021350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8" name="Google Shape;5568;p49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69" name="Google Shape;5569;p49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570" name="Google Shape;5570;p49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5571" name="Google Shape;5571;p4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5572" name="Google Shape;5572;p49"/>
          <p:cNvSpPr txBox="1"/>
          <p:nvPr>
            <p:ph idx="4294967295" type="title"/>
          </p:nvPr>
        </p:nvSpPr>
        <p:spPr>
          <a:xfrm>
            <a:off x="465137" y="274637"/>
            <a:ext cx="77724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Alternative core: circuit switching</a:t>
            </a:r>
            <a:endParaRPr/>
          </a:p>
        </p:txBody>
      </p:sp>
      <p:sp>
        <p:nvSpPr>
          <p:cNvPr id="5573" name="Google Shape;5573;p49"/>
          <p:cNvSpPr txBox="1"/>
          <p:nvPr>
            <p:ph idx="4294967295" type="body"/>
          </p:nvPr>
        </p:nvSpPr>
        <p:spPr>
          <a:xfrm>
            <a:off x="415925" y="1236662"/>
            <a:ext cx="446563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end-end resources allocated to, reserved for “call” between source &amp; dest: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diagram, each link has four circuits. 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call gets 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circuit in top link and 1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circuit in right link.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dedicated resources: no sharing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circuit-like (guaranteed) performance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circuit segment idle if not used by call </a:t>
            </a:r>
            <a:r>
              <a:rPr b="0" i="1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(no sharing)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commonly used in traditional telephone networks</a:t>
            </a:r>
            <a:endParaRPr/>
          </a:p>
        </p:txBody>
      </p:sp>
      <p:pic>
        <p:nvPicPr>
          <p:cNvPr descr="underline_base" id="5574" name="Google Shape;557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852487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575" name="Google Shape;5575;p4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576" name="Google Shape;5576;p49"/>
          <p:cNvGrpSpPr/>
          <p:nvPr/>
        </p:nvGrpSpPr>
        <p:grpSpPr>
          <a:xfrm>
            <a:off x="4749800" y="1371600"/>
            <a:ext cx="631825" cy="503237"/>
            <a:chOff x="-69850" y="2338387"/>
            <a:chExt cx="1557337" cy="1754187"/>
          </a:xfrm>
        </p:grpSpPr>
        <p:pic>
          <p:nvPicPr>
            <p:cNvPr descr="desktop_computer_stylized_medium" id="5577" name="Google Shape;557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8" name="Google Shape;5578;p4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9" name="Google Shape;5579;p49"/>
          <p:cNvGrpSpPr/>
          <p:nvPr/>
        </p:nvGrpSpPr>
        <p:grpSpPr>
          <a:xfrm>
            <a:off x="8499475" y="4603750"/>
            <a:ext cx="631825" cy="503237"/>
            <a:chOff x="-69850" y="2338387"/>
            <a:chExt cx="1557337" cy="1754187"/>
          </a:xfrm>
        </p:grpSpPr>
        <p:pic>
          <p:nvPicPr>
            <p:cNvPr descr="desktop_computer_stylized_medium" id="5580" name="Google Shape;5580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1" name="Google Shape;5581;p4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2" name="Google Shape;5582;p49"/>
          <p:cNvSpPr txBox="1"/>
          <p:nvPr/>
        </p:nvSpPr>
        <p:spPr>
          <a:xfrm>
            <a:off x="6273800" y="2319337"/>
            <a:ext cx="1346200" cy="55562"/>
          </a:xfrm>
          <a:prstGeom prst="rect">
            <a:avLst/>
          </a:prstGeom>
          <a:noFill/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3" name="Google Shape;5583;p49"/>
          <p:cNvSpPr txBox="1"/>
          <p:nvPr/>
        </p:nvSpPr>
        <p:spPr>
          <a:xfrm>
            <a:off x="6273800" y="2374900"/>
            <a:ext cx="1346200" cy="55562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4" name="Google Shape;5584;p49"/>
          <p:cNvSpPr txBox="1"/>
          <p:nvPr/>
        </p:nvSpPr>
        <p:spPr>
          <a:xfrm>
            <a:off x="6273800" y="2430462"/>
            <a:ext cx="1346200" cy="55562"/>
          </a:xfrm>
          <a:prstGeom prst="rect">
            <a:avLst/>
          </a:prstGeom>
          <a:noFill/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5" name="Google Shape;5585;p49"/>
          <p:cNvSpPr txBox="1"/>
          <p:nvPr/>
        </p:nvSpPr>
        <p:spPr>
          <a:xfrm>
            <a:off x="6273800" y="2486025"/>
            <a:ext cx="1346200" cy="55562"/>
          </a:xfrm>
          <a:prstGeom prst="rect">
            <a:avLst/>
          </a:prstGeom>
          <a:noFill/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6" name="Google Shape;5586;p49"/>
          <p:cNvGrpSpPr/>
          <p:nvPr/>
        </p:nvGrpSpPr>
        <p:grpSpPr>
          <a:xfrm>
            <a:off x="5570537" y="3878262"/>
            <a:ext cx="760412" cy="390524"/>
            <a:chOff x="3740150" y="2063750"/>
            <a:chExt cx="881062" cy="307974"/>
          </a:xfrm>
        </p:grpSpPr>
        <p:sp>
          <p:nvSpPr>
            <p:cNvPr id="5587" name="Google Shape;5587;p49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8" name="Google Shape;5588;p49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9" name="Google Shape;5589;p49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90" name="Google Shape;5590;p49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5591" name="Google Shape;5591;p49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2" name="Google Shape;5592;p49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593" name="Google Shape;5593;p49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94" name="Google Shape;5594;p49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595" name="Google Shape;5595;p49"/>
          <p:cNvGrpSpPr/>
          <p:nvPr/>
        </p:nvGrpSpPr>
        <p:grpSpPr>
          <a:xfrm rot="5400000">
            <a:off x="5261703" y="3111571"/>
            <a:ext cx="1280725" cy="235545"/>
            <a:chOff x="0" y="0"/>
            <a:chExt cx="2147483647" cy="2147483647"/>
          </a:xfrm>
        </p:grpSpPr>
        <p:sp>
          <p:nvSpPr>
            <p:cNvPr id="5596" name="Google Shape;5596;p49"/>
            <p:cNvSpPr txBox="1"/>
            <p:nvPr/>
          </p:nvSpPr>
          <p:spPr>
            <a:xfrm>
              <a:off x="0" y="0"/>
              <a:ext cx="2147482411" cy="536863939"/>
            </a:xfrm>
            <a:prstGeom prst="rect">
              <a:avLst/>
            </a:prstGeom>
            <a:noFill/>
            <a:ln cap="flat" cmpd="sng" w="254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7" name="Google Shape;5597;p49"/>
            <p:cNvSpPr txBox="1"/>
            <p:nvPr/>
          </p:nvSpPr>
          <p:spPr>
            <a:xfrm>
              <a:off x="1235" y="536870593"/>
              <a:ext cx="2147482411" cy="536870982"/>
            </a:xfrm>
            <a:prstGeom prst="rect">
              <a:avLst/>
            </a:prstGeom>
            <a:noFill/>
            <a:ln cap="flat" cmpd="sng" w="254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8" name="Google Shape;5598;p49"/>
            <p:cNvSpPr txBox="1"/>
            <p:nvPr/>
          </p:nvSpPr>
          <p:spPr>
            <a:xfrm>
              <a:off x="0" y="1073742071"/>
              <a:ext cx="2147482411" cy="536863939"/>
            </a:xfrm>
            <a:prstGeom prst="rect">
              <a:avLst/>
            </a:prstGeom>
            <a:noFill/>
            <a:ln cap="flat" cmpd="sng" w="254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9" name="Google Shape;5599;p49"/>
            <p:cNvSpPr txBox="1"/>
            <p:nvPr/>
          </p:nvSpPr>
          <p:spPr>
            <a:xfrm>
              <a:off x="1235" y="1610612664"/>
              <a:ext cx="2147482411" cy="536870982"/>
            </a:xfrm>
            <a:prstGeom prst="rect">
              <a:avLst/>
            </a:prstGeom>
            <a:noFill/>
            <a:ln cap="flat" cmpd="sng" w="254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0" name="Google Shape;5600;p49"/>
          <p:cNvGrpSpPr/>
          <p:nvPr/>
        </p:nvGrpSpPr>
        <p:grpSpPr>
          <a:xfrm>
            <a:off x="6349249" y="3991630"/>
            <a:ext cx="1328967" cy="221631"/>
            <a:chOff x="0" y="0"/>
            <a:chExt cx="2147483647" cy="2147483647"/>
          </a:xfrm>
        </p:grpSpPr>
        <p:sp>
          <p:nvSpPr>
            <p:cNvPr id="5601" name="Google Shape;5601;p49"/>
            <p:cNvSpPr txBox="1"/>
            <p:nvPr/>
          </p:nvSpPr>
          <p:spPr>
            <a:xfrm>
              <a:off x="0" y="0"/>
              <a:ext cx="2147483647" cy="536879585"/>
            </a:xfrm>
            <a:prstGeom prst="rect">
              <a:avLst/>
            </a:prstGeom>
            <a:noFill/>
            <a:ln cap="flat" cmpd="sng" w="254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2" name="Google Shape;5602;p49"/>
            <p:cNvSpPr txBox="1"/>
            <p:nvPr/>
          </p:nvSpPr>
          <p:spPr>
            <a:xfrm>
              <a:off x="0" y="536872740"/>
              <a:ext cx="2147483647" cy="536865424"/>
            </a:xfrm>
            <a:prstGeom prst="rect">
              <a:avLst/>
            </a:prstGeom>
            <a:noFill/>
            <a:ln cap="flat" cmpd="sng" w="254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3" name="Google Shape;5603;p49"/>
            <p:cNvSpPr txBox="1"/>
            <p:nvPr/>
          </p:nvSpPr>
          <p:spPr>
            <a:xfrm>
              <a:off x="0" y="1073745481"/>
              <a:ext cx="2147483647" cy="536879585"/>
            </a:xfrm>
            <a:prstGeom prst="rect">
              <a:avLst/>
            </a:prstGeom>
            <a:noFill/>
            <a:ln cap="flat" cmpd="sng" w="254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4" name="Google Shape;5604;p49"/>
            <p:cNvSpPr txBox="1"/>
            <p:nvPr/>
          </p:nvSpPr>
          <p:spPr>
            <a:xfrm>
              <a:off x="0" y="1610618222"/>
              <a:ext cx="2147483647" cy="536865424"/>
            </a:xfrm>
            <a:prstGeom prst="rect">
              <a:avLst/>
            </a:prstGeom>
            <a:noFill/>
            <a:ln cap="flat" cmpd="sng" w="254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5" name="Google Shape;5605;p49"/>
          <p:cNvSpPr txBox="1"/>
          <p:nvPr/>
        </p:nvSpPr>
        <p:spPr>
          <a:xfrm rot="5400000">
            <a:off x="7478712" y="3208337"/>
            <a:ext cx="1281112" cy="58737"/>
          </a:xfrm>
          <a:prstGeom prst="rect">
            <a:avLst/>
          </a:prstGeom>
          <a:noFill/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6" name="Google Shape;5606;p49"/>
          <p:cNvSpPr txBox="1"/>
          <p:nvPr/>
        </p:nvSpPr>
        <p:spPr>
          <a:xfrm rot="5400000">
            <a:off x="7419975" y="3208337"/>
            <a:ext cx="1281112" cy="58737"/>
          </a:xfrm>
          <a:prstGeom prst="rect">
            <a:avLst/>
          </a:prstGeom>
          <a:noFill/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7" name="Google Shape;5607;p49"/>
          <p:cNvSpPr txBox="1"/>
          <p:nvPr/>
        </p:nvSpPr>
        <p:spPr>
          <a:xfrm rot="5400000">
            <a:off x="7361237" y="3208337"/>
            <a:ext cx="1281112" cy="58737"/>
          </a:xfrm>
          <a:prstGeom prst="rect">
            <a:avLst/>
          </a:prstGeom>
          <a:noFill/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8" name="Google Shape;5608;p49"/>
          <p:cNvSpPr txBox="1"/>
          <p:nvPr/>
        </p:nvSpPr>
        <p:spPr>
          <a:xfrm rot="5400000">
            <a:off x="7302500" y="3208337"/>
            <a:ext cx="1281112" cy="58737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9" name="Google Shape;5609;p49"/>
          <p:cNvSpPr txBox="1"/>
          <p:nvPr/>
        </p:nvSpPr>
        <p:spPr>
          <a:xfrm rot="3180000">
            <a:off x="5179218" y="1955006"/>
            <a:ext cx="654050" cy="58737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0" name="Google Shape;5610;p49"/>
          <p:cNvSpPr txBox="1"/>
          <p:nvPr/>
        </p:nvSpPr>
        <p:spPr>
          <a:xfrm rot="3180000">
            <a:off x="8226425" y="4462462"/>
            <a:ext cx="652462" cy="58737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1" name="Google Shape;5611;p49"/>
          <p:cNvCxnSpPr/>
          <p:nvPr/>
        </p:nvCxnSpPr>
        <p:spPr>
          <a:xfrm>
            <a:off x="5043487" y="3990975"/>
            <a:ext cx="528637" cy="11112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12" name="Google Shape;5612;p49"/>
          <p:cNvCxnSpPr/>
          <p:nvPr/>
        </p:nvCxnSpPr>
        <p:spPr>
          <a:xfrm>
            <a:off x="5218112" y="3600450"/>
            <a:ext cx="461962" cy="315912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13" name="Google Shape;5613;p49"/>
          <p:cNvCxnSpPr/>
          <p:nvPr/>
        </p:nvCxnSpPr>
        <p:spPr>
          <a:xfrm flipH="1" rot="10800000">
            <a:off x="5159375" y="4237037"/>
            <a:ext cx="522287" cy="311150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14" name="Google Shape;5614;p49"/>
          <p:cNvCxnSpPr/>
          <p:nvPr/>
        </p:nvCxnSpPr>
        <p:spPr>
          <a:xfrm rot="-5400000">
            <a:off x="5495131" y="4461668"/>
            <a:ext cx="501650" cy="115887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15" name="Google Shape;5615;p49"/>
          <p:cNvCxnSpPr/>
          <p:nvPr/>
        </p:nvCxnSpPr>
        <p:spPr>
          <a:xfrm rot="10800000">
            <a:off x="8440737" y="4102100"/>
            <a:ext cx="703262" cy="0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16" name="Google Shape;5616;p49"/>
          <p:cNvCxnSpPr/>
          <p:nvPr/>
        </p:nvCxnSpPr>
        <p:spPr>
          <a:xfrm flipH="1" rot="-5400000">
            <a:off x="7707312" y="1914525"/>
            <a:ext cx="557212" cy="26987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617" name="Google Shape;5617;p49"/>
          <p:cNvGrpSpPr/>
          <p:nvPr/>
        </p:nvGrpSpPr>
        <p:grpSpPr>
          <a:xfrm>
            <a:off x="7972425" y="1371600"/>
            <a:ext cx="630237" cy="503237"/>
            <a:chOff x="-69850" y="2338387"/>
            <a:chExt cx="1557337" cy="1754187"/>
          </a:xfrm>
        </p:grpSpPr>
        <p:pic>
          <p:nvPicPr>
            <p:cNvPr descr="desktop_computer_stylized_medium" id="5618" name="Google Shape;5618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19" name="Google Shape;5619;p49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620" name="Google Shape;5620;p49"/>
          <p:cNvCxnSpPr/>
          <p:nvPr/>
        </p:nvCxnSpPr>
        <p:spPr>
          <a:xfrm rot="5400000">
            <a:off x="8161337" y="1751012"/>
            <a:ext cx="500062" cy="411162"/>
          </a:xfrm>
          <a:prstGeom prst="straightConnector1">
            <a:avLst/>
          </a:prstGeom>
          <a:noFill/>
          <a:ln cap="flat" cmpd="sng" w="9525">
            <a:solidFill>
              <a:srgbClr val="00CC98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621" name="Google Shape;5621;p49"/>
          <p:cNvSpPr txBox="1"/>
          <p:nvPr/>
        </p:nvSpPr>
        <p:spPr>
          <a:xfrm rot="960000">
            <a:off x="5665787" y="2289175"/>
            <a:ext cx="601662" cy="58737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2" name="Google Shape;5622;p49"/>
          <p:cNvSpPr txBox="1"/>
          <p:nvPr/>
        </p:nvSpPr>
        <p:spPr>
          <a:xfrm flipH="1" rot="-8280000">
            <a:off x="7880350" y="4048125"/>
            <a:ext cx="522287" cy="57150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3" name="Google Shape;5623;p49"/>
          <p:cNvSpPr txBox="1"/>
          <p:nvPr/>
        </p:nvSpPr>
        <p:spPr>
          <a:xfrm flipH="1" rot="-8580000">
            <a:off x="7605712" y="2474912"/>
            <a:ext cx="382587" cy="69850"/>
          </a:xfrm>
          <a:prstGeom prst="rect">
            <a:avLst/>
          </a:prstGeom>
          <a:solidFill>
            <a:srgbClr val="00B050"/>
          </a:solidFill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4" name="Google Shape;5624;p49"/>
          <p:cNvGrpSpPr/>
          <p:nvPr/>
        </p:nvGrpSpPr>
        <p:grpSpPr>
          <a:xfrm>
            <a:off x="5529262" y="3871912"/>
            <a:ext cx="815975" cy="449262"/>
            <a:chOff x="0" y="0"/>
            <a:chExt cx="2147483647" cy="2147483647"/>
          </a:xfrm>
        </p:grpSpPr>
        <p:sp>
          <p:nvSpPr>
            <p:cNvPr id="5625" name="Google Shape;5625;p49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6" name="Google Shape;5626;p49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7" name="Google Shape;5627;p49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8" name="Google Shape;5628;p49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9" name="Google Shape;5629;p49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0" name="Google Shape;5630;p49"/>
            <p:cNvSpPr/>
            <p:nvPr/>
          </p:nvSpPr>
          <p:spPr>
            <a:xfrm>
              <a:off x="1299021350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1" name="Google Shape;5631;p49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32" name="Google Shape;5632;p49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633" name="Google Shape;5633;p49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7" name="Shape 5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8" name="Google Shape;5638;p5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5639" name="Google Shape;563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062" y="760412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640" name="Google Shape;5640;p50"/>
          <p:cNvSpPr txBox="1"/>
          <p:nvPr>
            <p:ph idx="4294967295" type="title"/>
          </p:nvPr>
        </p:nvSpPr>
        <p:spPr>
          <a:xfrm>
            <a:off x="274637" y="71437"/>
            <a:ext cx="8462962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Circuit switching: FDM </a:t>
            </a: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versus</a:t>
            </a: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TDM</a:t>
            </a:r>
            <a:endParaRPr/>
          </a:p>
        </p:txBody>
      </p:sp>
      <p:grpSp>
        <p:nvGrpSpPr>
          <p:cNvPr id="5641" name="Google Shape;5641;p50"/>
          <p:cNvGrpSpPr/>
          <p:nvPr/>
        </p:nvGrpSpPr>
        <p:grpSpPr>
          <a:xfrm>
            <a:off x="393700" y="1585912"/>
            <a:ext cx="7239000" cy="2438400"/>
            <a:chOff x="457200" y="1598612"/>
            <a:chExt cx="7239000" cy="2438400"/>
          </a:xfrm>
        </p:grpSpPr>
        <p:sp>
          <p:nvSpPr>
            <p:cNvPr id="5642" name="Google Shape;5642;p50"/>
            <p:cNvSpPr txBox="1"/>
            <p:nvPr/>
          </p:nvSpPr>
          <p:spPr>
            <a:xfrm>
              <a:off x="457200" y="1598612"/>
              <a:ext cx="8445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FDM</a:t>
              </a:r>
              <a:endParaRPr/>
            </a:p>
          </p:txBody>
        </p:sp>
        <p:grpSp>
          <p:nvGrpSpPr>
            <p:cNvPr id="5643" name="Google Shape;5643;p50"/>
            <p:cNvGrpSpPr/>
            <p:nvPr/>
          </p:nvGrpSpPr>
          <p:grpSpPr>
            <a:xfrm>
              <a:off x="1143000" y="2209800"/>
              <a:ext cx="6553200" cy="1827212"/>
              <a:chOff x="1143000" y="2209800"/>
              <a:chExt cx="6553200" cy="1827212"/>
            </a:xfrm>
          </p:grpSpPr>
          <p:cxnSp>
            <p:nvCxnSpPr>
              <p:cNvPr id="5644" name="Google Shape;5644;p50"/>
              <p:cNvCxnSpPr/>
              <p:nvPr/>
            </p:nvCxnSpPr>
            <p:spPr>
              <a:xfrm rot="10800000">
                <a:off x="2743200" y="2209800"/>
                <a:ext cx="0" cy="12954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645" name="Google Shape;5645;p50"/>
              <p:cNvSpPr txBox="1"/>
              <p:nvPr/>
            </p:nvSpPr>
            <p:spPr>
              <a:xfrm>
                <a:off x="1143000" y="2667000"/>
                <a:ext cx="1524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frequency</a:t>
                </a:r>
                <a:endParaRPr/>
              </a:p>
            </p:txBody>
          </p:sp>
          <p:cxnSp>
            <p:nvCxnSpPr>
              <p:cNvPr id="5646" name="Google Shape;5646;p50"/>
              <p:cNvCxnSpPr/>
              <p:nvPr/>
            </p:nvCxnSpPr>
            <p:spPr>
              <a:xfrm>
                <a:off x="2743200" y="3505200"/>
                <a:ext cx="49530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647" name="Google Shape;5647;p50"/>
              <p:cNvSpPr txBox="1"/>
              <p:nvPr/>
            </p:nvSpPr>
            <p:spPr>
              <a:xfrm>
                <a:off x="4838700" y="3579812"/>
                <a:ext cx="760412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time</a:t>
                </a:r>
                <a:endParaRPr/>
              </a:p>
            </p:txBody>
          </p:sp>
          <p:sp>
            <p:nvSpPr>
              <p:cNvPr id="5648" name="Google Shape;5648;p50"/>
              <p:cNvSpPr txBox="1"/>
              <p:nvPr/>
            </p:nvSpPr>
            <p:spPr>
              <a:xfrm>
                <a:off x="2819400" y="2514600"/>
                <a:ext cx="4572000" cy="9144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49" name="Google Shape;5649;p50"/>
          <p:cNvSpPr txBox="1"/>
          <p:nvPr/>
        </p:nvSpPr>
        <p:spPr>
          <a:xfrm>
            <a:off x="2743200" y="2514600"/>
            <a:ext cx="4572000" cy="228600"/>
          </a:xfrm>
          <a:prstGeom prst="rect">
            <a:avLst/>
          </a:prstGeom>
          <a:solidFill>
            <a:srgbClr val="33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0" name="Google Shape;5650;p50"/>
          <p:cNvSpPr txBox="1"/>
          <p:nvPr/>
        </p:nvSpPr>
        <p:spPr>
          <a:xfrm>
            <a:off x="2743200" y="2743200"/>
            <a:ext cx="4572000" cy="228600"/>
          </a:xfrm>
          <a:prstGeom prst="rect">
            <a:avLst/>
          </a:prstGeom>
          <a:solidFill>
            <a:srgbClr val="99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1" name="Google Shape;5651;p50"/>
          <p:cNvSpPr txBox="1"/>
          <p:nvPr/>
        </p:nvSpPr>
        <p:spPr>
          <a:xfrm>
            <a:off x="2743200" y="2971800"/>
            <a:ext cx="4572000" cy="2286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2" name="Google Shape;5652;p50"/>
          <p:cNvSpPr txBox="1"/>
          <p:nvPr/>
        </p:nvSpPr>
        <p:spPr>
          <a:xfrm>
            <a:off x="2743200" y="3200400"/>
            <a:ext cx="4572000" cy="228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53" name="Google Shape;5653;p50"/>
          <p:cNvGrpSpPr/>
          <p:nvPr/>
        </p:nvGrpSpPr>
        <p:grpSpPr>
          <a:xfrm>
            <a:off x="381000" y="3748087"/>
            <a:ext cx="7239000" cy="2516188"/>
            <a:chOff x="457200" y="4037012"/>
            <a:chExt cx="7239000" cy="2516188"/>
          </a:xfrm>
        </p:grpSpPr>
        <p:sp>
          <p:nvSpPr>
            <p:cNvPr id="5654" name="Google Shape;5654;p50"/>
            <p:cNvSpPr txBox="1"/>
            <p:nvPr/>
          </p:nvSpPr>
          <p:spPr>
            <a:xfrm>
              <a:off x="457200" y="4037012"/>
              <a:ext cx="8445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TDM</a:t>
              </a:r>
              <a:endParaRPr/>
            </a:p>
          </p:txBody>
        </p:sp>
        <p:cxnSp>
          <p:nvCxnSpPr>
            <p:cNvPr id="5655" name="Google Shape;5655;p50"/>
            <p:cNvCxnSpPr/>
            <p:nvPr/>
          </p:nvCxnSpPr>
          <p:spPr>
            <a:xfrm rot="10800000">
              <a:off x="2743200" y="4725987"/>
              <a:ext cx="0" cy="1295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656" name="Google Shape;5656;p50"/>
            <p:cNvSpPr txBox="1"/>
            <p:nvPr/>
          </p:nvSpPr>
          <p:spPr>
            <a:xfrm>
              <a:off x="1143000" y="5183187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frequency</a:t>
              </a:r>
              <a:endParaRPr/>
            </a:p>
          </p:txBody>
        </p:sp>
        <p:cxnSp>
          <p:nvCxnSpPr>
            <p:cNvPr id="5657" name="Google Shape;5657;p50"/>
            <p:cNvCxnSpPr/>
            <p:nvPr/>
          </p:nvCxnSpPr>
          <p:spPr>
            <a:xfrm>
              <a:off x="2743200" y="6021387"/>
              <a:ext cx="49530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658" name="Google Shape;5658;p50"/>
            <p:cNvSpPr txBox="1"/>
            <p:nvPr/>
          </p:nvSpPr>
          <p:spPr>
            <a:xfrm>
              <a:off x="4838700" y="6096000"/>
              <a:ext cx="7604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/>
            </a:p>
          </p:txBody>
        </p:sp>
        <p:sp>
          <p:nvSpPr>
            <p:cNvPr id="5659" name="Google Shape;5659;p50"/>
            <p:cNvSpPr txBox="1"/>
            <p:nvPr/>
          </p:nvSpPr>
          <p:spPr>
            <a:xfrm>
              <a:off x="2819400" y="5029200"/>
              <a:ext cx="4572000" cy="914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0" name="Google Shape;5660;p50"/>
          <p:cNvGrpSpPr/>
          <p:nvPr/>
        </p:nvGrpSpPr>
        <p:grpSpPr>
          <a:xfrm>
            <a:off x="2743200" y="4740275"/>
            <a:ext cx="3886200" cy="914400"/>
            <a:chOff x="2819400" y="5029200"/>
            <a:chExt cx="3886200" cy="914400"/>
          </a:xfrm>
        </p:grpSpPr>
        <p:sp>
          <p:nvSpPr>
            <p:cNvPr id="5661" name="Google Shape;5661;p50"/>
            <p:cNvSpPr txBox="1"/>
            <p:nvPr/>
          </p:nvSpPr>
          <p:spPr>
            <a:xfrm>
              <a:off x="2819400" y="5029200"/>
              <a:ext cx="228600" cy="914400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2" name="Google Shape;5662;p50"/>
            <p:cNvSpPr txBox="1"/>
            <p:nvPr/>
          </p:nvSpPr>
          <p:spPr>
            <a:xfrm>
              <a:off x="3733800" y="5029200"/>
              <a:ext cx="228600" cy="914400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3" name="Google Shape;5663;p50"/>
            <p:cNvSpPr txBox="1"/>
            <p:nvPr/>
          </p:nvSpPr>
          <p:spPr>
            <a:xfrm>
              <a:off x="4648200" y="5029200"/>
              <a:ext cx="228600" cy="914400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4" name="Google Shape;5664;p50"/>
            <p:cNvSpPr txBox="1"/>
            <p:nvPr/>
          </p:nvSpPr>
          <p:spPr>
            <a:xfrm>
              <a:off x="5562600" y="5029200"/>
              <a:ext cx="228600" cy="914400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5" name="Google Shape;5665;p50"/>
            <p:cNvSpPr txBox="1"/>
            <p:nvPr/>
          </p:nvSpPr>
          <p:spPr>
            <a:xfrm>
              <a:off x="6477000" y="5029200"/>
              <a:ext cx="228600" cy="914400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6" name="Google Shape;5666;p50"/>
          <p:cNvGrpSpPr/>
          <p:nvPr/>
        </p:nvGrpSpPr>
        <p:grpSpPr>
          <a:xfrm>
            <a:off x="2971800" y="4740275"/>
            <a:ext cx="3886200" cy="914400"/>
            <a:chOff x="3048000" y="5029200"/>
            <a:chExt cx="3886200" cy="914400"/>
          </a:xfrm>
        </p:grpSpPr>
        <p:sp>
          <p:nvSpPr>
            <p:cNvPr id="5667" name="Google Shape;5667;p50"/>
            <p:cNvSpPr txBox="1"/>
            <p:nvPr/>
          </p:nvSpPr>
          <p:spPr>
            <a:xfrm>
              <a:off x="3048000" y="5029200"/>
              <a:ext cx="228600" cy="91440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8" name="Google Shape;5668;p50"/>
            <p:cNvSpPr txBox="1"/>
            <p:nvPr/>
          </p:nvSpPr>
          <p:spPr>
            <a:xfrm>
              <a:off x="3962400" y="5029200"/>
              <a:ext cx="228600" cy="91440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9" name="Google Shape;5669;p50"/>
            <p:cNvSpPr txBox="1"/>
            <p:nvPr/>
          </p:nvSpPr>
          <p:spPr>
            <a:xfrm>
              <a:off x="4876800" y="5029200"/>
              <a:ext cx="228600" cy="91440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0" name="Google Shape;5670;p50"/>
            <p:cNvSpPr txBox="1"/>
            <p:nvPr/>
          </p:nvSpPr>
          <p:spPr>
            <a:xfrm>
              <a:off x="5791200" y="5029200"/>
              <a:ext cx="228600" cy="91440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1" name="Google Shape;5671;p50"/>
            <p:cNvSpPr txBox="1"/>
            <p:nvPr/>
          </p:nvSpPr>
          <p:spPr>
            <a:xfrm>
              <a:off x="6705600" y="5029200"/>
              <a:ext cx="228600" cy="91440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2" name="Google Shape;5672;p50"/>
          <p:cNvGrpSpPr/>
          <p:nvPr/>
        </p:nvGrpSpPr>
        <p:grpSpPr>
          <a:xfrm>
            <a:off x="3200400" y="4740275"/>
            <a:ext cx="3886200" cy="914400"/>
            <a:chOff x="3276600" y="5029200"/>
            <a:chExt cx="3886200" cy="914400"/>
          </a:xfrm>
        </p:grpSpPr>
        <p:sp>
          <p:nvSpPr>
            <p:cNvPr id="5673" name="Google Shape;5673;p50"/>
            <p:cNvSpPr txBox="1"/>
            <p:nvPr/>
          </p:nvSpPr>
          <p:spPr>
            <a:xfrm>
              <a:off x="3276600" y="5029200"/>
              <a:ext cx="228600" cy="914400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4" name="Google Shape;5674;p50"/>
            <p:cNvSpPr txBox="1"/>
            <p:nvPr/>
          </p:nvSpPr>
          <p:spPr>
            <a:xfrm>
              <a:off x="4191000" y="5029200"/>
              <a:ext cx="228600" cy="914400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5" name="Google Shape;5675;p50"/>
            <p:cNvSpPr txBox="1"/>
            <p:nvPr/>
          </p:nvSpPr>
          <p:spPr>
            <a:xfrm>
              <a:off x="5105400" y="5029200"/>
              <a:ext cx="228600" cy="914400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6" name="Google Shape;5676;p50"/>
            <p:cNvSpPr txBox="1"/>
            <p:nvPr/>
          </p:nvSpPr>
          <p:spPr>
            <a:xfrm>
              <a:off x="6019800" y="5029200"/>
              <a:ext cx="228600" cy="914400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7" name="Google Shape;5677;p50"/>
            <p:cNvSpPr txBox="1"/>
            <p:nvPr/>
          </p:nvSpPr>
          <p:spPr>
            <a:xfrm>
              <a:off x="6934200" y="5029200"/>
              <a:ext cx="228600" cy="914400"/>
            </a:xfrm>
            <a:prstGeom prst="rect">
              <a:avLst/>
            </a:prstGeom>
            <a:solidFill>
              <a:srgbClr val="FFCC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78" name="Google Shape;5678;p50"/>
          <p:cNvGrpSpPr/>
          <p:nvPr/>
        </p:nvGrpSpPr>
        <p:grpSpPr>
          <a:xfrm>
            <a:off x="3429000" y="4740275"/>
            <a:ext cx="3886200" cy="914400"/>
            <a:chOff x="3505200" y="5029200"/>
            <a:chExt cx="3886200" cy="914400"/>
          </a:xfrm>
        </p:grpSpPr>
        <p:sp>
          <p:nvSpPr>
            <p:cNvPr id="5679" name="Google Shape;5679;p50"/>
            <p:cNvSpPr txBox="1"/>
            <p:nvPr/>
          </p:nvSpPr>
          <p:spPr>
            <a:xfrm>
              <a:off x="3505200" y="5029200"/>
              <a:ext cx="228600" cy="9144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0" name="Google Shape;5680;p50"/>
            <p:cNvSpPr txBox="1"/>
            <p:nvPr/>
          </p:nvSpPr>
          <p:spPr>
            <a:xfrm>
              <a:off x="4419600" y="5029200"/>
              <a:ext cx="228600" cy="9144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1" name="Google Shape;5681;p50"/>
            <p:cNvSpPr txBox="1"/>
            <p:nvPr/>
          </p:nvSpPr>
          <p:spPr>
            <a:xfrm>
              <a:off x="5334000" y="5029200"/>
              <a:ext cx="228600" cy="9144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2" name="Google Shape;5682;p50"/>
            <p:cNvSpPr txBox="1"/>
            <p:nvPr/>
          </p:nvSpPr>
          <p:spPr>
            <a:xfrm>
              <a:off x="6248400" y="5029200"/>
              <a:ext cx="228600" cy="9144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3" name="Google Shape;5683;p50"/>
            <p:cNvSpPr txBox="1"/>
            <p:nvPr/>
          </p:nvSpPr>
          <p:spPr>
            <a:xfrm>
              <a:off x="7162800" y="5029200"/>
              <a:ext cx="228600" cy="9144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84" name="Google Shape;5684;p50"/>
          <p:cNvGrpSpPr/>
          <p:nvPr/>
        </p:nvGrpSpPr>
        <p:grpSpPr>
          <a:xfrm>
            <a:off x="2743200" y="2743200"/>
            <a:ext cx="4572000" cy="457200"/>
            <a:chOff x="2819400" y="2743200"/>
            <a:chExt cx="4572000" cy="457200"/>
          </a:xfrm>
        </p:grpSpPr>
        <p:cxnSp>
          <p:nvCxnSpPr>
            <p:cNvPr id="5685" name="Google Shape;5685;p50"/>
            <p:cNvCxnSpPr/>
            <p:nvPr/>
          </p:nvCxnSpPr>
          <p:spPr>
            <a:xfrm>
              <a:off x="2819400" y="27432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86" name="Google Shape;5686;p50"/>
            <p:cNvCxnSpPr/>
            <p:nvPr/>
          </p:nvCxnSpPr>
          <p:spPr>
            <a:xfrm>
              <a:off x="2819400" y="29718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87" name="Google Shape;5687;p50"/>
            <p:cNvCxnSpPr/>
            <p:nvPr/>
          </p:nvCxnSpPr>
          <p:spPr>
            <a:xfrm>
              <a:off x="2819400" y="32004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688" name="Google Shape;5688;p50"/>
          <p:cNvGrpSpPr/>
          <p:nvPr/>
        </p:nvGrpSpPr>
        <p:grpSpPr>
          <a:xfrm>
            <a:off x="2971800" y="4740275"/>
            <a:ext cx="4114800" cy="914400"/>
            <a:chOff x="3048000" y="5029200"/>
            <a:chExt cx="4114800" cy="914400"/>
          </a:xfrm>
        </p:grpSpPr>
        <p:cxnSp>
          <p:nvCxnSpPr>
            <p:cNvPr id="5689" name="Google Shape;5689;p50"/>
            <p:cNvCxnSpPr/>
            <p:nvPr/>
          </p:nvCxnSpPr>
          <p:spPr>
            <a:xfrm>
              <a:off x="30480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0" name="Google Shape;5690;p50"/>
            <p:cNvCxnSpPr/>
            <p:nvPr/>
          </p:nvCxnSpPr>
          <p:spPr>
            <a:xfrm>
              <a:off x="32766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1" name="Google Shape;5691;p50"/>
            <p:cNvCxnSpPr/>
            <p:nvPr/>
          </p:nvCxnSpPr>
          <p:spPr>
            <a:xfrm>
              <a:off x="35052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2" name="Google Shape;5692;p50"/>
            <p:cNvCxnSpPr/>
            <p:nvPr/>
          </p:nvCxnSpPr>
          <p:spPr>
            <a:xfrm>
              <a:off x="37338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3" name="Google Shape;5693;p50"/>
            <p:cNvCxnSpPr/>
            <p:nvPr/>
          </p:nvCxnSpPr>
          <p:spPr>
            <a:xfrm>
              <a:off x="39624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4" name="Google Shape;5694;p50"/>
            <p:cNvCxnSpPr/>
            <p:nvPr/>
          </p:nvCxnSpPr>
          <p:spPr>
            <a:xfrm>
              <a:off x="41910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5" name="Google Shape;5695;p50"/>
            <p:cNvCxnSpPr/>
            <p:nvPr/>
          </p:nvCxnSpPr>
          <p:spPr>
            <a:xfrm>
              <a:off x="44196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6" name="Google Shape;5696;p50"/>
            <p:cNvCxnSpPr/>
            <p:nvPr/>
          </p:nvCxnSpPr>
          <p:spPr>
            <a:xfrm>
              <a:off x="46482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7" name="Google Shape;5697;p50"/>
            <p:cNvCxnSpPr/>
            <p:nvPr/>
          </p:nvCxnSpPr>
          <p:spPr>
            <a:xfrm>
              <a:off x="48768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8" name="Google Shape;5698;p50"/>
            <p:cNvCxnSpPr/>
            <p:nvPr/>
          </p:nvCxnSpPr>
          <p:spPr>
            <a:xfrm>
              <a:off x="51054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9" name="Google Shape;5699;p50"/>
            <p:cNvCxnSpPr/>
            <p:nvPr/>
          </p:nvCxnSpPr>
          <p:spPr>
            <a:xfrm>
              <a:off x="53340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0" name="Google Shape;5700;p50"/>
            <p:cNvCxnSpPr/>
            <p:nvPr/>
          </p:nvCxnSpPr>
          <p:spPr>
            <a:xfrm>
              <a:off x="55626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1" name="Google Shape;5701;p50"/>
            <p:cNvCxnSpPr/>
            <p:nvPr/>
          </p:nvCxnSpPr>
          <p:spPr>
            <a:xfrm>
              <a:off x="57912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2" name="Google Shape;5702;p50"/>
            <p:cNvCxnSpPr/>
            <p:nvPr/>
          </p:nvCxnSpPr>
          <p:spPr>
            <a:xfrm>
              <a:off x="60198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3" name="Google Shape;5703;p50"/>
            <p:cNvCxnSpPr/>
            <p:nvPr/>
          </p:nvCxnSpPr>
          <p:spPr>
            <a:xfrm>
              <a:off x="62484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4" name="Google Shape;5704;p50"/>
            <p:cNvCxnSpPr/>
            <p:nvPr/>
          </p:nvCxnSpPr>
          <p:spPr>
            <a:xfrm>
              <a:off x="64770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5" name="Google Shape;5705;p50"/>
            <p:cNvCxnSpPr/>
            <p:nvPr/>
          </p:nvCxnSpPr>
          <p:spPr>
            <a:xfrm>
              <a:off x="67056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6" name="Google Shape;5706;p50"/>
            <p:cNvCxnSpPr/>
            <p:nvPr/>
          </p:nvCxnSpPr>
          <p:spPr>
            <a:xfrm>
              <a:off x="69342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7" name="Google Shape;5707;p50"/>
            <p:cNvCxnSpPr/>
            <p:nvPr/>
          </p:nvCxnSpPr>
          <p:spPr>
            <a:xfrm>
              <a:off x="71628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708" name="Google Shape;5708;p50"/>
          <p:cNvGrpSpPr/>
          <p:nvPr/>
        </p:nvGrpSpPr>
        <p:grpSpPr>
          <a:xfrm>
            <a:off x="2743200" y="2628900"/>
            <a:ext cx="4572000" cy="685800"/>
            <a:chOff x="2819400" y="2628900"/>
            <a:chExt cx="4572000" cy="685800"/>
          </a:xfrm>
        </p:grpSpPr>
        <p:cxnSp>
          <p:nvCxnSpPr>
            <p:cNvPr id="5709" name="Google Shape;5709;p50"/>
            <p:cNvCxnSpPr/>
            <p:nvPr/>
          </p:nvCxnSpPr>
          <p:spPr>
            <a:xfrm>
              <a:off x="2819400" y="26289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0" name="Google Shape;5710;p50"/>
            <p:cNvCxnSpPr/>
            <p:nvPr/>
          </p:nvCxnSpPr>
          <p:spPr>
            <a:xfrm>
              <a:off x="2819400" y="28575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1" name="Google Shape;5711;p50"/>
            <p:cNvCxnSpPr/>
            <p:nvPr/>
          </p:nvCxnSpPr>
          <p:spPr>
            <a:xfrm>
              <a:off x="2819400" y="30861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2" name="Google Shape;5712;p50"/>
            <p:cNvCxnSpPr/>
            <p:nvPr/>
          </p:nvCxnSpPr>
          <p:spPr>
            <a:xfrm>
              <a:off x="2819400" y="3314700"/>
              <a:ext cx="4572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713" name="Google Shape;5713;p50"/>
          <p:cNvGrpSpPr/>
          <p:nvPr/>
        </p:nvGrpSpPr>
        <p:grpSpPr>
          <a:xfrm>
            <a:off x="2857500" y="4740275"/>
            <a:ext cx="4343400" cy="914400"/>
            <a:chOff x="2933700" y="5029200"/>
            <a:chExt cx="4343400" cy="914400"/>
          </a:xfrm>
        </p:grpSpPr>
        <p:cxnSp>
          <p:nvCxnSpPr>
            <p:cNvPr id="5714" name="Google Shape;5714;p50"/>
            <p:cNvCxnSpPr/>
            <p:nvPr/>
          </p:nvCxnSpPr>
          <p:spPr>
            <a:xfrm>
              <a:off x="29337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5" name="Google Shape;5715;p50"/>
            <p:cNvCxnSpPr/>
            <p:nvPr/>
          </p:nvCxnSpPr>
          <p:spPr>
            <a:xfrm>
              <a:off x="31623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6" name="Google Shape;5716;p50"/>
            <p:cNvCxnSpPr/>
            <p:nvPr/>
          </p:nvCxnSpPr>
          <p:spPr>
            <a:xfrm>
              <a:off x="33909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7" name="Google Shape;5717;p50"/>
            <p:cNvCxnSpPr/>
            <p:nvPr/>
          </p:nvCxnSpPr>
          <p:spPr>
            <a:xfrm>
              <a:off x="36195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8" name="Google Shape;5718;p50"/>
            <p:cNvCxnSpPr/>
            <p:nvPr/>
          </p:nvCxnSpPr>
          <p:spPr>
            <a:xfrm>
              <a:off x="38481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9" name="Google Shape;5719;p50"/>
            <p:cNvCxnSpPr/>
            <p:nvPr/>
          </p:nvCxnSpPr>
          <p:spPr>
            <a:xfrm>
              <a:off x="40767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0" name="Google Shape;5720;p50"/>
            <p:cNvCxnSpPr/>
            <p:nvPr/>
          </p:nvCxnSpPr>
          <p:spPr>
            <a:xfrm>
              <a:off x="43053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1" name="Google Shape;5721;p50"/>
            <p:cNvCxnSpPr/>
            <p:nvPr/>
          </p:nvCxnSpPr>
          <p:spPr>
            <a:xfrm>
              <a:off x="45339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2" name="Google Shape;5722;p50"/>
            <p:cNvCxnSpPr/>
            <p:nvPr/>
          </p:nvCxnSpPr>
          <p:spPr>
            <a:xfrm>
              <a:off x="47625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3" name="Google Shape;5723;p50"/>
            <p:cNvCxnSpPr/>
            <p:nvPr/>
          </p:nvCxnSpPr>
          <p:spPr>
            <a:xfrm>
              <a:off x="49911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4" name="Google Shape;5724;p50"/>
            <p:cNvCxnSpPr/>
            <p:nvPr/>
          </p:nvCxnSpPr>
          <p:spPr>
            <a:xfrm>
              <a:off x="52197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5" name="Google Shape;5725;p50"/>
            <p:cNvCxnSpPr/>
            <p:nvPr/>
          </p:nvCxnSpPr>
          <p:spPr>
            <a:xfrm>
              <a:off x="54483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6" name="Google Shape;5726;p50"/>
            <p:cNvCxnSpPr/>
            <p:nvPr/>
          </p:nvCxnSpPr>
          <p:spPr>
            <a:xfrm>
              <a:off x="56769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7" name="Google Shape;5727;p50"/>
            <p:cNvCxnSpPr/>
            <p:nvPr/>
          </p:nvCxnSpPr>
          <p:spPr>
            <a:xfrm>
              <a:off x="59055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8" name="Google Shape;5728;p50"/>
            <p:cNvCxnSpPr/>
            <p:nvPr/>
          </p:nvCxnSpPr>
          <p:spPr>
            <a:xfrm>
              <a:off x="61341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29" name="Google Shape;5729;p50"/>
            <p:cNvCxnSpPr/>
            <p:nvPr/>
          </p:nvCxnSpPr>
          <p:spPr>
            <a:xfrm>
              <a:off x="63627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30" name="Google Shape;5730;p50"/>
            <p:cNvCxnSpPr/>
            <p:nvPr/>
          </p:nvCxnSpPr>
          <p:spPr>
            <a:xfrm>
              <a:off x="65913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31" name="Google Shape;5731;p50"/>
            <p:cNvCxnSpPr/>
            <p:nvPr/>
          </p:nvCxnSpPr>
          <p:spPr>
            <a:xfrm>
              <a:off x="68199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32" name="Google Shape;5732;p50"/>
            <p:cNvCxnSpPr/>
            <p:nvPr/>
          </p:nvCxnSpPr>
          <p:spPr>
            <a:xfrm>
              <a:off x="70485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33" name="Google Shape;5733;p50"/>
            <p:cNvCxnSpPr/>
            <p:nvPr/>
          </p:nvCxnSpPr>
          <p:spPr>
            <a:xfrm>
              <a:off x="7277100" y="502920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734" name="Google Shape;5734;p50"/>
          <p:cNvGrpSpPr/>
          <p:nvPr/>
        </p:nvGrpSpPr>
        <p:grpSpPr>
          <a:xfrm>
            <a:off x="5368925" y="1257300"/>
            <a:ext cx="2709863" cy="952500"/>
            <a:chOff x="5519737" y="342900"/>
            <a:chExt cx="2709863" cy="952500"/>
          </a:xfrm>
        </p:grpSpPr>
        <p:grpSp>
          <p:nvGrpSpPr>
            <p:cNvPr id="5735" name="Google Shape;5735;p50"/>
            <p:cNvGrpSpPr/>
            <p:nvPr/>
          </p:nvGrpSpPr>
          <p:grpSpPr>
            <a:xfrm>
              <a:off x="5519737" y="838200"/>
              <a:ext cx="2709863" cy="457200"/>
              <a:chOff x="5519737" y="457200"/>
              <a:chExt cx="2709863" cy="457200"/>
            </a:xfrm>
          </p:grpSpPr>
          <p:sp>
            <p:nvSpPr>
              <p:cNvPr id="5736" name="Google Shape;5736;p50"/>
              <p:cNvSpPr txBox="1"/>
              <p:nvPr/>
            </p:nvSpPr>
            <p:spPr>
              <a:xfrm>
                <a:off x="5519737" y="457200"/>
                <a:ext cx="1184275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 users</a:t>
                </a:r>
                <a:endParaRPr/>
              </a:p>
            </p:txBody>
          </p:sp>
          <p:sp>
            <p:nvSpPr>
              <p:cNvPr id="5737" name="Google Shape;5737;p50"/>
              <p:cNvSpPr txBox="1"/>
              <p:nvPr/>
            </p:nvSpPr>
            <p:spPr>
              <a:xfrm>
                <a:off x="7086600" y="558800"/>
                <a:ext cx="228600" cy="228600"/>
              </a:xfrm>
              <a:prstGeom prst="rect">
                <a:avLst/>
              </a:prstGeom>
              <a:solidFill>
                <a:srgbClr val="3366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8" name="Google Shape;5738;p50"/>
              <p:cNvSpPr txBox="1"/>
              <p:nvPr/>
            </p:nvSpPr>
            <p:spPr>
              <a:xfrm>
                <a:off x="7391400" y="558800"/>
                <a:ext cx="228600" cy="228600"/>
              </a:xfrm>
              <a:prstGeom prst="rect">
                <a:avLst/>
              </a:prstGeom>
              <a:solidFill>
                <a:srgbClr val="99CC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9" name="Google Shape;5739;p50"/>
              <p:cNvSpPr txBox="1"/>
              <p:nvPr/>
            </p:nvSpPr>
            <p:spPr>
              <a:xfrm>
                <a:off x="7696200" y="558800"/>
                <a:ext cx="228600" cy="228600"/>
              </a:xfrm>
              <a:prstGeom prst="rect">
                <a:avLst/>
              </a:prstGeom>
              <a:solidFill>
                <a:srgbClr val="FFCC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0" name="Google Shape;5740;p50"/>
              <p:cNvSpPr txBox="1"/>
              <p:nvPr/>
            </p:nvSpPr>
            <p:spPr>
              <a:xfrm>
                <a:off x="8001000" y="558800"/>
                <a:ext cx="228600" cy="228600"/>
              </a:xfrm>
              <a:prstGeom prst="rect">
                <a:avLst/>
              </a:prstGeom>
              <a:solidFill>
                <a:srgbClr val="FF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41" name="Google Shape;5741;p50"/>
            <p:cNvSpPr txBox="1"/>
            <p:nvPr/>
          </p:nvSpPr>
          <p:spPr>
            <a:xfrm>
              <a:off x="5524500" y="342900"/>
              <a:ext cx="14557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endParaRPr/>
            </a:p>
          </p:txBody>
        </p:sp>
      </p:grpSp>
      <p:sp>
        <p:nvSpPr>
          <p:cNvPr id="5742" name="Google Shape;5742;p5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6" name="Shape 5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7" name="Google Shape;5747;p51"/>
          <p:cNvGrpSpPr/>
          <p:nvPr/>
        </p:nvGrpSpPr>
        <p:grpSpPr>
          <a:xfrm>
            <a:off x="6327775" y="2809875"/>
            <a:ext cx="1162050" cy="714375"/>
            <a:chOff x="0" y="0"/>
            <a:chExt cx="2147483647" cy="2147483647"/>
          </a:xfrm>
        </p:grpSpPr>
        <p:sp>
          <p:nvSpPr>
            <p:cNvPr id="5748" name="Google Shape;5748;p51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9" name="Google Shape;5749;p51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0" name="Google Shape;5750;p51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1" name="Google Shape;5751;p51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2" name="Google Shape;5752;p51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3" name="Google Shape;5753;p51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4" name="Google Shape;5754;p51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55" name="Google Shape;5755;p51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5756" name="Google Shape;5756;p51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5757" name="Google Shape;5757;p5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5758" name="Google Shape;575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75" y="75247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759" name="Google Shape;5759;p51"/>
          <p:cNvSpPr txBox="1"/>
          <p:nvPr>
            <p:ph idx="4294967295" type="title"/>
          </p:nvPr>
        </p:nvSpPr>
        <p:spPr>
          <a:xfrm>
            <a:off x="325437" y="177800"/>
            <a:ext cx="80010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Packet switching versus circuit switching</a:t>
            </a:r>
            <a:endParaRPr/>
          </a:p>
        </p:txBody>
      </p:sp>
      <p:sp>
        <p:nvSpPr>
          <p:cNvPr id="5760" name="Google Shape;5760;p51"/>
          <p:cNvSpPr txBox="1"/>
          <p:nvPr>
            <p:ph idx="4294967295" type="body"/>
          </p:nvPr>
        </p:nvSpPr>
        <p:spPr>
          <a:xfrm>
            <a:off x="533400" y="1981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  <a:endParaRPr/>
          </a:p>
          <a:p>
            <a:pPr indent="-231775" lvl="0" marL="2317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Mb/s link</a:t>
            </a:r>
            <a:endParaRPr/>
          </a:p>
          <a:p>
            <a:pPr indent="-231775" lvl="0" marL="2317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user: </a:t>
            </a:r>
            <a:endParaRPr/>
          </a:p>
          <a:p>
            <a:pPr indent="-219074" lvl="1" marL="566737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 kb/s when “active”</a:t>
            </a:r>
            <a:endParaRPr/>
          </a:p>
          <a:p>
            <a:pPr indent="-219074" lvl="1" marL="566737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active 10% of time</a:t>
            </a:r>
            <a:endParaRPr/>
          </a:p>
          <a:p>
            <a:pPr indent="-92074" lvl="1" marL="566737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1775" lvl="0" marL="2317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circuit-switching: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19074" lvl="1" marL="566737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 users</a:t>
            </a:r>
            <a:endParaRPr/>
          </a:p>
          <a:p>
            <a:pPr indent="-231775" lvl="0" marL="2317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packet switching: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19074" lvl="1" marL="566737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35 users, probability &gt; 10 active at same time is less than .0004 *</a:t>
            </a:r>
            <a:endParaRPr/>
          </a:p>
          <a:p>
            <a:pPr indent="-215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61" name="Google Shape;5761;p51"/>
          <p:cNvSpPr txBox="1"/>
          <p:nvPr>
            <p:ph idx="4294967295" type="body"/>
          </p:nvPr>
        </p:nvSpPr>
        <p:spPr>
          <a:xfrm>
            <a:off x="368300" y="1122362"/>
            <a:ext cx="87153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packet switching allows more users to use network!</a:t>
            </a:r>
            <a:endParaRPr/>
          </a:p>
        </p:txBody>
      </p:sp>
      <p:cxnSp>
        <p:nvCxnSpPr>
          <p:cNvPr id="5762" name="Google Shape;5762;p51"/>
          <p:cNvCxnSpPr/>
          <p:nvPr/>
        </p:nvCxnSpPr>
        <p:spPr>
          <a:xfrm>
            <a:off x="5380037" y="2562225"/>
            <a:ext cx="838200" cy="4572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3" name="Google Shape;5763;p51"/>
          <p:cNvCxnSpPr/>
          <p:nvPr/>
        </p:nvCxnSpPr>
        <p:spPr>
          <a:xfrm>
            <a:off x="6218237" y="3019425"/>
            <a:ext cx="2038350" cy="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764" name="Google Shape;5764;p51"/>
          <p:cNvCxnSpPr/>
          <p:nvPr/>
        </p:nvCxnSpPr>
        <p:spPr>
          <a:xfrm>
            <a:off x="6218237" y="3171825"/>
            <a:ext cx="203835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765" name="Google Shape;5765;p51"/>
          <p:cNvCxnSpPr/>
          <p:nvPr/>
        </p:nvCxnSpPr>
        <p:spPr>
          <a:xfrm flipH="1" rot="10800000">
            <a:off x="5456237" y="3171825"/>
            <a:ext cx="762000" cy="609600"/>
          </a:xfrm>
          <a:prstGeom prst="straightConnector1">
            <a:avLst/>
          </a:prstGeom>
          <a:noFill/>
          <a:ln cap="flat" cmpd="sng" w="28575">
            <a:solidFill>
              <a:srgbClr val="0000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66" name="Google Shape;5766;p51"/>
          <p:cNvSpPr txBox="1"/>
          <p:nvPr/>
        </p:nvSpPr>
        <p:spPr>
          <a:xfrm>
            <a:off x="5145087" y="2740025"/>
            <a:ext cx="73025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bin"/>
              <a:buNone/>
            </a:pPr>
            <a:r>
              <a:rPr b="0" i="1" lang="en-US" sz="2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0" i="0" lang="en-US" sz="2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users</a:t>
            </a:r>
            <a:endParaRPr/>
          </a:p>
        </p:txBody>
      </p:sp>
      <p:sp>
        <p:nvSpPr>
          <p:cNvPr id="5767" name="Google Shape;5767;p51"/>
          <p:cNvSpPr txBox="1"/>
          <p:nvPr/>
        </p:nvSpPr>
        <p:spPr>
          <a:xfrm>
            <a:off x="7542212" y="3303587"/>
            <a:ext cx="1468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Mbps link</a:t>
            </a:r>
            <a:endParaRPr/>
          </a:p>
        </p:txBody>
      </p:sp>
      <p:cxnSp>
        <p:nvCxnSpPr>
          <p:cNvPr id="5768" name="Google Shape;5768;p51"/>
          <p:cNvCxnSpPr/>
          <p:nvPr/>
        </p:nvCxnSpPr>
        <p:spPr>
          <a:xfrm>
            <a:off x="7491412" y="3100387"/>
            <a:ext cx="1409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769" name="Google Shape;5769;p51"/>
          <p:cNvGrpSpPr/>
          <p:nvPr/>
        </p:nvGrpSpPr>
        <p:grpSpPr>
          <a:xfrm>
            <a:off x="4719637" y="4767262"/>
            <a:ext cx="4168775" cy="985838"/>
            <a:chOff x="4787900" y="4916487"/>
            <a:chExt cx="4168775" cy="985838"/>
          </a:xfrm>
        </p:grpSpPr>
        <p:sp>
          <p:nvSpPr>
            <p:cNvPr id="5770" name="Google Shape;5770;p51"/>
            <p:cNvSpPr txBox="1"/>
            <p:nvPr/>
          </p:nvSpPr>
          <p:spPr>
            <a:xfrm>
              <a:off x="4787900" y="4916487"/>
              <a:ext cx="41687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Cabin"/>
                <a:buNone/>
              </a:pPr>
              <a:r>
                <a:rPr b="0" i="1" lang="en-US" sz="2400" u="none">
                  <a:solidFill>
                    <a:srgbClr val="CC0000"/>
                  </a:solidFill>
                  <a:latin typeface="Cabin"/>
                  <a:ea typeface="Cabin"/>
                  <a:cs typeface="Cabin"/>
                  <a:sym typeface="Cabin"/>
                </a:rPr>
                <a:t>Q:</a:t>
              </a: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how did we get value 0.0004?</a:t>
              </a:r>
              <a:endParaRPr/>
            </a:p>
          </p:txBody>
        </p:sp>
        <p:sp>
          <p:nvSpPr>
            <p:cNvPr id="5771" name="Google Shape;5771;p51"/>
            <p:cNvSpPr txBox="1"/>
            <p:nvPr/>
          </p:nvSpPr>
          <p:spPr>
            <a:xfrm>
              <a:off x="4811712" y="5445125"/>
              <a:ext cx="40211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Cabin"/>
                <a:buNone/>
              </a:pPr>
              <a:r>
                <a:rPr b="0" i="1" lang="en-US" sz="2400" u="none">
                  <a:solidFill>
                    <a:srgbClr val="CC0000"/>
                  </a:solidFill>
                  <a:latin typeface="Cabin"/>
                  <a:ea typeface="Cabin"/>
                  <a:cs typeface="Cabin"/>
                  <a:sym typeface="Cabin"/>
                </a:rPr>
                <a:t>Q:</a:t>
              </a:r>
              <a:r>
                <a:rPr b="0" i="0" lang="en-US" sz="24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what happens if &gt; 35 users ?</a:t>
              </a:r>
              <a:endParaRPr/>
            </a:p>
          </p:txBody>
        </p:sp>
      </p:grpSp>
      <p:sp>
        <p:nvSpPr>
          <p:cNvPr id="5772" name="Google Shape;5772;p51"/>
          <p:cNvSpPr txBox="1"/>
          <p:nvPr/>
        </p:nvSpPr>
        <p:spPr>
          <a:xfrm rot="5220000">
            <a:off x="4791868" y="2780506"/>
            <a:ext cx="736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/>
          </a:p>
        </p:txBody>
      </p:sp>
      <p:grpSp>
        <p:nvGrpSpPr>
          <p:cNvPr id="5773" name="Google Shape;5773;p51"/>
          <p:cNvGrpSpPr/>
          <p:nvPr/>
        </p:nvGrpSpPr>
        <p:grpSpPr>
          <a:xfrm>
            <a:off x="4646612" y="2066925"/>
            <a:ext cx="779462" cy="679450"/>
            <a:chOff x="-69850" y="2338387"/>
            <a:chExt cx="1557337" cy="1754187"/>
          </a:xfrm>
        </p:grpSpPr>
        <p:pic>
          <p:nvPicPr>
            <p:cNvPr descr="desktop_computer_stylized_medium" id="5774" name="Google Shape;5774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5" name="Google Shape;5775;p5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6" name="Google Shape;5776;p51"/>
          <p:cNvGrpSpPr/>
          <p:nvPr/>
        </p:nvGrpSpPr>
        <p:grpSpPr>
          <a:xfrm>
            <a:off x="4651375" y="3392487"/>
            <a:ext cx="779462" cy="679450"/>
            <a:chOff x="-69850" y="2338387"/>
            <a:chExt cx="1557337" cy="1754187"/>
          </a:xfrm>
        </p:grpSpPr>
        <p:pic>
          <p:nvPicPr>
            <p:cNvPr descr="desktop_computer_stylized_medium" id="5777" name="Google Shape;5777;p5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8" name="Google Shape;5778;p5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79" name="Google Shape;5779;p5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80" name="Google Shape;5780;p51"/>
          <p:cNvSpPr txBox="1"/>
          <p:nvPr/>
        </p:nvSpPr>
        <p:spPr>
          <a:xfrm>
            <a:off x="422275" y="6127750"/>
            <a:ext cx="91471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4" name="Shape 5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" name="Google Shape;5785;p5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5786" name="Google Shape;5786;p52"/>
          <p:cNvSpPr txBox="1"/>
          <p:nvPr>
            <p:ph idx="4294967295" type="body"/>
          </p:nvPr>
        </p:nvSpPr>
        <p:spPr>
          <a:xfrm>
            <a:off x="431800" y="1720850"/>
            <a:ext cx="819626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great for bursty data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resource sharing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simpler, no call setup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excessive congestion possible: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packet delay and loss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protocols needed for reliable data transfer, congestion control</a:t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How to provide circuit-like behavior?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bandwidth guarantees needed for audio/video apps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still an unsolved problem (chapter 7)</a:t>
            </a:r>
            <a:endParaRPr/>
          </a:p>
        </p:txBody>
      </p:sp>
      <p:sp>
        <p:nvSpPr>
          <p:cNvPr id="5787" name="Google Shape;5787;p52"/>
          <p:cNvSpPr txBox="1"/>
          <p:nvPr>
            <p:ph idx="4294967295" type="body"/>
          </p:nvPr>
        </p:nvSpPr>
        <p:spPr>
          <a:xfrm>
            <a:off x="274637" y="1196975"/>
            <a:ext cx="7620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is packet switching a “slam dunk winner?”</a:t>
            </a:r>
            <a:endParaRPr/>
          </a:p>
        </p:txBody>
      </p:sp>
      <p:sp>
        <p:nvSpPr>
          <p:cNvPr id="5788" name="Google Shape;5788;p52"/>
          <p:cNvSpPr txBox="1"/>
          <p:nvPr/>
        </p:nvSpPr>
        <p:spPr>
          <a:xfrm>
            <a:off x="352425" y="5472112"/>
            <a:ext cx="82343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human analogies of reserved resources (circuit switching) versus on-demand allocation (packet-switching)?</a:t>
            </a:r>
            <a:endParaRPr/>
          </a:p>
        </p:txBody>
      </p:sp>
      <p:pic>
        <p:nvPicPr>
          <p:cNvPr descr="underline_base" id="5789" name="Google Shape;578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75" y="752475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790" name="Google Shape;5790;p52"/>
          <p:cNvSpPr txBox="1"/>
          <p:nvPr/>
        </p:nvSpPr>
        <p:spPr>
          <a:xfrm>
            <a:off x="325437" y="177800"/>
            <a:ext cx="80010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Packet switching versus circuit switching</a:t>
            </a:r>
            <a:endParaRPr/>
          </a:p>
        </p:txBody>
      </p:sp>
      <p:sp>
        <p:nvSpPr>
          <p:cNvPr id="5791" name="Google Shape;5791;p5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5" name="Shape 5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6" name="Google Shape;5796;p53"/>
          <p:cNvSpPr txBox="1"/>
          <p:nvPr>
            <p:ph idx="4294967295" type="title"/>
          </p:nvPr>
        </p:nvSpPr>
        <p:spPr>
          <a:xfrm>
            <a:off x="255587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structure: network of networks</a:t>
            </a:r>
            <a:endParaRPr/>
          </a:p>
        </p:txBody>
      </p:sp>
      <p:pic>
        <p:nvPicPr>
          <p:cNvPr descr="underline_base" id="5797" name="Google Shape;579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7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798" name="Google Shape;5798;p53"/>
          <p:cNvSpPr txBox="1"/>
          <p:nvPr/>
        </p:nvSpPr>
        <p:spPr>
          <a:xfrm>
            <a:off x="481012" y="1263650"/>
            <a:ext cx="819626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 systems connect to Internet via </a:t>
            </a:r>
            <a:r>
              <a:rPr b="0" i="0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access ISPs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(Internet Service Providers)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residential, company and university ISPs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Access ISPs in turn must be interconnected. 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 that any two hosts can send packets to each other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Resulting network of networks is very complex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evolution was driven by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economics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national policies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Let’s take a stepwise approach to describe current Internet structure</a:t>
            </a:r>
            <a:endParaRPr/>
          </a:p>
        </p:txBody>
      </p:sp>
      <p:sp>
        <p:nvSpPr>
          <p:cNvPr id="5799" name="Google Shape;5799;p5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5800" name="Google Shape;5800;p5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4" name="Shape 5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5" name="Google Shape;5805;p54"/>
          <p:cNvSpPr txBox="1"/>
          <p:nvPr>
            <p:ph idx="4294967295" type="title"/>
          </p:nvPr>
        </p:nvSpPr>
        <p:spPr>
          <a:xfrm>
            <a:off x="255587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structure: network of networks</a:t>
            </a:r>
            <a:endParaRPr/>
          </a:p>
        </p:txBody>
      </p:sp>
      <p:sp>
        <p:nvSpPr>
          <p:cNvPr id="5806" name="Google Shape;5806;p54"/>
          <p:cNvSpPr txBox="1"/>
          <p:nvPr>
            <p:ph idx="4294967295" type="body"/>
          </p:nvPr>
        </p:nvSpPr>
        <p:spPr>
          <a:xfrm>
            <a:off x="473075" y="1073150"/>
            <a:ext cx="82042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Question: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given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millions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of access ISPs, how to connect them together?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5807" name="Google Shape;580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7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08" name="Google Shape;5808;p54"/>
          <p:cNvGrpSpPr/>
          <p:nvPr/>
        </p:nvGrpSpPr>
        <p:grpSpPr>
          <a:xfrm>
            <a:off x="423861" y="1781386"/>
            <a:ext cx="8464551" cy="4692149"/>
            <a:chOff x="0" y="0"/>
            <a:chExt cx="2147483647" cy="2147483647"/>
          </a:xfrm>
        </p:grpSpPr>
        <p:grpSp>
          <p:nvGrpSpPr>
            <p:cNvPr id="5809" name="Google Shape;5809;p54"/>
            <p:cNvGrpSpPr/>
            <p:nvPr/>
          </p:nvGrpSpPr>
          <p:grpSpPr>
            <a:xfrm>
              <a:off x="355610300" y="210528359"/>
              <a:ext cx="164528923" cy="191409616"/>
              <a:chOff x="0" y="0"/>
              <a:chExt cx="2147483647" cy="2147483647"/>
            </a:xfrm>
          </p:grpSpPr>
          <p:sp>
            <p:nvSpPr>
              <p:cNvPr id="5810" name="Google Shape;5810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1" name="Google Shape;5811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12" name="Google Shape;5812;p54"/>
            <p:cNvGrpSpPr/>
            <p:nvPr/>
          </p:nvGrpSpPr>
          <p:grpSpPr>
            <a:xfrm>
              <a:off x="62366092" y="576686719"/>
              <a:ext cx="164528923" cy="191409616"/>
              <a:chOff x="0" y="0"/>
              <a:chExt cx="2147483647" cy="2147483647"/>
            </a:xfrm>
          </p:grpSpPr>
          <p:sp>
            <p:nvSpPr>
              <p:cNvPr id="5813" name="Google Shape;5813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4" name="Google Shape;5814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15" name="Google Shape;5815;p54"/>
            <p:cNvGrpSpPr/>
            <p:nvPr/>
          </p:nvGrpSpPr>
          <p:grpSpPr>
            <a:xfrm>
              <a:off x="1499585029" y="326769104"/>
              <a:ext cx="164528923" cy="191409616"/>
              <a:chOff x="0" y="0"/>
              <a:chExt cx="2147483647" cy="2147483647"/>
            </a:xfrm>
          </p:grpSpPr>
          <p:sp>
            <p:nvSpPr>
              <p:cNvPr id="5816" name="Google Shape;5816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7" name="Google Shape;5817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18" name="Google Shape;5818;p54"/>
            <p:cNvGrpSpPr/>
            <p:nvPr/>
          </p:nvGrpSpPr>
          <p:grpSpPr>
            <a:xfrm>
              <a:off x="207376936" y="1634477525"/>
              <a:ext cx="164528923" cy="191409616"/>
              <a:chOff x="0" y="0"/>
              <a:chExt cx="2147483647" cy="2147483647"/>
            </a:xfrm>
          </p:grpSpPr>
          <p:sp>
            <p:nvSpPr>
              <p:cNvPr id="5819" name="Google Shape;5819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0" name="Google Shape;5820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21" name="Google Shape;5821;p54"/>
            <p:cNvGrpSpPr/>
            <p:nvPr/>
          </p:nvGrpSpPr>
          <p:grpSpPr>
            <a:xfrm>
              <a:off x="101035629" y="1349687686"/>
              <a:ext cx="164528923" cy="191409616"/>
              <a:chOff x="0" y="0"/>
              <a:chExt cx="2147483647" cy="2147483647"/>
            </a:xfrm>
          </p:grpSpPr>
          <p:sp>
            <p:nvSpPr>
              <p:cNvPr id="5822" name="Google Shape;5822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3" name="Google Shape;5823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24" name="Google Shape;5824;p54"/>
            <p:cNvGrpSpPr/>
            <p:nvPr/>
          </p:nvGrpSpPr>
          <p:grpSpPr>
            <a:xfrm>
              <a:off x="43031291" y="1047461750"/>
              <a:ext cx="164528923" cy="191409616"/>
              <a:chOff x="0" y="0"/>
              <a:chExt cx="2147483647" cy="2147483647"/>
            </a:xfrm>
          </p:grpSpPr>
          <p:sp>
            <p:nvSpPr>
              <p:cNvPr id="5825" name="Google Shape;5825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6" name="Google Shape;5826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27" name="Google Shape;5827;p54"/>
            <p:cNvGrpSpPr/>
            <p:nvPr/>
          </p:nvGrpSpPr>
          <p:grpSpPr>
            <a:xfrm>
              <a:off x="1689710451" y="524378398"/>
              <a:ext cx="164528923" cy="191409616"/>
              <a:chOff x="0" y="0"/>
              <a:chExt cx="2147483647" cy="2147483647"/>
            </a:xfrm>
          </p:grpSpPr>
          <p:sp>
            <p:nvSpPr>
              <p:cNvPr id="5828" name="Google Shape;5828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9" name="Google Shape;5829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30" name="Google Shape;5830;p54"/>
            <p:cNvGrpSpPr/>
            <p:nvPr/>
          </p:nvGrpSpPr>
          <p:grpSpPr>
            <a:xfrm>
              <a:off x="761640776" y="100099695"/>
              <a:ext cx="164528923" cy="191409616"/>
              <a:chOff x="0" y="0"/>
              <a:chExt cx="2147483647" cy="2147483647"/>
            </a:xfrm>
          </p:grpSpPr>
          <p:sp>
            <p:nvSpPr>
              <p:cNvPr id="5831" name="Google Shape;5831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2" name="Google Shape;5832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33" name="Google Shape;5833;p54"/>
            <p:cNvGrpSpPr/>
            <p:nvPr/>
          </p:nvGrpSpPr>
          <p:grpSpPr>
            <a:xfrm>
              <a:off x="159039967" y="396513550"/>
              <a:ext cx="164528923" cy="191409616"/>
              <a:chOff x="0" y="0"/>
              <a:chExt cx="2147483647" cy="2147483647"/>
            </a:xfrm>
          </p:grpSpPr>
          <p:sp>
            <p:nvSpPr>
              <p:cNvPr id="5834" name="Google Shape;5834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5" name="Google Shape;5835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36" name="Google Shape;5836;p54"/>
            <p:cNvGrpSpPr/>
            <p:nvPr/>
          </p:nvGrpSpPr>
          <p:grpSpPr>
            <a:xfrm>
              <a:off x="993658191" y="88475649"/>
              <a:ext cx="164528923" cy="191409616"/>
              <a:chOff x="0" y="0"/>
              <a:chExt cx="2147483647" cy="2147483647"/>
            </a:xfrm>
          </p:grpSpPr>
          <p:sp>
            <p:nvSpPr>
              <p:cNvPr id="5837" name="Google Shape;5837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8" name="Google Shape;5838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39" name="Google Shape;5839;p54"/>
            <p:cNvGrpSpPr/>
            <p:nvPr/>
          </p:nvGrpSpPr>
          <p:grpSpPr>
            <a:xfrm>
              <a:off x="1770272045" y="1750718270"/>
              <a:ext cx="164528923" cy="191409616"/>
              <a:chOff x="0" y="0"/>
              <a:chExt cx="2147483647" cy="2147483647"/>
            </a:xfrm>
          </p:grpSpPr>
          <p:sp>
            <p:nvSpPr>
              <p:cNvPr id="5840" name="Google Shape;5840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1" name="Google Shape;5841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42" name="Google Shape;5842;p54"/>
            <p:cNvGrpSpPr/>
            <p:nvPr/>
          </p:nvGrpSpPr>
          <p:grpSpPr>
            <a:xfrm>
              <a:off x="1982954723" y="1454304356"/>
              <a:ext cx="164528923" cy="191409616"/>
              <a:chOff x="0" y="0"/>
              <a:chExt cx="2147483647" cy="2147483647"/>
            </a:xfrm>
          </p:grpSpPr>
          <p:sp>
            <p:nvSpPr>
              <p:cNvPr id="5843" name="Google Shape;5843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4" name="Google Shape;5844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45" name="Google Shape;5845;p54"/>
            <p:cNvGrpSpPr/>
            <p:nvPr/>
          </p:nvGrpSpPr>
          <p:grpSpPr>
            <a:xfrm>
              <a:off x="1924950258" y="1035837675"/>
              <a:ext cx="164528923" cy="191409616"/>
              <a:chOff x="0" y="0"/>
              <a:chExt cx="2147483647" cy="2147483647"/>
            </a:xfrm>
          </p:grpSpPr>
          <p:sp>
            <p:nvSpPr>
              <p:cNvPr id="5846" name="Google Shape;5846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7" name="Google Shape;5847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48" name="Google Shape;5848;p54"/>
            <p:cNvGrpSpPr/>
            <p:nvPr/>
          </p:nvGrpSpPr>
          <p:grpSpPr>
            <a:xfrm>
              <a:off x="1203118365" y="1861146992"/>
              <a:ext cx="164528923" cy="191409616"/>
              <a:chOff x="0" y="0"/>
              <a:chExt cx="2147483647" cy="2147483647"/>
            </a:xfrm>
          </p:grpSpPr>
          <p:sp>
            <p:nvSpPr>
              <p:cNvPr id="5849" name="Google Shape;5849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0" name="Google Shape;5850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51" name="Google Shape;5851;p54"/>
            <p:cNvGrpSpPr/>
            <p:nvPr/>
          </p:nvGrpSpPr>
          <p:grpSpPr>
            <a:xfrm>
              <a:off x="971100950" y="1925079358"/>
              <a:ext cx="164528923" cy="191409616"/>
              <a:chOff x="0" y="0"/>
              <a:chExt cx="2147483647" cy="2147483647"/>
            </a:xfrm>
          </p:grpSpPr>
          <p:sp>
            <p:nvSpPr>
              <p:cNvPr id="5852" name="Google Shape;5852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3" name="Google Shape;5853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854" name="Google Shape;5854;p54"/>
            <p:cNvGrpSpPr/>
            <p:nvPr/>
          </p:nvGrpSpPr>
          <p:grpSpPr>
            <a:xfrm>
              <a:off x="661744389" y="1855334911"/>
              <a:ext cx="164528923" cy="191409616"/>
              <a:chOff x="0" y="0"/>
              <a:chExt cx="2147483647" cy="2147483647"/>
            </a:xfrm>
          </p:grpSpPr>
          <p:sp>
            <p:nvSpPr>
              <p:cNvPr id="5855" name="Google Shape;5855;p54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6" name="Google Shape;5856;p54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sp>
          <p:nvSpPr>
            <p:cNvPr id="5857" name="Google Shape;5857;p54"/>
            <p:cNvSpPr txBox="1"/>
            <p:nvPr/>
          </p:nvSpPr>
          <p:spPr>
            <a:xfrm rot="1020000">
              <a:off x="1272643473" y="54081603"/>
              <a:ext cx="137966884" cy="239446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858" name="Google Shape;5858;p54"/>
            <p:cNvSpPr txBox="1"/>
            <p:nvPr/>
          </p:nvSpPr>
          <p:spPr>
            <a:xfrm rot="2820000">
              <a:off x="1852687032" y="728277696"/>
              <a:ext cx="137966881" cy="239446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859" name="Google Shape;5859;p54"/>
            <p:cNvSpPr txBox="1"/>
            <p:nvPr/>
          </p:nvSpPr>
          <p:spPr>
            <a:xfrm rot="9840000">
              <a:off x="1514896816" y="1878380350"/>
              <a:ext cx="137966877" cy="23944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860" name="Google Shape;5860;p54"/>
            <p:cNvSpPr txBox="1"/>
            <p:nvPr/>
          </p:nvSpPr>
          <p:spPr>
            <a:xfrm rot="-9960000">
              <a:off x="406710498" y="1834152471"/>
              <a:ext cx="137966884" cy="239446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861" name="Google Shape;5861;p54"/>
            <p:cNvSpPr txBox="1"/>
            <p:nvPr/>
          </p:nvSpPr>
          <p:spPr>
            <a:xfrm rot="-5040000">
              <a:off x="4243876" y="778629606"/>
              <a:ext cx="137966880" cy="239446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862" name="Google Shape;5862;p54"/>
            <p:cNvSpPr txBox="1"/>
            <p:nvPr/>
          </p:nvSpPr>
          <p:spPr>
            <a:xfrm rot="-1020000">
              <a:off x="558848857" y="31145121"/>
              <a:ext cx="137966884" cy="239446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sp>
        <p:nvSpPr>
          <p:cNvPr id="5863" name="Google Shape;5863;p5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5864" name="Google Shape;5864;p5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8" name="Shape 5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9" name="Google Shape;5869;p55"/>
          <p:cNvSpPr txBox="1"/>
          <p:nvPr>
            <p:ph idx="4294967295" type="title"/>
          </p:nvPr>
        </p:nvSpPr>
        <p:spPr>
          <a:xfrm>
            <a:off x="255587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structure: network of networks</a:t>
            </a:r>
            <a:endParaRPr/>
          </a:p>
        </p:txBody>
      </p:sp>
      <p:sp>
        <p:nvSpPr>
          <p:cNvPr id="5870" name="Google Shape;5870;p55"/>
          <p:cNvSpPr txBox="1"/>
          <p:nvPr>
            <p:ph idx="4294967295" type="body"/>
          </p:nvPr>
        </p:nvSpPr>
        <p:spPr>
          <a:xfrm>
            <a:off x="473075" y="1073150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Option: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 each access ISP to every other access ISP? 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5871" name="Google Shape;587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7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2" name="Google Shape;5872;p55"/>
          <p:cNvGrpSpPr/>
          <p:nvPr/>
        </p:nvGrpSpPr>
        <p:grpSpPr>
          <a:xfrm>
            <a:off x="822325" y="4730750"/>
            <a:ext cx="647700" cy="417512"/>
            <a:chOff x="0" y="0"/>
            <a:chExt cx="2147483647" cy="2147483647"/>
          </a:xfrm>
        </p:grpSpPr>
        <p:sp>
          <p:nvSpPr>
            <p:cNvPr id="5873" name="Google Shape;5873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4" name="Google Shape;5874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875" name="Google Shape;5875;p55"/>
          <p:cNvGrpSpPr/>
          <p:nvPr/>
        </p:nvGrpSpPr>
        <p:grpSpPr>
          <a:xfrm>
            <a:off x="593725" y="4070350"/>
            <a:ext cx="647700" cy="417512"/>
            <a:chOff x="0" y="0"/>
            <a:chExt cx="2147483647" cy="2147483647"/>
          </a:xfrm>
        </p:grpSpPr>
        <p:sp>
          <p:nvSpPr>
            <p:cNvPr id="5876" name="Google Shape;5876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7" name="Google Shape;5877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sp>
        <p:nvSpPr>
          <p:cNvPr id="5878" name="Google Shape;5878;p55"/>
          <p:cNvSpPr txBox="1"/>
          <p:nvPr/>
        </p:nvSpPr>
        <p:spPr>
          <a:xfrm rot="-9960000">
            <a:off x="2027237" y="5789612"/>
            <a:ext cx="54292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5879" name="Google Shape;5879;p55"/>
          <p:cNvSpPr txBox="1"/>
          <p:nvPr/>
        </p:nvSpPr>
        <p:spPr>
          <a:xfrm rot="-5040000">
            <a:off x="440531" y="3482181"/>
            <a:ext cx="5445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5880" name="Google Shape;5880;p55"/>
          <p:cNvSpPr txBox="1"/>
          <p:nvPr/>
        </p:nvSpPr>
        <p:spPr>
          <a:xfrm rot="-1020000">
            <a:off x="2627312" y="1849437"/>
            <a:ext cx="5429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grpSp>
        <p:nvGrpSpPr>
          <p:cNvPr id="5881" name="Google Shape;5881;p55"/>
          <p:cNvGrpSpPr/>
          <p:nvPr/>
        </p:nvGrpSpPr>
        <p:grpSpPr>
          <a:xfrm>
            <a:off x="892766" y="2281237"/>
            <a:ext cx="7376521" cy="3824045"/>
            <a:chOff x="0" y="0"/>
            <a:chExt cx="2147483647" cy="2147483647"/>
          </a:xfrm>
        </p:grpSpPr>
        <p:cxnSp>
          <p:nvCxnSpPr>
            <p:cNvPr id="5882" name="Google Shape;5882;p55"/>
            <p:cNvCxnSpPr/>
            <p:nvPr/>
          </p:nvCxnSpPr>
          <p:spPr>
            <a:xfrm flipH="1" rot="10800000">
              <a:off x="229555015" y="154902017"/>
              <a:ext cx="168051760" cy="15735024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3" name="Google Shape;5883;p55"/>
            <p:cNvCxnSpPr/>
            <p:nvPr/>
          </p:nvCxnSpPr>
          <p:spPr>
            <a:xfrm rot="10800000">
              <a:off x="185233408" y="413964932"/>
              <a:ext cx="49915149" cy="13065176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4" name="Google Shape;5884;p55"/>
            <p:cNvCxnSpPr/>
            <p:nvPr/>
          </p:nvCxnSpPr>
          <p:spPr>
            <a:xfrm rot="10800000">
              <a:off x="90954452" y="649260844"/>
              <a:ext cx="144194105" cy="10712217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5" name="Google Shape;5885;p55"/>
            <p:cNvCxnSpPr/>
            <p:nvPr/>
          </p:nvCxnSpPr>
          <p:spPr>
            <a:xfrm rot="10800000">
              <a:off x="89871546" y="1124901149"/>
              <a:ext cx="145277011" cy="5955814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6" name="Google Shape;5886;p55"/>
            <p:cNvCxnSpPr/>
            <p:nvPr/>
          </p:nvCxnSpPr>
          <p:spPr>
            <a:xfrm rot="10800000">
              <a:off x="149640530" y="1507568606"/>
              <a:ext cx="85508027" cy="2129139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7" name="Google Shape;5887;p55"/>
            <p:cNvCxnSpPr/>
            <p:nvPr/>
          </p:nvCxnSpPr>
          <p:spPr>
            <a:xfrm rot="10800000">
              <a:off x="229555012" y="1728404430"/>
              <a:ext cx="444349020" cy="3329314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8" name="Google Shape;5888;p55"/>
            <p:cNvCxnSpPr/>
            <p:nvPr/>
          </p:nvCxnSpPr>
          <p:spPr>
            <a:xfrm rot="10800000">
              <a:off x="235148471" y="1720482739"/>
              <a:ext cx="792877998" cy="3947269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9" name="Google Shape;5889;p55"/>
            <p:cNvCxnSpPr/>
            <p:nvPr/>
          </p:nvCxnSpPr>
          <p:spPr>
            <a:xfrm rot="10800000">
              <a:off x="235148520" y="1720482590"/>
              <a:ext cx="1049684131" cy="3475286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90" name="Google Shape;5890;p55"/>
            <p:cNvCxnSpPr/>
            <p:nvPr/>
          </p:nvCxnSpPr>
          <p:spPr>
            <a:xfrm flipH="1">
              <a:off x="235148514" y="1622354713"/>
              <a:ext cx="1912335132" cy="981278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91" name="Google Shape;5891;p55"/>
            <p:cNvCxnSpPr/>
            <p:nvPr/>
          </p:nvCxnSpPr>
          <p:spPr>
            <a:xfrm rot="10800000">
              <a:off x="235148661" y="1720482827"/>
              <a:ext cx="1671640307" cy="2732525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92" name="Google Shape;5892;p55"/>
            <p:cNvCxnSpPr/>
            <p:nvPr/>
          </p:nvCxnSpPr>
          <p:spPr>
            <a:xfrm flipH="1">
              <a:off x="235148590" y="1132276889"/>
              <a:ext cx="1845016700" cy="5882059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93" name="Google Shape;5893;p55"/>
            <p:cNvCxnSpPr/>
            <p:nvPr/>
          </p:nvCxnSpPr>
          <p:spPr>
            <a:xfrm flipH="1">
              <a:off x="235148537" y="549353820"/>
              <a:ext cx="1673642267" cy="11711287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94" name="Google Shape;5894;p55"/>
            <p:cNvCxnSpPr/>
            <p:nvPr/>
          </p:nvCxnSpPr>
          <p:spPr>
            <a:xfrm flipH="1">
              <a:off x="235148562" y="274676910"/>
              <a:ext cx="1438723929" cy="14458057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95" name="Google Shape;5895;p55"/>
            <p:cNvCxnSpPr/>
            <p:nvPr/>
          </p:nvCxnSpPr>
          <p:spPr>
            <a:xfrm flipH="1">
              <a:off x="235148551" y="0"/>
              <a:ext cx="864983017" cy="17204826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96" name="Google Shape;5896;p55"/>
            <p:cNvCxnSpPr/>
            <p:nvPr/>
          </p:nvCxnSpPr>
          <p:spPr>
            <a:xfrm flipH="1">
              <a:off x="235148584" y="144857"/>
              <a:ext cx="589628063" cy="1720337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97" name="Google Shape;5897;p55"/>
            <p:cNvSpPr txBox="1"/>
            <p:nvPr/>
          </p:nvSpPr>
          <p:spPr>
            <a:xfrm rot="5700000">
              <a:off x="-3763074" y="1021469316"/>
              <a:ext cx="106020315" cy="172795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898" name="Google Shape;5898;p55"/>
            <p:cNvSpPr txBox="1"/>
            <p:nvPr/>
          </p:nvSpPr>
          <p:spPr>
            <a:xfrm rot="7500000">
              <a:off x="1059222468" y="1927782679"/>
              <a:ext cx="106020318" cy="172795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899" name="Google Shape;5899;p55"/>
            <p:cNvSpPr txBox="1"/>
            <p:nvPr/>
          </p:nvSpPr>
          <p:spPr>
            <a:xfrm rot="3900000">
              <a:off x="1606747622" y="870861319"/>
              <a:ext cx="143351662" cy="259192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900" name="Google Shape;5900;p55"/>
            <p:cNvSpPr txBox="1"/>
            <p:nvPr/>
          </p:nvSpPr>
          <p:spPr>
            <a:xfrm rot="2040000">
              <a:off x="1050926779" y="218745534"/>
              <a:ext cx="143351661" cy="259192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901" name="Google Shape;5901;p55"/>
            <p:cNvSpPr txBox="1"/>
            <p:nvPr/>
          </p:nvSpPr>
          <p:spPr>
            <a:xfrm rot="-360000">
              <a:off x="383423642" y="220259180"/>
              <a:ext cx="143351666" cy="259192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grpSp>
        <p:nvGrpSpPr>
          <p:cNvPr id="5902" name="Google Shape;5902;p55"/>
          <p:cNvGrpSpPr/>
          <p:nvPr/>
        </p:nvGrpSpPr>
        <p:grpSpPr>
          <a:xfrm>
            <a:off x="1158875" y="2305050"/>
            <a:ext cx="7094537" cy="3695700"/>
            <a:chOff x="0" y="0"/>
            <a:chExt cx="2147483647" cy="2147483647"/>
          </a:xfrm>
        </p:grpSpPr>
        <p:cxnSp>
          <p:nvCxnSpPr>
            <p:cNvPr id="5903" name="Google Shape;5903;p55"/>
            <p:cNvCxnSpPr/>
            <p:nvPr/>
          </p:nvCxnSpPr>
          <p:spPr>
            <a:xfrm flipH="1">
              <a:off x="176701646" y="311511599"/>
              <a:ext cx="1433859427" cy="14732024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04" name="Google Shape;5904;p55"/>
            <p:cNvCxnSpPr/>
            <p:nvPr/>
          </p:nvCxnSpPr>
          <p:spPr>
            <a:xfrm flipH="1">
              <a:off x="638526330" y="304870718"/>
              <a:ext cx="972846556" cy="17673017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05" name="Google Shape;5905;p55"/>
            <p:cNvCxnSpPr/>
            <p:nvPr/>
          </p:nvCxnSpPr>
          <p:spPr>
            <a:xfrm flipH="1">
              <a:off x="1049108080" y="299849974"/>
              <a:ext cx="564880089" cy="1847633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06" name="Google Shape;5906;p55"/>
            <p:cNvCxnSpPr/>
            <p:nvPr/>
          </p:nvCxnSpPr>
          <p:spPr>
            <a:xfrm flipH="1">
              <a:off x="1334161441" y="299849974"/>
              <a:ext cx="277211445" cy="177734333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07" name="Google Shape;5907;p55"/>
            <p:cNvCxnSpPr/>
            <p:nvPr/>
          </p:nvCxnSpPr>
          <p:spPr>
            <a:xfrm>
              <a:off x="1605755483" y="313817423"/>
              <a:ext cx="345587146" cy="1627815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08" name="Google Shape;5908;p55"/>
            <p:cNvCxnSpPr/>
            <p:nvPr/>
          </p:nvCxnSpPr>
          <p:spPr>
            <a:xfrm>
              <a:off x="1606956576" y="306898782"/>
              <a:ext cx="540527070" cy="13686349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09" name="Google Shape;5909;p55"/>
            <p:cNvCxnSpPr/>
            <p:nvPr/>
          </p:nvCxnSpPr>
          <p:spPr>
            <a:xfrm>
              <a:off x="1609359371" y="302286550"/>
              <a:ext cx="480590502" cy="805903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0" name="Google Shape;5910;p55"/>
            <p:cNvCxnSpPr/>
            <p:nvPr/>
          </p:nvCxnSpPr>
          <p:spPr>
            <a:xfrm>
              <a:off x="1609359371" y="311511599"/>
              <a:ext cx="182460121" cy="169085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1" name="Google Shape;5911;p55"/>
            <p:cNvCxnSpPr/>
            <p:nvPr/>
          </p:nvCxnSpPr>
          <p:spPr>
            <a:xfrm>
              <a:off x="1126622351" y="1813119"/>
              <a:ext cx="471674627" cy="2980369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2" name="Google Shape;5912;p55"/>
            <p:cNvCxnSpPr/>
            <p:nvPr/>
          </p:nvCxnSpPr>
          <p:spPr>
            <a:xfrm>
              <a:off x="856316952" y="0"/>
              <a:ext cx="752440922" cy="3098914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3" name="Google Shape;5913;p55"/>
            <p:cNvCxnSpPr/>
            <p:nvPr/>
          </p:nvCxnSpPr>
          <p:spPr>
            <a:xfrm>
              <a:off x="368951553" y="108643243"/>
              <a:ext cx="1234575715" cy="1962273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4" name="Google Shape;5914;p55"/>
            <p:cNvCxnSpPr/>
            <p:nvPr/>
          </p:nvCxnSpPr>
          <p:spPr>
            <a:xfrm flipH="1" rot="10800000">
              <a:off x="135258504" y="314912205"/>
              <a:ext cx="1465653823" cy="178515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5" name="Google Shape;5915;p55"/>
            <p:cNvCxnSpPr/>
            <p:nvPr/>
          </p:nvCxnSpPr>
          <p:spPr>
            <a:xfrm flipH="1" rot="10800000">
              <a:off x="21863938" y="309891537"/>
              <a:ext cx="1586893889" cy="2190996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6" name="Google Shape;5916;p55"/>
            <p:cNvCxnSpPr/>
            <p:nvPr/>
          </p:nvCxnSpPr>
          <p:spPr>
            <a:xfrm flipH="1" rot="10800000">
              <a:off x="0" y="313817284"/>
              <a:ext cx="1603352635" cy="8058084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7" name="Google Shape;5917;p55"/>
            <p:cNvCxnSpPr/>
            <p:nvPr/>
          </p:nvCxnSpPr>
          <p:spPr>
            <a:xfrm flipH="1" rot="10800000">
              <a:off x="72282599" y="313817214"/>
              <a:ext cx="1537076767" cy="11773435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918" name="Google Shape;5918;p55"/>
          <p:cNvGrpSpPr/>
          <p:nvPr/>
        </p:nvGrpSpPr>
        <p:grpSpPr>
          <a:xfrm>
            <a:off x="1095375" y="2195512"/>
            <a:ext cx="7158037" cy="3798887"/>
            <a:chOff x="0" y="0"/>
            <a:chExt cx="2147483647" cy="2147483647"/>
          </a:xfrm>
        </p:grpSpPr>
        <p:cxnSp>
          <p:nvCxnSpPr>
            <p:cNvPr id="5919" name="Google Shape;5919;p55"/>
            <p:cNvCxnSpPr/>
            <p:nvPr/>
          </p:nvCxnSpPr>
          <p:spPr>
            <a:xfrm>
              <a:off x="363964475" y="271923359"/>
              <a:ext cx="936508104" cy="18113037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0" name="Google Shape;5920;p55"/>
            <p:cNvCxnSpPr/>
            <p:nvPr/>
          </p:nvCxnSpPr>
          <p:spPr>
            <a:xfrm>
              <a:off x="363159570" y="265463484"/>
              <a:ext cx="715368562" cy="1882020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1" name="Google Shape;5921;p55"/>
            <p:cNvCxnSpPr/>
            <p:nvPr/>
          </p:nvCxnSpPr>
          <p:spPr>
            <a:xfrm>
              <a:off x="360567514" y="260579587"/>
              <a:ext cx="327421577" cy="18076464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2" name="Google Shape;5922;p55"/>
            <p:cNvCxnSpPr/>
            <p:nvPr/>
          </p:nvCxnSpPr>
          <p:spPr>
            <a:xfrm flipH="1">
              <a:off x="201643325" y="260579587"/>
              <a:ext cx="161516244" cy="15251582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3" name="Google Shape;5923;p55"/>
            <p:cNvCxnSpPr/>
            <p:nvPr/>
          </p:nvCxnSpPr>
          <p:spPr>
            <a:xfrm flipH="1">
              <a:off x="62402856" y="274166334"/>
              <a:ext cx="306324228" cy="11698520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4" name="Google Shape;5924;p55"/>
            <p:cNvCxnSpPr/>
            <p:nvPr/>
          </p:nvCxnSpPr>
          <p:spPr>
            <a:xfrm flipH="1">
              <a:off x="0" y="267436270"/>
              <a:ext cx="367536961" cy="7990568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5" name="Google Shape;5925;p55"/>
            <p:cNvCxnSpPr/>
            <p:nvPr/>
          </p:nvCxnSpPr>
          <p:spPr>
            <a:xfrm flipH="1">
              <a:off x="39913446" y="255982258"/>
              <a:ext cx="332152997" cy="3329234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6" name="Google Shape;5926;p55"/>
            <p:cNvCxnSpPr/>
            <p:nvPr/>
          </p:nvCxnSpPr>
          <p:spPr>
            <a:xfrm flipH="1">
              <a:off x="148342966" y="255982258"/>
              <a:ext cx="223723477" cy="1225179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7" name="Google Shape;5927;p55"/>
            <p:cNvCxnSpPr/>
            <p:nvPr/>
          </p:nvCxnSpPr>
          <p:spPr>
            <a:xfrm flipH="1">
              <a:off x="376119204" y="0"/>
              <a:ext cx="342412024" cy="2605796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8" name="Google Shape;5928;p55"/>
            <p:cNvCxnSpPr/>
            <p:nvPr/>
          </p:nvCxnSpPr>
          <p:spPr>
            <a:xfrm flipH="1">
              <a:off x="365751371" y="45319681"/>
              <a:ext cx="685242818" cy="2250277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29" name="Google Shape;5929;p55"/>
            <p:cNvCxnSpPr/>
            <p:nvPr/>
          </p:nvCxnSpPr>
          <p:spPr>
            <a:xfrm rot="10800000">
              <a:off x="370935814" y="265463546"/>
              <a:ext cx="1205035684" cy="80030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30" name="Google Shape;5930;p55"/>
            <p:cNvCxnSpPr/>
            <p:nvPr/>
          </p:nvCxnSpPr>
          <p:spPr>
            <a:xfrm rot="10800000">
              <a:off x="373527126" y="275231289"/>
              <a:ext cx="1426547627" cy="2990589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31" name="Google Shape;5931;p55"/>
            <p:cNvCxnSpPr/>
            <p:nvPr/>
          </p:nvCxnSpPr>
          <p:spPr>
            <a:xfrm rot="10800000">
              <a:off x="365751381" y="270347532"/>
              <a:ext cx="1713150819" cy="8789419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32" name="Google Shape;5932;p55"/>
            <p:cNvCxnSpPr/>
            <p:nvPr/>
          </p:nvCxnSpPr>
          <p:spPr>
            <a:xfrm rot="10800000">
              <a:off x="371108497" y="274166355"/>
              <a:ext cx="1776375149" cy="13920020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33" name="Google Shape;5933;p55"/>
            <p:cNvCxnSpPr/>
            <p:nvPr/>
          </p:nvCxnSpPr>
          <p:spPr>
            <a:xfrm rot="10800000">
              <a:off x="365155558" y="274166191"/>
              <a:ext cx="1549624259" cy="169591159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934" name="Google Shape;5934;p55"/>
          <p:cNvSpPr txBox="1"/>
          <p:nvPr/>
        </p:nvSpPr>
        <p:spPr>
          <a:xfrm>
            <a:off x="2497137" y="3403600"/>
            <a:ext cx="4268787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each access ISP to each other directly </a:t>
            </a:r>
            <a:r>
              <a:rPr b="0" i="1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doesn’t scale: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connections.</a:t>
            </a:r>
            <a:endParaRPr/>
          </a:p>
        </p:txBody>
      </p:sp>
      <p:sp>
        <p:nvSpPr>
          <p:cNvPr id="5935" name="Google Shape;5935;p5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5936" name="Google Shape;5936;p5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937" name="Google Shape;5937;p55"/>
          <p:cNvGrpSpPr/>
          <p:nvPr/>
        </p:nvGrpSpPr>
        <p:grpSpPr>
          <a:xfrm>
            <a:off x="1825625" y="2241550"/>
            <a:ext cx="773769" cy="417512"/>
            <a:chOff x="0" y="0"/>
            <a:chExt cx="2147483647" cy="2147483647"/>
          </a:xfrm>
        </p:grpSpPr>
        <p:sp>
          <p:nvSpPr>
            <p:cNvPr id="5938" name="Google Shape;5938;p55"/>
            <p:cNvSpPr/>
            <p:nvPr/>
          </p:nvSpPr>
          <p:spPr>
            <a:xfrm>
              <a:off x="0" y="0"/>
              <a:ext cx="1655009740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9" name="Google Shape;5939;p55"/>
            <p:cNvSpPr txBox="1"/>
            <p:nvPr/>
          </p:nvSpPr>
          <p:spPr>
            <a:xfrm>
              <a:off x="179174683" y="97574959"/>
              <a:ext cx="1968308963" cy="1812946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940" name="Google Shape;5940;p55"/>
          <p:cNvGrpSpPr/>
          <p:nvPr/>
        </p:nvGrpSpPr>
        <p:grpSpPr>
          <a:xfrm>
            <a:off x="669925" y="3041650"/>
            <a:ext cx="647700" cy="417512"/>
            <a:chOff x="0" y="0"/>
            <a:chExt cx="2147483647" cy="2147483647"/>
          </a:xfrm>
        </p:grpSpPr>
        <p:sp>
          <p:nvSpPr>
            <p:cNvPr id="5941" name="Google Shape;5941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2" name="Google Shape;5942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943" name="Google Shape;5943;p55"/>
          <p:cNvGrpSpPr/>
          <p:nvPr/>
        </p:nvGrpSpPr>
        <p:grpSpPr>
          <a:xfrm>
            <a:off x="1050925" y="2647950"/>
            <a:ext cx="647700" cy="417512"/>
            <a:chOff x="0" y="0"/>
            <a:chExt cx="2147483647" cy="2147483647"/>
          </a:xfrm>
        </p:grpSpPr>
        <p:sp>
          <p:nvSpPr>
            <p:cNvPr id="5944" name="Google Shape;5944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5" name="Google Shape;5945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946" name="Google Shape;5946;p55"/>
          <p:cNvGrpSpPr/>
          <p:nvPr/>
        </p:nvGrpSpPr>
        <p:grpSpPr>
          <a:xfrm>
            <a:off x="1241425" y="5353050"/>
            <a:ext cx="647700" cy="417512"/>
            <a:chOff x="0" y="0"/>
            <a:chExt cx="2147483647" cy="2147483647"/>
          </a:xfrm>
        </p:grpSpPr>
        <p:sp>
          <p:nvSpPr>
            <p:cNvPr id="5947" name="Google Shape;5947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8" name="Google Shape;5948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949" name="Google Shape;5949;p55"/>
          <p:cNvGrpSpPr/>
          <p:nvPr/>
        </p:nvGrpSpPr>
        <p:grpSpPr>
          <a:xfrm>
            <a:off x="3425825" y="2000250"/>
            <a:ext cx="649287" cy="417512"/>
            <a:chOff x="0" y="0"/>
            <a:chExt cx="2147483647" cy="2147483647"/>
          </a:xfrm>
        </p:grpSpPr>
        <p:sp>
          <p:nvSpPr>
            <p:cNvPr id="5950" name="Google Shape;5950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1" name="Google Shape;5951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952" name="Google Shape;5952;p55"/>
          <p:cNvGrpSpPr/>
          <p:nvPr/>
        </p:nvGrpSpPr>
        <p:grpSpPr>
          <a:xfrm>
            <a:off x="4340225" y="1974850"/>
            <a:ext cx="649287" cy="417512"/>
            <a:chOff x="0" y="0"/>
            <a:chExt cx="2147483647" cy="2147483647"/>
          </a:xfrm>
        </p:grpSpPr>
        <p:sp>
          <p:nvSpPr>
            <p:cNvPr id="5953" name="Google Shape;5953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4" name="Google Shape;5954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sp>
        <p:nvSpPr>
          <p:cNvPr id="5955" name="Google Shape;5955;p55"/>
          <p:cNvSpPr txBox="1"/>
          <p:nvPr/>
        </p:nvSpPr>
        <p:spPr>
          <a:xfrm rot="1020000">
            <a:off x="5440362" y="1900237"/>
            <a:ext cx="54292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grpSp>
        <p:nvGrpSpPr>
          <p:cNvPr id="5956" name="Google Shape;5956;p55"/>
          <p:cNvGrpSpPr/>
          <p:nvPr/>
        </p:nvGrpSpPr>
        <p:grpSpPr>
          <a:xfrm>
            <a:off x="7083425" y="2927350"/>
            <a:ext cx="649287" cy="417512"/>
            <a:chOff x="0" y="0"/>
            <a:chExt cx="2147483647" cy="2147483647"/>
          </a:xfrm>
        </p:grpSpPr>
        <p:sp>
          <p:nvSpPr>
            <p:cNvPr id="5957" name="Google Shape;5957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8" name="Google Shape;5958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959" name="Google Shape;5959;p55"/>
          <p:cNvGrpSpPr/>
          <p:nvPr/>
        </p:nvGrpSpPr>
        <p:grpSpPr>
          <a:xfrm>
            <a:off x="7400925" y="5607050"/>
            <a:ext cx="649287" cy="417512"/>
            <a:chOff x="0" y="0"/>
            <a:chExt cx="2147483647" cy="2147483647"/>
          </a:xfrm>
        </p:grpSpPr>
        <p:sp>
          <p:nvSpPr>
            <p:cNvPr id="5960" name="Google Shape;5960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1" name="Google Shape;5961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962" name="Google Shape;5962;p55"/>
          <p:cNvGrpSpPr/>
          <p:nvPr/>
        </p:nvGrpSpPr>
        <p:grpSpPr>
          <a:xfrm>
            <a:off x="8239125" y="4959350"/>
            <a:ext cx="649287" cy="417512"/>
            <a:chOff x="0" y="0"/>
            <a:chExt cx="2147483647" cy="2147483647"/>
          </a:xfrm>
        </p:grpSpPr>
        <p:sp>
          <p:nvSpPr>
            <p:cNvPr id="5963" name="Google Shape;5963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4" name="Google Shape;5964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965" name="Google Shape;5965;p55"/>
          <p:cNvGrpSpPr/>
          <p:nvPr/>
        </p:nvGrpSpPr>
        <p:grpSpPr>
          <a:xfrm>
            <a:off x="8010525" y="4044950"/>
            <a:ext cx="649287" cy="417512"/>
            <a:chOff x="0" y="0"/>
            <a:chExt cx="2147483647" cy="2147483647"/>
          </a:xfrm>
        </p:grpSpPr>
        <p:sp>
          <p:nvSpPr>
            <p:cNvPr id="5966" name="Google Shape;5966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7" name="Google Shape;5967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sp>
        <p:nvSpPr>
          <p:cNvPr id="5968" name="Google Shape;5968;p55"/>
          <p:cNvSpPr txBox="1"/>
          <p:nvPr/>
        </p:nvSpPr>
        <p:spPr>
          <a:xfrm rot="2820000">
            <a:off x="7726362" y="3373437"/>
            <a:ext cx="5445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grpSp>
        <p:nvGrpSpPr>
          <p:cNvPr id="5969" name="Google Shape;5969;p55"/>
          <p:cNvGrpSpPr/>
          <p:nvPr/>
        </p:nvGrpSpPr>
        <p:grpSpPr>
          <a:xfrm>
            <a:off x="6334125" y="2495550"/>
            <a:ext cx="649287" cy="417512"/>
            <a:chOff x="0" y="0"/>
            <a:chExt cx="2147483647" cy="2147483647"/>
          </a:xfrm>
        </p:grpSpPr>
        <p:sp>
          <p:nvSpPr>
            <p:cNvPr id="5970" name="Google Shape;5970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1" name="Google Shape;5971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972" name="Google Shape;5972;p55"/>
          <p:cNvGrpSpPr/>
          <p:nvPr/>
        </p:nvGrpSpPr>
        <p:grpSpPr>
          <a:xfrm>
            <a:off x="5165725" y="5848350"/>
            <a:ext cx="649287" cy="417512"/>
            <a:chOff x="0" y="0"/>
            <a:chExt cx="2147483647" cy="2147483647"/>
          </a:xfrm>
        </p:grpSpPr>
        <p:sp>
          <p:nvSpPr>
            <p:cNvPr id="5973" name="Google Shape;5973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4" name="Google Shape;5974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975" name="Google Shape;5975;p55"/>
          <p:cNvGrpSpPr/>
          <p:nvPr/>
        </p:nvGrpSpPr>
        <p:grpSpPr>
          <a:xfrm>
            <a:off x="4251325" y="5988050"/>
            <a:ext cx="649287" cy="417512"/>
            <a:chOff x="0" y="0"/>
            <a:chExt cx="2147483647" cy="2147483647"/>
          </a:xfrm>
        </p:grpSpPr>
        <p:sp>
          <p:nvSpPr>
            <p:cNvPr id="5976" name="Google Shape;5976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7" name="Google Shape;5977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5978" name="Google Shape;5978;p55"/>
          <p:cNvGrpSpPr/>
          <p:nvPr/>
        </p:nvGrpSpPr>
        <p:grpSpPr>
          <a:xfrm>
            <a:off x="3032125" y="5835650"/>
            <a:ext cx="649287" cy="417512"/>
            <a:chOff x="0" y="0"/>
            <a:chExt cx="2147483647" cy="2147483647"/>
          </a:xfrm>
        </p:grpSpPr>
        <p:sp>
          <p:nvSpPr>
            <p:cNvPr id="5979" name="Google Shape;5979;p55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0" name="Google Shape;5980;p55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sp>
        <p:nvSpPr>
          <p:cNvPr id="5981" name="Google Shape;5981;p55"/>
          <p:cNvSpPr txBox="1"/>
          <p:nvPr/>
        </p:nvSpPr>
        <p:spPr>
          <a:xfrm rot="9840000">
            <a:off x="6394450" y="5884862"/>
            <a:ext cx="5445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5" name="Shape 5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6" name="Google Shape;5986;p56"/>
          <p:cNvSpPr txBox="1"/>
          <p:nvPr>
            <p:ph idx="4294967295" type="title"/>
          </p:nvPr>
        </p:nvSpPr>
        <p:spPr>
          <a:xfrm>
            <a:off x="255587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structure: network of networks</a:t>
            </a:r>
            <a:endParaRPr/>
          </a:p>
        </p:txBody>
      </p:sp>
      <p:pic>
        <p:nvPicPr>
          <p:cNvPr descr="underline_base" id="5987" name="Google Shape;598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7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8" name="Google Shape;5988;p56"/>
          <p:cNvGrpSpPr/>
          <p:nvPr/>
        </p:nvGrpSpPr>
        <p:grpSpPr>
          <a:xfrm>
            <a:off x="423861" y="1781386"/>
            <a:ext cx="8464551" cy="4692149"/>
            <a:chOff x="0" y="0"/>
            <a:chExt cx="2147483647" cy="2147483647"/>
          </a:xfrm>
        </p:grpSpPr>
        <p:grpSp>
          <p:nvGrpSpPr>
            <p:cNvPr id="5989" name="Google Shape;5989;p56"/>
            <p:cNvGrpSpPr/>
            <p:nvPr/>
          </p:nvGrpSpPr>
          <p:grpSpPr>
            <a:xfrm>
              <a:off x="355610300" y="210528359"/>
              <a:ext cx="164528923" cy="191409616"/>
              <a:chOff x="0" y="0"/>
              <a:chExt cx="2147483647" cy="2147483647"/>
            </a:xfrm>
          </p:grpSpPr>
          <p:sp>
            <p:nvSpPr>
              <p:cNvPr id="5990" name="Google Shape;5990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1" name="Google Shape;5991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992" name="Google Shape;5992;p56"/>
            <p:cNvGrpSpPr/>
            <p:nvPr/>
          </p:nvGrpSpPr>
          <p:grpSpPr>
            <a:xfrm>
              <a:off x="62366092" y="576686719"/>
              <a:ext cx="164528923" cy="191409616"/>
              <a:chOff x="0" y="0"/>
              <a:chExt cx="2147483647" cy="2147483647"/>
            </a:xfrm>
          </p:grpSpPr>
          <p:sp>
            <p:nvSpPr>
              <p:cNvPr id="5993" name="Google Shape;5993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4" name="Google Shape;5994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995" name="Google Shape;5995;p56"/>
            <p:cNvGrpSpPr/>
            <p:nvPr/>
          </p:nvGrpSpPr>
          <p:grpSpPr>
            <a:xfrm>
              <a:off x="1499585029" y="326769104"/>
              <a:ext cx="164528923" cy="191409616"/>
              <a:chOff x="0" y="0"/>
              <a:chExt cx="2147483647" cy="2147483647"/>
            </a:xfrm>
          </p:grpSpPr>
          <p:sp>
            <p:nvSpPr>
              <p:cNvPr id="5996" name="Google Shape;5996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7" name="Google Shape;5997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5998" name="Google Shape;5998;p56"/>
            <p:cNvGrpSpPr/>
            <p:nvPr/>
          </p:nvGrpSpPr>
          <p:grpSpPr>
            <a:xfrm>
              <a:off x="207376936" y="1634477525"/>
              <a:ext cx="164528923" cy="191409616"/>
              <a:chOff x="0" y="0"/>
              <a:chExt cx="2147483647" cy="2147483647"/>
            </a:xfrm>
          </p:grpSpPr>
          <p:sp>
            <p:nvSpPr>
              <p:cNvPr id="5999" name="Google Shape;5999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0" name="Google Shape;6000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01" name="Google Shape;6001;p56"/>
            <p:cNvGrpSpPr/>
            <p:nvPr/>
          </p:nvGrpSpPr>
          <p:grpSpPr>
            <a:xfrm>
              <a:off x="101035629" y="1349687686"/>
              <a:ext cx="164528923" cy="191409616"/>
              <a:chOff x="0" y="0"/>
              <a:chExt cx="2147483647" cy="2147483647"/>
            </a:xfrm>
          </p:grpSpPr>
          <p:sp>
            <p:nvSpPr>
              <p:cNvPr id="6002" name="Google Shape;6002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3" name="Google Shape;6003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04" name="Google Shape;6004;p56"/>
            <p:cNvGrpSpPr/>
            <p:nvPr/>
          </p:nvGrpSpPr>
          <p:grpSpPr>
            <a:xfrm>
              <a:off x="43031291" y="1047461750"/>
              <a:ext cx="164528923" cy="191409616"/>
              <a:chOff x="0" y="0"/>
              <a:chExt cx="2147483647" cy="2147483647"/>
            </a:xfrm>
          </p:grpSpPr>
          <p:sp>
            <p:nvSpPr>
              <p:cNvPr id="6005" name="Google Shape;6005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6" name="Google Shape;6006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07" name="Google Shape;6007;p56"/>
            <p:cNvGrpSpPr/>
            <p:nvPr/>
          </p:nvGrpSpPr>
          <p:grpSpPr>
            <a:xfrm>
              <a:off x="1689710451" y="524378398"/>
              <a:ext cx="164528923" cy="191409616"/>
              <a:chOff x="0" y="0"/>
              <a:chExt cx="2147483647" cy="2147483647"/>
            </a:xfrm>
          </p:grpSpPr>
          <p:sp>
            <p:nvSpPr>
              <p:cNvPr id="6008" name="Google Shape;6008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9" name="Google Shape;6009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10" name="Google Shape;6010;p56"/>
            <p:cNvGrpSpPr/>
            <p:nvPr/>
          </p:nvGrpSpPr>
          <p:grpSpPr>
            <a:xfrm>
              <a:off x="761640776" y="100099695"/>
              <a:ext cx="164528923" cy="191409616"/>
              <a:chOff x="0" y="0"/>
              <a:chExt cx="2147483647" cy="2147483647"/>
            </a:xfrm>
          </p:grpSpPr>
          <p:sp>
            <p:nvSpPr>
              <p:cNvPr id="6011" name="Google Shape;6011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2" name="Google Shape;6012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13" name="Google Shape;6013;p56"/>
            <p:cNvGrpSpPr/>
            <p:nvPr/>
          </p:nvGrpSpPr>
          <p:grpSpPr>
            <a:xfrm>
              <a:off x="159039967" y="396513550"/>
              <a:ext cx="164528923" cy="191409616"/>
              <a:chOff x="0" y="0"/>
              <a:chExt cx="2147483647" cy="2147483647"/>
            </a:xfrm>
          </p:grpSpPr>
          <p:sp>
            <p:nvSpPr>
              <p:cNvPr id="6014" name="Google Shape;6014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5" name="Google Shape;6015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16" name="Google Shape;6016;p56"/>
            <p:cNvGrpSpPr/>
            <p:nvPr/>
          </p:nvGrpSpPr>
          <p:grpSpPr>
            <a:xfrm>
              <a:off x="993658191" y="88475649"/>
              <a:ext cx="164528923" cy="191409616"/>
              <a:chOff x="0" y="0"/>
              <a:chExt cx="2147483647" cy="2147483647"/>
            </a:xfrm>
          </p:grpSpPr>
          <p:sp>
            <p:nvSpPr>
              <p:cNvPr id="6017" name="Google Shape;6017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8" name="Google Shape;6018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19" name="Google Shape;6019;p56"/>
            <p:cNvGrpSpPr/>
            <p:nvPr/>
          </p:nvGrpSpPr>
          <p:grpSpPr>
            <a:xfrm>
              <a:off x="1770272045" y="1750718270"/>
              <a:ext cx="164528923" cy="191409616"/>
              <a:chOff x="0" y="0"/>
              <a:chExt cx="2147483647" cy="2147483647"/>
            </a:xfrm>
          </p:grpSpPr>
          <p:sp>
            <p:nvSpPr>
              <p:cNvPr id="6020" name="Google Shape;6020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1" name="Google Shape;6021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22" name="Google Shape;6022;p56"/>
            <p:cNvGrpSpPr/>
            <p:nvPr/>
          </p:nvGrpSpPr>
          <p:grpSpPr>
            <a:xfrm>
              <a:off x="1982954723" y="1454304356"/>
              <a:ext cx="164528923" cy="191409616"/>
              <a:chOff x="0" y="0"/>
              <a:chExt cx="2147483647" cy="2147483647"/>
            </a:xfrm>
          </p:grpSpPr>
          <p:sp>
            <p:nvSpPr>
              <p:cNvPr id="6023" name="Google Shape;6023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4" name="Google Shape;6024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25" name="Google Shape;6025;p56"/>
            <p:cNvGrpSpPr/>
            <p:nvPr/>
          </p:nvGrpSpPr>
          <p:grpSpPr>
            <a:xfrm>
              <a:off x="1924950258" y="1035837675"/>
              <a:ext cx="164528923" cy="191409616"/>
              <a:chOff x="0" y="0"/>
              <a:chExt cx="2147483647" cy="2147483647"/>
            </a:xfrm>
          </p:grpSpPr>
          <p:sp>
            <p:nvSpPr>
              <p:cNvPr id="6026" name="Google Shape;6026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7" name="Google Shape;6027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28" name="Google Shape;6028;p56"/>
            <p:cNvGrpSpPr/>
            <p:nvPr/>
          </p:nvGrpSpPr>
          <p:grpSpPr>
            <a:xfrm>
              <a:off x="1203118365" y="1861146992"/>
              <a:ext cx="164528923" cy="191409616"/>
              <a:chOff x="0" y="0"/>
              <a:chExt cx="2147483647" cy="2147483647"/>
            </a:xfrm>
          </p:grpSpPr>
          <p:sp>
            <p:nvSpPr>
              <p:cNvPr id="6029" name="Google Shape;6029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0" name="Google Shape;6030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31" name="Google Shape;6031;p56"/>
            <p:cNvGrpSpPr/>
            <p:nvPr/>
          </p:nvGrpSpPr>
          <p:grpSpPr>
            <a:xfrm>
              <a:off x="971100950" y="1925079358"/>
              <a:ext cx="164528923" cy="191409616"/>
              <a:chOff x="0" y="0"/>
              <a:chExt cx="2147483647" cy="2147483647"/>
            </a:xfrm>
          </p:grpSpPr>
          <p:sp>
            <p:nvSpPr>
              <p:cNvPr id="6032" name="Google Shape;6032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3" name="Google Shape;6033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grpSp>
          <p:nvGrpSpPr>
            <p:cNvPr id="6034" name="Google Shape;6034;p56"/>
            <p:cNvGrpSpPr/>
            <p:nvPr/>
          </p:nvGrpSpPr>
          <p:grpSpPr>
            <a:xfrm>
              <a:off x="661744389" y="1855334911"/>
              <a:ext cx="164528923" cy="191409616"/>
              <a:chOff x="0" y="0"/>
              <a:chExt cx="2147483647" cy="2147483647"/>
            </a:xfrm>
          </p:grpSpPr>
          <p:sp>
            <p:nvSpPr>
              <p:cNvPr id="6035" name="Google Shape;6035;p56"/>
              <p:cNvSpPr/>
              <p:nvPr/>
            </p:nvSpPr>
            <p:spPr>
              <a:xfrm>
                <a:off x="0" y="0"/>
                <a:ext cx="1977140671" cy="2147483647"/>
              </a:xfrm>
              <a:custGeom>
                <a:rect b="b" l="l" r="r" t="t"/>
                <a:pathLst>
                  <a:path extrusionOk="0" h="675" w="1036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6" name="Google Shape;6036;p56"/>
              <p:cNvSpPr txBox="1"/>
              <p:nvPr/>
            </p:nvSpPr>
            <p:spPr>
              <a:xfrm>
                <a:off x="214056102" y="97569043"/>
                <a:ext cx="1933427544" cy="18128996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access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n-US" sz="1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</a:t>
                </a:r>
                <a:endParaRPr/>
              </a:p>
            </p:txBody>
          </p:sp>
        </p:grpSp>
        <p:sp>
          <p:nvSpPr>
            <p:cNvPr id="6037" name="Google Shape;6037;p56"/>
            <p:cNvSpPr txBox="1"/>
            <p:nvPr/>
          </p:nvSpPr>
          <p:spPr>
            <a:xfrm rot="1020000">
              <a:off x="1272643473" y="54081603"/>
              <a:ext cx="137966884" cy="239446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6038" name="Google Shape;6038;p56"/>
            <p:cNvSpPr txBox="1"/>
            <p:nvPr/>
          </p:nvSpPr>
          <p:spPr>
            <a:xfrm rot="2820000">
              <a:off x="1852687032" y="728277696"/>
              <a:ext cx="137966881" cy="239446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6039" name="Google Shape;6039;p56"/>
            <p:cNvSpPr txBox="1"/>
            <p:nvPr/>
          </p:nvSpPr>
          <p:spPr>
            <a:xfrm rot="9840000">
              <a:off x="1514896816" y="1878380350"/>
              <a:ext cx="137966877" cy="239446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6040" name="Google Shape;6040;p56"/>
            <p:cNvSpPr txBox="1"/>
            <p:nvPr/>
          </p:nvSpPr>
          <p:spPr>
            <a:xfrm rot="-9960000">
              <a:off x="406710498" y="1834152471"/>
              <a:ext cx="137966884" cy="239446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6041" name="Google Shape;6041;p56"/>
            <p:cNvSpPr txBox="1"/>
            <p:nvPr/>
          </p:nvSpPr>
          <p:spPr>
            <a:xfrm rot="-5040000">
              <a:off x="4243876" y="778629606"/>
              <a:ext cx="137966880" cy="239446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6042" name="Google Shape;6042;p56"/>
            <p:cNvSpPr txBox="1"/>
            <p:nvPr/>
          </p:nvSpPr>
          <p:spPr>
            <a:xfrm rot="-1020000">
              <a:off x="558848857" y="31145121"/>
              <a:ext cx="137966884" cy="239446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800"/>
                <a:buFont typeface="Arial"/>
                <a:buNone/>
              </a:pPr>
              <a:r>
                <a:rPr b="0" i="0" lang="en-US" sz="2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</p:grpSp>
      <p:sp>
        <p:nvSpPr>
          <p:cNvPr id="6043" name="Google Shape;6043;p56"/>
          <p:cNvSpPr txBox="1"/>
          <p:nvPr/>
        </p:nvSpPr>
        <p:spPr>
          <a:xfrm>
            <a:off x="473075" y="1073150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Option: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connect each access ISP to one global transit ISP?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Customer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provider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ISPs have economic agreement.</a:t>
            </a:r>
            <a:endParaRPr/>
          </a:p>
        </p:txBody>
      </p:sp>
      <p:sp>
        <p:nvSpPr>
          <p:cNvPr id="6044" name="Google Shape;6044;p5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6045" name="Google Shape;6045;p5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46" name="Google Shape;6046;p56"/>
          <p:cNvSpPr/>
          <p:nvPr/>
        </p:nvSpPr>
        <p:spPr>
          <a:xfrm>
            <a:off x="2716212" y="3192462"/>
            <a:ext cx="3709987" cy="1862137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7" name="Google Shape;6047;p56"/>
          <p:cNvCxnSpPr/>
          <p:nvPr/>
        </p:nvCxnSpPr>
        <p:spPr>
          <a:xfrm>
            <a:off x="4022725" y="3521075"/>
            <a:ext cx="1223962" cy="968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8" name="Google Shape;6048;p56"/>
          <p:cNvCxnSpPr/>
          <p:nvPr/>
        </p:nvCxnSpPr>
        <p:spPr>
          <a:xfrm>
            <a:off x="4656137" y="3924300"/>
            <a:ext cx="139700" cy="1127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49" name="Google Shape;6049;p56"/>
          <p:cNvCxnSpPr/>
          <p:nvPr/>
        </p:nvCxnSpPr>
        <p:spPr>
          <a:xfrm flipH="1" rot="10800000">
            <a:off x="4425950" y="4200525"/>
            <a:ext cx="280987" cy="619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0" name="Google Shape;6050;p56"/>
          <p:cNvCxnSpPr/>
          <p:nvPr/>
        </p:nvCxnSpPr>
        <p:spPr>
          <a:xfrm flipH="1" rot="10800000">
            <a:off x="4083050" y="3962400"/>
            <a:ext cx="223837" cy="1492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1" name="Google Shape;6051;p56"/>
          <p:cNvCxnSpPr/>
          <p:nvPr/>
        </p:nvCxnSpPr>
        <p:spPr>
          <a:xfrm flipH="1" rot="10800000">
            <a:off x="3722687" y="4367212"/>
            <a:ext cx="238125" cy="1333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2" name="Google Shape;6052;p56"/>
          <p:cNvCxnSpPr/>
          <p:nvPr/>
        </p:nvCxnSpPr>
        <p:spPr>
          <a:xfrm flipH="1" rot="10800000">
            <a:off x="4675187" y="4267200"/>
            <a:ext cx="292100" cy="3429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3" name="Google Shape;6053;p56"/>
          <p:cNvCxnSpPr/>
          <p:nvPr/>
        </p:nvCxnSpPr>
        <p:spPr>
          <a:xfrm rot="10800000">
            <a:off x="5243512" y="4248150"/>
            <a:ext cx="412750" cy="16827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4" name="Google Shape;6054;p56"/>
          <p:cNvCxnSpPr/>
          <p:nvPr/>
        </p:nvCxnSpPr>
        <p:spPr>
          <a:xfrm flipH="1" rot="10800000">
            <a:off x="5227637" y="3776662"/>
            <a:ext cx="328612" cy="2667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55" name="Google Shape;6055;p56"/>
          <p:cNvCxnSpPr/>
          <p:nvPr/>
        </p:nvCxnSpPr>
        <p:spPr>
          <a:xfrm rot="10800000">
            <a:off x="4024312" y="3600450"/>
            <a:ext cx="261937" cy="1190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056" name="Google Shape;6056;p56"/>
          <p:cNvSpPr txBox="1"/>
          <p:nvPr/>
        </p:nvSpPr>
        <p:spPr>
          <a:xfrm>
            <a:off x="2887662" y="3584575"/>
            <a:ext cx="10080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b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/>
          </a:p>
        </p:txBody>
      </p:sp>
      <p:grpSp>
        <p:nvGrpSpPr>
          <p:cNvPr id="6057" name="Google Shape;6057;p56"/>
          <p:cNvGrpSpPr/>
          <p:nvPr/>
        </p:nvGrpSpPr>
        <p:grpSpPr>
          <a:xfrm>
            <a:off x="4662487" y="3994150"/>
            <a:ext cx="611187" cy="298450"/>
            <a:chOff x="0" y="0"/>
            <a:chExt cx="2147483647" cy="2147483647"/>
          </a:xfrm>
        </p:grpSpPr>
        <p:sp>
          <p:nvSpPr>
            <p:cNvPr id="6058" name="Google Shape;6058;p56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9" name="Google Shape;6059;p56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0" name="Google Shape;6060;p56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1" name="Google Shape;6061;p56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2" name="Google Shape;6062;p56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3" name="Google Shape;6063;p56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4" name="Google Shape;6064;p56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5" name="Google Shape;6065;p56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066" name="Google Shape;6066;p56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067" name="Google Shape;6067;p56"/>
          <p:cNvGrpSpPr/>
          <p:nvPr/>
        </p:nvGrpSpPr>
        <p:grpSpPr>
          <a:xfrm>
            <a:off x="4108450" y="3694112"/>
            <a:ext cx="609600" cy="296862"/>
            <a:chOff x="0" y="0"/>
            <a:chExt cx="2147483647" cy="2147483647"/>
          </a:xfrm>
        </p:grpSpPr>
        <p:sp>
          <p:nvSpPr>
            <p:cNvPr id="6068" name="Google Shape;6068;p56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9" name="Google Shape;6069;p56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0" name="Google Shape;6070;p56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1" name="Google Shape;6071;p56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2" name="Google Shape;6072;p56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3" name="Google Shape;6073;p56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4" name="Google Shape;6074;p56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75" name="Google Shape;6075;p56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076" name="Google Shape;6076;p56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077" name="Google Shape;6077;p56"/>
          <p:cNvGrpSpPr/>
          <p:nvPr/>
        </p:nvGrpSpPr>
        <p:grpSpPr>
          <a:xfrm>
            <a:off x="3848100" y="4106862"/>
            <a:ext cx="611187" cy="298450"/>
            <a:chOff x="0" y="0"/>
            <a:chExt cx="2147483647" cy="2147483647"/>
          </a:xfrm>
        </p:grpSpPr>
        <p:sp>
          <p:nvSpPr>
            <p:cNvPr id="6078" name="Google Shape;6078;p56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9" name="Google Shape;6079;p56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0" name="Google Shape;6080;p56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1" name="Google Shape;6081;p56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2" name="Google Shape;6082;p56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3" name="Google Shape;6083;p56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4" name="Google Shape;6084;p56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85" name="Google Shape;6085;p56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086" name="Google Shape;6086;p56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6087" name="Google Shape;6087;p56"/>
          <p:cNvCxnSpPr/>
          <p:nvPr/>
        </p:nvCxnSpPr>
        <p:spPr>
          <a:xfrm>
            <a:off x="1166812" y="4260850"/>
            <a:ext cx="1971675" cy="211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88" name="Google Shape;6088;p56"/>
          <p:cNvCxnSpPr/>
          <p:nvPr/>
        </p:nvCxnSpPr>
        <p:spPr>
          <a:xfrm flipH="1" rot="10800000">
            <a:off x="1393825" y="4573587"/>
            <a:ext cx="1744662" cy="411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089" name="Google Shape;6089;p56"/>
          <p:cNvCxnSpPr/>
          <p:nvPr/>
        </p:nvCxnSpPr>
        <p:spPr>
          <a:xfrm flipH="1" rot="10800000">
            <a:off x="1797050" y="4622800"/>
            <a:ext cx="1431925" cy="755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090" name="Google Shape;6090;p56"/>
          <p:cNvGrpSpPr/>
          <p:nvPr/>
        </p:nvGrpSpPr>
        <p:grpSpPr>
          <a:xfrm>
            <a:off x="3113087" y="4391025"/>
            <a:ext cx="611187" cy="298450"/>
            <a:chOff x="0" y="0"/>
            <a:chExt cx="2147483647" cy="2147483647"/>
          </a:xfrm>
        </p:grpSpPr>
        <p:sp>
          <p:nvSpPr>
            <p:cNvPr id="6091" name="Google Shape;6091;p56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2" name="Google Shape;6092;p56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3" name="Google Shape;6093;p56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4" name="Google Shape;6094;p56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5" name="Google Shape;6095;p56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6" name="Google Shape;6096;p56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7" name="Google Shape;6097;p56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8" name="Google Shape;6098;p56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099" name="Google Shape;6099;p56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6100" name="Google Shape;6100;p56"/>
          <p:cNvCxnSpPr/>
          <p:nvPr/>
        </p:nvCxnSpPr>
        <p:spPr>
          <a:xfrm flipH="1" rot="10800000">
            <a:off x="3389312" y="4643437"/>
            <a:ext cx="57150" cy="1211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01" name="Google Shape;6101;p56"/>
          <p:cNvCxnSpPr/>
          <p:nvPr/>
        </p:nvCxnSpPr>
        <p:spPr>
          <a:xfrm flipH="1" rot="10800000">
            <a:off x="4616450" y="4872037"/>
            <a:ext cx="6350" cy="1135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02" name="Google Shape;6102;p56"/>
          <p:cNvCxnSpPr/>
          <p:nvPr/>
        </p:nvCxnSpPr>
        <p:spPr>
          <a:xfrm rot="10800000">
            <a:off x="4924425" y="4821237"/>
            <a:ext cx="506412" cy="1058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103" name="Google Shape;6103;p56"/>
          <p:cNvGrpSpPr/>
          <p:nvPr/>
        </p:nvGrpSpPr>
        <p:grpSpPr>
          <a:xfrm>
            <a:off x="4432300" y="4586287"/>
            <a:ext cx="611187" cy="296862"/>
            <a:chOff x="0" y="0"/>
            <a:chExt cx="2147483647" cy="2147483647"/>
          </a:xfrm>
        </p:grpSpPr>
        <p:sp>
          <p:nvSpPr>
            <p:cNvPr id="6104" name="Google Shape;6104;p56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5" name="Google Shape;6105;p56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6" name="Google Shape;6106;p56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7" name="Google Shape;6107;p56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8" name="Google Shape;6108;p56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9" name="Google Shape;6109;p56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0" name="Google Shape;6110;p56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11" name="Google Shape;6111;p56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112" name="Google Shape;6112;p56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6113" name="Google Shape;6113;p56"/>
          <p:cNvCxnSpPr/>
          <p:nvPr/>
        </p:nvCxnSpPr>
        <p:spPr>
          <a:xfrm rot="10800000">
            <a:off x="6042025" y="4586287"/>
            <a:ext cx="1512887" cy="1082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14" name="Google Shape;6114;p56"/>
          <p:cNvCxnSpPr/>
          <p:nvPr/>
        </p:nvCxnSpPr>
        <p:spPr>
          <a:xfrm rot="10800000">
            <a:off x="6099175" y="4464050"/>
            <a:ext cx="2244725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15" name="Google Shape;6115;p56"/>
          <p:cNvCxnSpPr/>
          <p:nvPr/>
        </p:nvCxnSpPr>
        <p:spPr>
          <a:xfrm flipH="1">
            <a:off x="6040437" y="4159250"/>
            <a:ext cx="2076450" cy="193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116" name="Google Shape;6116;p56"/>
          <p:cNvGrpSpPr/>
          <p:nvPr/>
        </p:nvGrpSpPr>
        <p:grpSpPr>
          <a:xfrm>
            <a:off x="5521325" y="4321175"/>
            <a:ext cx="611187" cy="296862"/>
            <a:chOff x="0" y="0"/>
            <a:chExt cx="2147483647" cy="2147483647"/>
          </a:xfrm>
        </p:grpSpPr>
        <p:sp>
          <p:nvSpPr>
            <p:cNvPr id="6117" name="Google Shape;6117;p56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8" name="Google Shape;6118;p56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9" name="Google Shape;6119;p56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0" name="Google Shape;6120;p56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1" name="Google Shape;6121;p56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2" name="Google Shape;6122;p56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3" name="Google Shape;6123;p56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4" name="Google Shape;6124;p56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125" name="Google Shape;6125;p56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6126" name="Google Shape;6126;p56"/>
          <p:cNvCxnSpPr/>
          <p:nvPr/>
        </p:nvCxnSpPr>
        <p:spPr>
          <a:xfrm flipH="1">
            <a:off x="5861050" y="3227387"/>
            <a:ext cx="1422400" cy="454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27" name="Google Shape;6127;p56"/>
          <p:cNvCxnSpPr/>
          <p:nvPr/>
        </p:nvCxnSpPr>
        <p:spPr>
          <a:xfrm flipH="1">
            <a:off x="5684837" y="2803525"/>
            <a:ext cx="898525" cy="728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28" name="Google Shape;6128;p56"/>
          <p:cNvCxnSpPr/>
          <p:nvPr/>
        </p:nvCxnSpPr>
        <p:spPr>
          <a:xfrm>
            <a:off x="4849812" y="2381250"/>
            <a:ext cx="555625" cy="1125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129" name="Google Shape;6129;p56"/>
          <p:cNvGrpSpPr/>
          <p:nvPr/>
        </p:nvGrpSpPr>
        <p:grpSpPr>
          <a:xfrm>
            <a:off x="5254625" y="3497262"/>
            <a:ext cx="611187" cy="296862"/>
            <a:chOff x="0" y="0"/>
            <a:chExt cx="2147483647" cy="2147483647"/>
          </a:xfrm>
        </p:grpSpPr>
        <p:sp>
          <p:nvSpPr>
            <p:cNvPr id="6130" name="Google Shape;6130;p56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1" name="Google Shape;6131;p56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2" name="Google Shape;6132;p56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3" name="Google Shape;6133;p56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4" name="Google Shape;6134;p56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5" name="Google Shape;6135;p56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6" name="Google Shape;6136;p56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37" name="Google Shape;6137;p56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138" name="Google Shape;6138;p56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6139" name="Google Shape;6139;p56"/>
          <p:cNvCxnSpPr/>
          <p:nvPr/>
        </p:nvCxnSpPr>
        <p:spPr>
          <a:xfrm>
            <a:off x="2362200" y="2578100"/>
            <a:ext cx="1230312" cy="796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40" name="Google Shape;6140;p56"/>
          <p:cNvCxnSpPr/>
          <p:nvPr/>
        </p:nvCxnSpPr>
        <p:spPr>
          <a:xfrm>
            <a:off x="1617662" y="2909887"/>
            <a:ext cx="1885950" cy="519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41" name="Google Shape;6141;p56"/>
          <p:cNvCxnSpPr/>
          <p:nvPr/>
        </p:nvCxnSpPr>
        <p:spPr>
          <a:xfrm>
            <a:off x="1230312" y="3278187"/>
            <a:ext cx="2273300" cy="260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142" name="Google Shape;6142;p56"/>
          <p:cNvGrpSpPr/>
          <p:nvPr/>
        </p:nvGrpSpPr>
        <p:grpSpPr>
          <a:xfrm>
            <a:off x="3502025" y="3335337"/>
            <a:ext cx="611187" cy="296862"/>
            <a:chOff x="0" y="0"/>
            <a:chExt cx="2147483647" cy="2147483647"/>
          </a:xfrm>
        </p:grpSpPr>
        <p:sp>
          <p:nvSpPr>
            <p:cNvPr id="6143" name="Google Shape;6143;p56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4" name="Google Shape;6144;p56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5" name="Google Shape;6145;p56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6" name="Google Shape;6146;p56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7" name="Google Shape;6147;p56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8" name="Google Shape;6148;p56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9" name="Google Shape;6149;p56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50" name="Google Shape;6150;p56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151" name="Google Shape;6151;p56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5" name="Shape 6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Google Shape;6156;p57"/>
          <p:cNvSpPr/>
          <p:nvPr/>
        </p:nvSpPr>
        <p:spPr>
          <a:xfrm>
            <a:off x="1520825" y="4203700"/>
            <a:ext cx="2941637" cy="13239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7" name="Google Shape;6157;p57"/>
          <p:cNvCxnSpPr/>
          <p:nvPr/>
        </p:nvCxnSpPr>
        <p:spPr>
          <a:xfrm>
            <a:off x="2555875" y="4437062"/>
            <a:ext cx="969962" cy="682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58" name="Google Shape;6158;p57"/>
          <p:cNvCxnSpPr/>
          <p:nvPr/>
        </p:nvCxnSpPr>
        <p:spPr>
          <a:xfrm>
            <a:off x="3059112" y="4724400"/>
            <a:ext cx="109537" cy="7937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59" name="Google Shape;6159;p57"/>
          <p:cNvCxnSpPr/>
          <p:nvPr/>
        </p:nvCxnSpPr>
        <p:spPr>
          <a:xfrm flipH="1" rot="10800000">
            <a:off x="2876550" y="4919662"/>
            <a:ext cx="222250" cy="444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0" name="Google Shape;6160;p57"/>
          <p:cNvCxnSpPr/>
          <p:nvPr/>
        </p:nvCxnSpPr>
        <p:spPr>
          <a:xfrm flipH="1" rot="10800000">
            <a:off x="2603500" y="4751387"/>
            <a:ext cx="177800" cy="1063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1" name="Google Shape;6161;p57"/>
          <p:cNvCxnSpPr/>
          <p:nvPr/>
        </p:nvCxnSpPr>
        <p:spPr>
          <a:xfrm flipH="1" rot="10800000">
            <a:off x="2317750" y="5038725"/>
            <a:ext cx="188912" cy="952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2" name="Google Shape;6162;p57"/>
          <p:cNvCxnSpPr/>
          <p:nvPr/>
        </p:nvCxnSpPr>
        <p:spPr>
          <a:xfrm flipH="1" rot="10800000">
            <a:off x="3073400" y="4967287"/>
            <a:ext cx="231775" cy="24447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3" name="Google Shape;6163;p57"/>
          <p:cNvCxnSpPr/>
          <p:nvPr/>
        </p:nvCxnSpPr>
        <p:spPr>
          <a:xfrm rot="10800000">
            <a:off x="3524250" y="4954587"/>
            <a:ext cx="327025" cy="1190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4" name="Google Shape;6164;p57"/>
          <p:cNvCxnSpPr/>
          <p:nvPr/>
        </p:nvCxnSpPr>
        <p:spPr>
          <a:xfrm flipH="1" rot="10800000">
            <a:off x="3511550" y="4619625"/>
            <a:ext cx="260350" cy="1889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165" name="Google Shape;6165;p57"/>
          <p:cNvCxnSpPr/>
          <p:nvPr/>
        </p:nvCxnSpPr>
        <p:spPr>
          <a:xfrm rot="10800000">
            <a:off x="2557462" y="4494212"/>
            <a:ext cx="207962" cy="841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66" name="Google Shape;6166;p57"/>
          <p:cNvSpPr txBox="1"/>
          <p:nvPr/>
        </p:nvSpPr>
        <p:spPr>
          <a:xfrm>
            <a:off x="1655762" y="4533900"/>
            <a:ext cx="892175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C</a:t>
            </a:r>
            <a:endParaRPr/>
          </a:p>
        </p:txBody>
      </p:sp>
      <p:grpSp>
        <p:nvGrpSpPr>
          <p:cNvPr id="6167" name="Google Shape;6167;p57"/>
          <p:cNvGrpSpPr/>
          <p:nvPr/>
        </p:nvGrpSpPr>
        <p:grpSpPr>
          <a:xfrm>
            <a:off x="3532187" y="4419600"/>
            <a:ext cx="485775" cy="211137"/>
            <a:chOff x="0" y="0"/>
            <a:chExt cx="2147483647" cy="2147483647"/>
          </a:xfrm>
        </p:grpSpPr>
        <p:sp>
          <p:nvSpPr>
            <p:cNvPr id="6168" name="Google Shape;6168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9" name="Google Shape;6169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0" name="Google Shape;6170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1" name="Google Shape;6171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2" name="Google Shape;6172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3" name="Google Shape;6173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4" name="Google Shape;6174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75" name="Google Shape;6175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176" name="Google Shape;6176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177" name="Google Shape;6177;p57"/>
          <p:cNvGrpSpPr/>
          <p:nvPr/>
        </p:nvGrpSpPr>
        <p:grpSpPr>
          <a:xfrm>
            <a:off x="3063875" y="4773612"/>
            <a:ext cx="484187" cy="211137"/>
            <a:chOff x="0" y="0"/>
            <a:chExt cx="2147483647" cy="2147483647"/>
          </a:xfrm>
        </p:grpSpPr>
        <p:sp>
          <p:nvSpPr>
            <p:cNvPr id="6178" name="Google Shape;6178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9" name="Google Shape;6179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0" name="Google Shape;6180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1" name="Google Shape;6181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2" name="Google Shape;6182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3" name="Google Shape;6183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4" name="Google Shape;6184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85" name="Google Shape;6185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186" name="Google Shape;6186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187" name="Google Shape;6187;p57"/>
          <p:cNvGrpSpPr/>
          <p:nvPr/>
        </p:nvGrpSpPr>
        <p:grpSpPr>
          <a:xfrm>
            <a:off x="2624137" y="4560887"/>
            <a:ext cx="484187" cy="211137"/>
            <a:chOff x="0" y="0"/>
            <a:chExt cx="2147483647" cy="2147483647"/>
          </a:xfrm>
        </p:grpSpPr>
        <p:sp>
          <p:nvSpPr>
            <p:cNvPr id="6188" name="Google Shape;6188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9" name="Google Shape;6189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0" name="Google Shape;6190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1" name="Google Shape;6191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2" name="Google Shape;6192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3" name="Google Shape;6193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4" name="Google Shape;6194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95" name="Google Shape;6195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196" name="Google Shape;6196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197" name="Google Shape;6197;p57"/>
          <p:cNvGrpSpPr/>
          <p:nvPr/>
        </p:nvGrpSpPr>
        <p:grpSpPr>
          <a:xfrm>
            <a:off x="2417762" y="4854575"/>
            <a:ext cx="484187" cy="211137"/>
            <a:chOff x="0" y="0"/>
            <a:chExt cx="2147483647" cy="2147483647"/>
          </a:xfrm>
        </p:grpSpPr>
        <p:sp>
          <p:nvSpPr>
            <p:cNvPr id="6198" name="Google Shape;6198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9" name="Google Shape;6199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0" name="Google Shape;6200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1" name="Google Shape;6201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2" name="Google Shape;6202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3" name="Google Shape;6203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4" name="Google Shape;6204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05" name="Google Shape;6205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206" name="Google Shape;6206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6207" name="Google Shape;6207;p57"/>
          <p:cNvSpPr/>
          <p:nvPr/>
        </p:nvSpPr>
        <p:spPr>
          <a:xfrm>
            <a:off x="4614862" y="3649662"/>
            <a:ext cx="3219450" cy="13430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08" name="Google Shape;6208;p57"/>
          <p:cNvCxnSpPr/>
          <p:nvPr/>
        </p:nvCxnSpPr>
        <p:spPr>
          <a:xfrm>
            <a:off x="5748337" y="3886200"/>
            <a:ext cx="1062037" cy="698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09" name="Google Shape;6209;p57"/>
          <p:cNvCxnSpPr/>
          <p:nvPr/>
        </p:nvCxnSpPr>
        <p:spPr>
          <a:xfrm>
            <a:off x="6299200" y="4176712"/>
            <a:ext cx="120650" cy="825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0" name="Google Shape;6210;p57"/>
          <p:cNvCxnSpPr/>
          <p:nvPr/>
        </p:nvCxnSpPr>
        <p:spPr>
          <a:xfrm flipH="1" rot="10800000">
            <a:off x="6099175" y="4376737"/>
            <a:ext cx="242887" cy="444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1" name="Google Shape;6211;p57"/>
          <p:cNvCxnSpPr/>
          <p:nvPr/>
        </p:nvCxnSpPr>
        <p:spPr>
          <a:xfrm flipH="1" rot="10800000">
            <a:off x="5800725" y="4205287"/>
            <a:ext cx="195262" cy="1063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2" name="Google Shape;6212;p57"/>
          <p:cNvCxnSpPr/>
          <p:nvPr/>
        </p:nvCxnSpPr>
        <p:spPr>
          <a:xfrm flipH="1" rot="10800000">
            <a:off x="5487987" y="4497387"/>
            <a:ext cx="206375" cy="952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3" name="Google Shape;6213;p57"/>
          <p:cNvCxnSpPr/>
          <p:nvPr/>
        </p:nvCxnSpPr>
        <p:spPr>
          <a:xfrm flipH="1" rot="10800000">
            <a:off x="6315075" y="4424362"/>
            <a:ext cx="254000" cy="2476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4" name="Google Shape;6214;p57"/>
          <p:cNvCxnSpPr/>
          <p:nvPr/>
        </p:nvCxnSpPr>
        <p:spPr>
          <a:xfrm rot="10800000">
            <a:off x="6778625" y="4403725"/>
            <a:ext cx="358775" cy="1206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5" name="Google Shape;6215;p57"/>
          <p:cNvCxnSpPr/>
          <p:nvPr/>
        </p:nvCxnSpPr>
        <p:spPr>
          <a:xfrm flipH="1" rot="10800000">
            <a:off x="6794500" y="4070350"/>
            <a:ext cx="285750" cy="19208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16" name="Google Shape;6216;p57"/>
          <p:cNvCxnSpPr/>
          <p:nvPr/>
        </p:nvCxnSpPr>
        <p:spPr>
          <a:xfrm rot="10800000">
            <a:off x="5749925" y="3943350"/>
            <a:ext cx="227012" cy="857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17" name="Google Shape;6217;p57"/>
          <p:cNvSpPr txBox="1"/>
          <p:nvPr/>
        </p:nvSpPr>
        <p:spPr>
          <a:xfrm>
            <a:off x="4764087" y="3983037"/>
            <a:ext cx="958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B</a:t>
            </a:r>
            <a:endParaRPr/>
          </a:p>
        </p:txBody>
      </p:sp>
      <p:grpSp>
        <p:nvGrpSpPr>
          <p:cNvPr id="6218" name="Google Shape;6218;p57"/>
          <p:cNvGrpSpPr/>
          <p:nvPr/>
        </p:nvGrpSpPr>
        <p:grpSpPr>
          <a:xfrm>
            <a:off x="5297487" y="3752850"/>
            <a:ext cx="530225" cy="214312"/>
            <a:chOff x="0" y="0"/>
            <a:chExt cx="2147483647" cy="2147483647"/>
          </a:xfrm>
        </p:grpSpPr>
        <p:sp>
          <p:nvSpPr>
            <p:cNvPr id="6219" name="Google Shape;6219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0" name="Google Shape;6220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1" name="Google Shape;6221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2" name="Google Shape;6222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3" name="Google Shape;6223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4" name="Google Shape;6224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5" name="Google Shape;6225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26" name="Google Shape;6226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227" name="Google Shape;6227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228" name="Google Shape;6228;p57"/>
          <p:cNvGrpSpPr/>
          <p:nvPr/>
        </p:nvGrpSpPr>
        <p:grpSpPr>
          <a:xfrm>
            <a:off x="6303962" y="4227512"/>
            <a:ext cx="530225" cy="214312"/>
            <a:chOff x="0" y="0"/>
            <a:chExt cx="2147483647" cy="2147483647"/>
          </a:xfrm>
        </p:grpSpPr>
        <p:sp>
          <p:nvSpPr>
            <p:cNvPr id="6229" name="Google Shape;6229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0" name="Google Shape;6230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1" name="Google Shape;6231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2" name="Google Shape;6232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3" name="Google Shape;6233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4" name="Google Shape;6234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5" name="Google Shape;6235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36" name="Google Shape;6236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237" name="Google Shape;6237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238" name="Google Shape;6238;p57"/>
          <p:cNvGrpSpPr/>
          <p:nvPr/>
        </p:nvGrpSpPr>
        <p:grpSpPr>
          <a:xfrm>
            <a:off x="5822950" y="4011612"/>
            <a:ext cx="530225" cy="214312"/>
            <a:chOff x="0" y="0"/>
            <a:chExt cx="2147483647" cy="2147483647"/>
          </a:xfrm>
        </p:grpSpPr>
        <p:sp>
          <p:nvSpPr>
            <p:cNvPr id="6239" name="Google Shape;6239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0" name="Google Shape;6240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1" name="Google Shape;6241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2" name="Google Shape;6242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3" name="Google Shape;6243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4" name="Google Shape;6244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5" name="Google Shape;6245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46" name="Google Shape;6246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247" name="Google Shape;6247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248" name="Google Shape;6248;p57"/>
          <p:cNvGrpSpPr/>
          <p:nvPr/>
        </p:nvGrpSpPr>
        <p:grpSpPr>
          <a:xfrm>
            <a:off x="5597525" y="4310062"/>
            <a:ext cx="530225" cy="214312"/>
            <a:chOff x="0" y="0"/>
            <a:chExt cx="2147483647" cy="2147483647"/>
          </a:xfrm>
        </p:grpSpPr>
        <p:sp>
          <p:nvSpPr>
            <p:cNvPr id="6249" name="Google Shape;6249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0" name="Google Shape;6250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1" name="Google Shape;6251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2" name="Google Shape;6252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3" name="Google Shape;6253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4" name="Google Shape;6254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5" name="Google Shape;6255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56" name="Google Shape;6256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257" name="Google Shape;6257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6258" name="Google Shape;6258;p57"/>
          <p:cNvSpPr/>
          <p:nvPr/>
        </p:nvSpPr>
        <p:spPr>
          <a:xfrm>
            <a:off x="1733550" y="2725737"/>
            <a:ext cx="3475037" cy="13811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9" name="Google Shape;6259;p57"/>
          <p:cNvCxnSpPr/>
          <p:nvPr/>
        </p:nvCxnSpPr>
        <p:spPr>
          <a:xfrm>
            <a:off x="2957512" y="2968625"/>
            <a:ext cx="1146175" cy="730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0" name="Google Shape;6260;p57"/>
          <p:cNvCxnSpPr/>
          <p:nvPr/>
        </p:nvCxnSpPr>
        <p:spPr>
          <a:xfrm>
            <a:off x="3551237" y="3268662"/>
            <a:ext cx="130175" cy="841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1" name="Google Shape;6261;p57"/>
          <p:cNvCxnSpPr/>
          <p:nvPr/>
        </p:nvCxnSpPr>
        <p:spPr>
          <a:xfrm flipH="1" rot="10800000">
            <a:off x="3335337" y="3473450"/>
            <a:ext cx="263525" cy="460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2" name="Google Shape;6262;p57"/>
          <p:cNvCxnSpPr/>
          <p:nvPr/>
        </p:nvCxnSpPr>
        <p:spPr>
          <a:xfrm flipH="1" rot="10800000">
            <a:off x="3014662" y="3297237"/>
            <a:ext cx="209550" cy="1095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3" name="Google Shape;6263;p57"/>
          <p:cNvCxnSpPr/>
          <p:nvPr/>
        </p:nvCxnSpPr>
        <p:spPr>
          <a:xfrm flipH="1" rot="10800000">
            <a:off x="2676525" y="3597275"/>
            <a:ext cx="222250" cy="984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4" name="Google Shape;6264;p57"/>
          <p:cNvCxnSpPr/>
          <p:nvPr/>
        </p:nvCxnSpPr>
        <p:spPr>
          <a:xfrm flipH="1" rot="10800000">
            <a:off x="3568700" y="3522662"/>
            <a:ext cx="273050" cy="254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5" name="Google Shape;6265;p57"/>
          <p:cNvCxnSpPr/>
          <p:nvPr/>
        </p:nvCxnSpPr>
        <p:spPr>
          <a:xfrm rot="10800000">
            <a:off x="4100512" y="3508375"/>
            <a:ext cx="387350" cy="1254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6" name="Google Shape;6266;p57"/>
          <p:cNvCxnSpPr/>
          <p:nvPr/>
        </p:nvCxnSpPr>
        <p:spPr>
          <a:xfrm flipH="1" rot="10800000">
            <a:off x="4086225" y="3159125"/>
            <a:ext cx="307975" cy="1984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67" name="Google Shape;6267;p57"/>
          <p:cNvCxnSpPr/>
          <p:nvPr/>
        </p:nvCxnSpPr>
        <p:spPr>
          <a:xfrm rot="10800000">
            <a:off x="2959100" y="3028950"/>
            <a:ext cx="246062" cy="873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268" name="Google Shape;6268;p57"/>
          <p:cNvSpPr txBox="1"/>
          <p:nvPr/>
        </p:nvSpPr>
        <p:spPr>
          <a:xfrm>
            <a:off x="1893887" y="3070225"/>
            <a:ext cx="10302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A</a:t>
            </a:r>
            <a:endParaRPr/>
          </a:p>
        </p:txBody>
      </p:sp>
      <p:grpSp>
        <p:nvGrpSpPr>
          <p:cNvPr id="6269" name="Google Shape;6269;p57"/>
          <p:cNvGrpSpPr/>
          <p:nvPr/>
        </p:nvGrpSpPr>
        <p:grpSpPr>
          <a:xfrm>
            <a:off x="4360862" y="3562350"/>
            <a:ext cx="573087" cy="220662"/>
            <a:chOff x="0" y="0"/>
            <a:chExt cx="2147483647" cy="2147483647"/>
          </a:xfrm>
        </p:grpSpPr>
        <p:sp>
          <p:nvSpPr>
            <p:cNvPr id="6270" name="Google Shape;6270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1" name="Google Shape;6271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2" name="Google Shape;6272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3" name="Google Shape;6273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4" name="Google Shape;6274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5" name="Google Shape;6275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6" name="Google Shape;6276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77" name="Google Shape;6277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278" name="Google Shape;6278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279" name="Google Shape;6279;p57"/>
          <p:cNvGrpSpPr/>
          <p:nvPr/>
        </p:nvGrpSpPr>
        <p:grpSpPr>
          <a:xfrm>
            <a:off x="3557587" y="3321050"/>
            <a:ext cx="571500" cy="220662"/>
            <a:chOff x="0" y="0"/>
            <a:chExt cx="2147483647" cy="2147483647"/>
          </a:xfrm>
        </p:grpSpPr>
        <p:sp>
          <p:nvSpPr>
            <p:cNvPr id="6280" name="Google Shape;6280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1" name="Google Shape;6281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2" name="Google Shape;6282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3" name="Google Shape;6283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4" name="Google Shape;6284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5" name="Google Shape;6285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6" name="Google Shape;6286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87" name="Google Shape;6287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288" name="Google Shape;6288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289" name="Google Shape;6289;p57"/>
          <p:cNvGrpSpPr/>
          <p:nvPr/>
        </p:nvGrpSpPr>
        <p:grpSpPr>
          <a:xfrm>
            <a:off x="3036887" y="3098800"/>
            <a:ext cx="573087" cy="219075"/>
            <a:chOff x="0" y="0"/>
            <a:chExt cx="2147483647" cy="2147483647"/>
          </a:xfrm>
        </p:grpSpPr>
        <p:sp>
          <p:nvSpPr>
            <p:cNvPr id="6290" name="Google Shape;6290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1" name="Google Shape;6291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2" name="Google Shape;6292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3" name="Google Shape;6293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4" name="Google Shape;6294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5" name="Google Shape;6295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6" name="Google Shape;6296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97" name="Google Shape;6297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298" name="Google Shape;6298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299" name="Google Shape;6299;p57"/>
          <p:cNvGrpSpPr/>
          <p:nvPr/>
        </p:nvGrpSpPr>
        <p:grpSpPr>
          <a:xfrm>
            <a:off x="2794000" y="3405187"/>
            <a:ext cx="573087" cy="219075"/>
            <a:chOff x="0" y="0"/>
            <a:chExt cx="2147483647" cy="2147483647"/>
          </a:xfrm>
        </p:grpSpPr>
        <p:sp>
          <p:nvSpPr>
            <p:cNvPr id="6300" name="Google Shape;6300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1" name="Google Shape;6301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2" name="Google Shape;6302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3" name="Google Shape;6303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4" name="Google Shape;6304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5" name="Google Shape;6305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6" name="Google Shape;6306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07" name="Google Shape;6307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308" name="Google Shape;6308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309" name="Google Shape;6309;p57"/>
          <p:cNvGrpSpPr/>
          <p:nvPr/>
        </p:nvGrpSpPr>
        <p:grpSpPr>
          <a:xfrm>
            <a:off x="3341687" y="3759200"/>
            <a:ext cx="573087" cy="220662"/>
            <a:chOff x="0" y="0"/>
            <a:chExt cx="2147483647" cy="2147483647"/>
          </a:xfrm>
        </p:grpSpPr>
        <p:sp>
          <p:nvSpPr>
            <p:cNvPr id="6310" name="Google Shape;6310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1" name="Google Shape;6311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2" name="Google Shape;6312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3" name="Google Shape;6313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4" name="Google Shape;6314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5" name="Google Shape;6315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6" name="Google Shape;6316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17" name="Google Shape;6317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318" name="Google Shape;6318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319" name="Google Shape;6319;p57"/>
          <p:cNvGrpSpPr/>
          <p:nvPr/>
        </p:nvGrpSpPr>
        <p:grpSpPr>
          <a:xfrm>
            <a:off x="2105025" y="3614737"/>
            <a:ext cx="573087" cy="220662"/>
            <a:chOff x="0" y="0"/>
            <a:chExt cx="2147483647" cy="2147483647"/>
          </a:xfrm>
        </p:grpSpPr>
        <p:sp>
          <p:nvSpPr>
            <p:cNvPr id="6320" name="Google Shape;6320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1" name="Google Shape;6321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2" name="Google Shape;6322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3" name="Google Shape;6323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4" name="Google Shape;6324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5" name="Google Shape;6325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6" name="Google Shape;6326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27" name="Google Shape;6327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328" name="Google Shape;6328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6329" name="Google Shape;6329;p57"/>
          <p:cNvSpPr txBox="1"/>
          <p:nvPr>
            <p:ph idx="4294967295" type="title"/>
          </p:nvPr>
        </p:nvSpPr>
        <p:spPr>
          <a:xfrm>
            <a:off x="255587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structure: network of networks</a:t>
            </a:r>
            <a:endParaRPr/>
          </a:p>
        </p:txBody>
      </p:sp>
      <p:pic>
        <p:nvPicPr>
          <p:cNvPr descr="underline_base" id="6330" name="Google Shape;633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7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1" name="Google Shape;6331;p57"/>
          <p:cNvGrpSpPr/>
          <p:nvPr/>
        </p:nvGrpSpPr>
        <p:grpSpPr>
          <a:xfrm>
            <a:off x="1825625" y="2241550"/>
            <a:ext cx="647700" cy="417512"/>
            <a:chOff x="0" y="0"/>
            <a:chExt cx="2147483647" cy="2147483647"/>
          </a:xfrm>
        </p:grpSpPr>
        <p:sp>
          <p:nvSpPr>
            <p:cNvPr id="6332" name="Google Shape;6332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3" name="Google Shape;6333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34" name="Google Shape;6334;p57"/>
          <p:cNvGrpSpPr/>
          <p:nvPr/>
        </p:nvGrpSpPr>
        <p:grpSpPr>
          <a:xfrm>
            <a:off x="669925" y="3041650"/>
            <a:ext cx="647700" cy="417512"/>
            <a:chOff x="0" y="0"/>
            <a:chExt cx="2147483647" cy="2147483647"/>
          </a:xfrm>
        </p:grpSpPr>
        <p:sp>
          <p:nvSpPr>
            <p:cNvPr id="6335" name="Google Shape;6335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6" name="Google Shape;6336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37" name="Google Shape;6337;p57"/>
          <p:cNvGrpSpPr/>
          <p:nvPr/>
        </p:nvGrpSpPr>
        <p:grpSpPr>
          <a:xfrm>
            <a:off x="6334125" y="2495550"/>
            <a:ext cx="649287" cy="417512"/>
            <a:chOff x="0" y="0"/>
            <a:chExt cx="2147483647" cy="2147483647"/>
          </a:xfrm>
        </p:grpSpPr>
        <p:sp>
          <p:nvSpPr>
            <p:cNvPr id="6338" name="Google Shape;6338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9" name="Google Shape;6339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40" name="Google Shape;6340;p57"/>
          <p:cNvGrpSpPr/>
          <p:nvPr/>
        </p:nvGrpSpPr>
        <p:grpSpPr>
          <a:xfrm>
            <a:off x="1241425" y="5353050"/>
            <a:ext cx="647700" cy="417512"/>
            <a:chOff x="0" y="0"/>
            <a:chExt cx="2147483647" cy="2147483647"/>
          </a:xfrm>
        </p:grpSpPr>
        <p:sp>
          <p:nvSpPr>
            <p:cNvPr id="6341" name="Google Shape;6341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2" name="Google Shape;6342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43" name="Google Shape;6343;p57"/>
          <p:cNvGrpSpPr/>
          <p:nvPr/>
        </p:nvGrpSpPr>
        <p:grpSpPr>
          <a:xfrm>
            <a:off x="822325" y="4730750"/>
            <a:ext cx="647700" cy="417512"/>
            <a:chOff x="0" y="0"/>
            <a:chExt cx="2147483647" cy="2147483647"/>
          </a:xfrm>
        </p:grpSpPr>
        <p:sp>
          <p:nvSpPr>
            <p:cNvPr id="6344" name="Google Shape;6344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5" name="Google Shape;6345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46" name="Google Shape;6346;p57"/>
          <p:cNvGrpSpPr/>
          <p:nvPr/>
        </p:nvGrpSpPr>
        <p:grpSpPr>
          <a:xfrm>
            <a:off x="593725" y="4070350"/>
            <a:ext cx="647700" cy="417512"/>
            <a:chOff x="0" y="0"/>
            <a:chExt cx="2147483647" cy="2147483647"/>
          </a:xfrm>
        </p:grpSpPr>
        <p:sp>
          <p:nvSpPr>
            <p:cNvPr id="6347" name="Google Shape;6347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8" name="Google Shape;6348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49" name="Google Shape;6349;p57"/>
          <p:cNvGrpSpPr/>
          <p:nvPr/>
        </p:nvGrpSpPr>
        <p:grpSpPr>
          <a:xfrm>
            <a:off x="7083425" y="2927350"/>
            <a:ext cx="649287" cy="417512"/>
            <a:chOff x="0" y="0"/>
            <a:chExt cx="2147483647" cy="2147483647"/>
          </a:xfrm>
        </p:grpSpPr>
        <p:sp>
          <p:nvSpPr>
            <p:cNvPr id="6350" name="Google Shape;6350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1" name="Google Shape;6351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52" name="Google Shape;6352;p57"/>
          <p:cNvGrpSpPr/>
          <p:nvPr/>
        </p:nvGrpSpPr>
        <p:grpSpPr>
          <a:xfrm>
            <a:off x="3425825" y="2000250"/>
            <a:ext cx="649287" cy="417512"/>
            <a:chOff x="0" y="0"/>
            <a:chExt cx="2147483647" cy="2147483647"/>
          </a:xfrm>
        </p:grpSpPr>
        <p:sp>
          <p:nvSpPr>
            <p:cNvPr id="6353" name="Google Shape;6353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4" name="Google Shape;6354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55" name="Google Shape;6355;p57"/>
          <p:cNvGrpSpPr/>
          <p:nvPr/>
        </p:nvGrpSpPr>
        <p:grpSpPr>
          <a:xfrm>
            <a:off x="1050925" y="2647950"/>
            <a:ext cx="647700" cy="417512"/>
            <a:chOff x="0" y="0"/>
            <a:chExt cx="2147483647" cy="2147483647"/>
          </a:xfrm>
        </p:grpSpPr>
        <p:sp>
          <p:nvSpPr>
            <p:cNvPr id="6356" name="Google Shape;6356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7" name="Google Shape;6357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58" name="Google Shape;6358;p57"/>
          <p:cNvGrpSpPr/>
          <p:nvPr/>
        </p:nvGrpSpPr>
        <p:grpSpPr>
          <a:xfrm>
            <a:off x="4340225" y="1974850"/>
            <a:ext cx="649287" cy="417512"/>
            <a:chOff x="0" y="0"/>
            <a:chExt cx="2147483647" cy="2147483647"/>
          </a:xfrm>
        </p:grpSpPr>
        <p:sp>
          <p:nvSpPr>
            <p:cNvPr id="6359" name="Google Shape;6359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0" name="Google Shape;6360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61" name="Google Shape;6361;p57"/>
          <p:cNvGrpSpPr/>
          <p:nvPr/>
        </p:nvGrpSpPr>
        <p:grpSpPr>
          <a:xfrm>
            <a:off x="7400925" y="5607050"/>
            <a:ext cx="649287" cy="417512"/>
            <a:chOff x="0" y="0"/>
            <a:chExt cx="2147483647" cy="2147483647"/>
          </a:xfrm>
        </p:grpSpPr>
        <p:sp>
          <p:nvSpPr>
            <p:cNvPr id="6362" name="Google Shape;6362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3" name="Google Shape;6363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64" name="Google Shape;6364;p57"/>
          <p:cNvGrpSpPr/>
          <p:nvPr/>
        </p:nvGrpSpPr>
        <p:grpSpPr>
          <a:xfrm>
            <a:off x="8239125" y="4959350"/>
            <a:ext cx="649287" cy="417512"/>
            <a:chOff x="0" y="0"/>
            <a:chExt cx="2147483647" cy="2147483647"/>
          </a:xfrm>
        </p:grpSpPr>
        <p:sp>
          <p:nvSpPr>
            <p:cNvPr id="6365" name="Google Shape;6365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6" name="Google Shape;6366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67" name="Google Shape;6367;p57"/>
          <p:cNvGrpSpPr/>
          <p:nvPr/>
        </p:nvGrpSpPr>
        <p:grpSpPr>
          <a:xfrm>
            <a:off x="5165725" y="5848350"/>
            <a:ext cx="649287" cy="417512"/>
            <a:chOff x="0" y="0"/>
            <a:chExt cx="2147483647" cy="2147483647"/>
          </a:xfrm>
        </p:grpSpPr>
        <p:sp>
          <p:nvSpPr>
            <p:cNvPr id="6368" name="Google Shape;6368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9" name="Google Shape;6369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70" name="Google Shape;6370;p57"/>
          <p:cNvGrpSpPr/>
          <p:nvPr/>
        </p:nvGrpSpPr>
        <p:grpSpPr>
          <a:xfrm>
            <a:off x="4251325" y="5988050"/>
            <a:ext cx="649287" cy="417512"/>
            <a:chOff x="0" y="0"/>
            <a:chExt cx="2147483647" cy="2147483647"/>
          </a:xfrm>
        </p:grpSpPr>
        <p:sp>
          <p:nvSpPr>
            <p:cNvPr id="6371" name="Google Shape;6371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2" name="Google Shape;6372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373" name="Google Shape;6373;p57"/>
          <p:cNvGrpSpPr/>
          <p:nvPr/>
        </p:nvGrpSpPr>
        <p:grpSpPr>
          <a:xfrm>
            <a:off x="3032125" y="5835650"/>
            <a:ext cx="649287" cy="417512"/>
            <a:chOff x="0" y="0"/>
            <a:chExt cx="2147483647" cy="2147483647"/>
          </a:xfrm>
        </p:grpSpPr>
        <p:sp>
          <p:nvSpPr>
            <p:cNvPr id="6374" name="Google Shape;6374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5" name="Google Shape;6375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sp>
        <p:nvSpPr>
          <p:cNvPr id="6376" name="Google Shape;6376;p57"/>
          <p:cNvSpPr txBox="1"/>
          <p:nvPr/>
        </p:nvSpPr>
        <p:spPr>
          <a:xfrm rot="1020000">
            <a:off x="5440362" y="1900237"/>
            <a:ext cx="54292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377" name="Google Shape;6377;p57"/>
          <p:cNvSpPr txBox="1"/>
          <p:nvPr/>
        </p:nvSpPr>
        <p:spPr>
          <a:xfrm rot="2820000">
            <a:off x="7726362" y="3373437"/>
            <a:ext cx="5445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378" name="Google Shape;6378;p57"/>
          <p:cNvSpPr txBox="1"/>
          <p:nvPr/>
        </p:nvSpPr>
        <p:spPr>
          <a:xfrm rot="9840000">
            <a:off x="6394450" y="5884862"/>
            <a:ext cx="5445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379" name="Google Shape;6379;p57"/>
          <p:cNvSpPr txBox="1"/>
          <p:nvPr/>
        </p:nvSpPr>
        <p:spPr>
          <a:xfrm rot="-9960000">
            <a:off x="2027237" y="5789612"/>
            <a:ext cx="54292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380" name="Google Shape;6380;p57"/>
          <p:cNvSpPr txBox="1"/>
          <p:nvPr/>
        </p:nvSpPr>
        <p:spPr>
          <a:xfrm rot="-5040000">
            <a:off x="440531" y="3482181"/>
            <a:ext cx="5445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381" name="Google Shape;6381;p57"/>
          <p:cNvSpPr txBox="1"/>
          <p:nvPr/>
        </p:nvSpPr>
        <p:spPr>
          <a:xfrm rot="-1020000">
            <a:off x="2627312" y="1849437"/>
            <a:ext cx="5429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382" name="Google Shape;6382;p57"/>
          <p:cNvSpPr txBox="1"/>
          <p:nvPr/>
        </p:nvSpPr>
        <p:spPr>
          <a:xfrm>
            <a:off x="473075" y="1073150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if one global ISP is viable business, there will be competitors ….</a:t>
            </a:r>
            <a:endParaRPr/>
          </a:p>
        </p:txBody>
      </p:sp>
      <p:cxnSp>
        <p:nvCxnSpPr>
          <p:cNvPr id="6383" name="Google Shape;6383;p57"/>
          <p:cNvCxnSpPr/>
          <p:nvPr/>
        </p:nvCxnSpPr>
        <p:spPr>
          <a:xfrm>
            <a:off x="2382837" y="2609850"/>
            <a:ext cx="238125" cy="261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4" name="Google Shape;6384;p57"/>
          <p:cNvCxnSpPr/>
          <p:nvPr/>
        </p:nvCxnSpPr>
        <p:spPr>
          <a:xfrm>
            <a:off x="1638300" y="2849562"/>
            <a:ext cx="831850" cy="61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5" name="Google Shape;6385;p57"/>
          <p:cNvCxnSpPr/>
          <p:nvPr/>
        </p:nvCxnSpPr>
        <p:spPr>
          <a:xfrm flipH="1" rot="10800000">
            <a:off x="1235075" y="2973387"/>
            <a:ext cx="1303337" cy="277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6" name="Google Shape;6386;p57"/>
          <p:cNvCxnSpPr/>
          <p:nvPr/>
        </p:nvCxnSpPr>
        <p:spPr>
          <a:xfrm>
            <a:off x="3916362" y="2411412"/>
            <a:ext cx="307975" cy="573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7" name="Google Shape;6387;p57"/>
          <p:cNvCxnSpPr/>
          <p:nvPr/>
        </p:nvCxnSpPr>
        <p:spPr>
          <a:xfrm flipH="1">
            <a:off x="4425950" y="2389187"/>
            <a:ext cx="384175" cy="579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8" name="Google Shape;6388;p57"/>
          <p:cNvCxnSpPr/>
          <p:nvPr/>
        </p:nvCxnSpPr>
        <p:spPr>
          <a:xfrm>
            <a:off x="6770687" y="2900362"/>
            <a:ext cx="215900" cy="1046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9" name="Google Shape;6389;p57"/>
          <p:cNvCxnSpPr/>
          <p:nvPr/>
        </p:nvCxnSpPr>
        <p:spPr>
          <a:xfrm flipH="1">
            <a:off x="7137400" y="3251200"/>
            <a:ext cx="241300" cy="692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0" name="Google Shape;6390;p57"/>
          <p:cNvCxnSpPr/>
          <p:nvPr/>
        </p:nvCxnSpPr>
        <p:spPr>
          <a:xfrm rot="10800000">
            <a:off x="7454900" y="4573587"/>
            <a:ext cx="796925" cy="614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1" name="Google Shape;6391;p57"/>
          <p:cNvCxnSpPr/>
          <p:nvPr/>
        </p:nvCxnSpPr>
        <p:spPr>
          <a:xfrm rot="10800000">
            <a:off x="5319712" y="4694237"/>
            <a:ext cx="285750" cy="1160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2" name="Google Shape;6392;p57"/>
          <p:cNvCxnSpPr/>
          <p:nvPr/>
        </p:nvCxnSpPr>
        <p:spPr>
          <a:xfrm rot="10800000">
            <a:off x="4068762" y="5045075"/>
            <a:ext cx="371475" cy="973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3" name="Google Shape;6393;p57"/>
          <p:cNvCxnSpPr/>
          <p:nvPr/>
        </p:nvCxnSpPr>
        <p:spPr>
          <a:xfrm rot="10800000">
            <a:off x="3144837" y="5192712"/>
            <a:ext cx="244475" cy="661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4" name="Google Shape;6394;p57"/>
          <p:cNvCxnSpPr/>
          <p:nvPr/>
        </p:nvCxnSpPr>
        <p:spPr>
          <a:xfrm flipH="1" rot="10800000">
            <a:off x="1790700" y="5160962"/>
            <a:ext cx="401637" cy="209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5" name="Google Shape;6395;p57"/>
          <p:cNvCxnSpPr/>
          <p:nvPr/>
        </p:nvCxnSpPr>
        <p:spPr>
          <a:xfrm>
            <a:off x="1384300" y="5018087"/>
            <a:ext cx="450850" cy="115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6" name="Google Shape;6396;p57"/>
          <p:cNvCxnSpPr/>
          <p:nvPr/>
        </p:nvCxnSpPr>
        <p:spPr>
          <a:xfrm>
            <a:off x="1155700" y="4376737"/>
            <a:ext cx="996950" cy="4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97" name="Google Shape;6397;p5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6398" name="Google Shape;6398;p5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6399" name="Google Shape;6399;p57"/>
          <p:cNvGrpSpPr/>
          <p:nvPr/>
        </p:nvGrpSpPr>
        <p:grpSpPr>
          <a:xfrm>
            <a:off x="6818312" y="3868737"/>
            <a:ext cx="530225" cy="214312"/>
            <a:chOff x="0" y="0"/>
            <a:chExt cx="2147483647" cy="2147483647"/>
          </a:xfrm>
        </p:grpSpPr>
        <p:sp>
          <p:nvSpPr>
            <p:cNvPr id="6400" name="Google Shape;6400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1" name="Google Shape;6401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2" name="Google Shape;6402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3" name="Google Shape;6403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4" name="Google Shape;6404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5" name="Google Shape;6405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6" name="Google Shape;6406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07" name="Google Shape;6407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408" name="Google Shape;6408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409" name="Google Shape;6409;p57"/>
          <p:cNvGrpSpPr/>
          <p:nvPr/>
        </p:nvGrpSpPr>
        <p:grpSpPr>
          <a:xfrm>
            <a:off x="7050087" y="4464050"/>
            <a:ext cx="530225" cy="214312"/>
            <a:chOff x="0" y="0"/>
            <a:chExt cx="2147483647" cy="2147483647"/>
          </a:xfrm>
        </p:grpSpPr>
        <p:sp>
          <p:nvSpPr>
            <p:cNvPr id="6410" name="Google Shape;6410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1" name="Google Shape;6411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2" name="Google Shape;6412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3" name="Google Shape;6413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4" name="Google Shape;6414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5" name="Google Shape;6415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6" name="Google Shape;6416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17" name="Google Shape;6417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418" name="Google Shape;6418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419" name="Google Shape;6419;p57"/>
          <p:cNvGrpSpPr/>
          <p:nvPr/>
        </p:nvGrpSpPr>
        <p:grpSpPr>
          <a:xfrm>
            <a:off x="4959350" y="4514850"/>
            <a:ext cx="530225" cy="214312"/>
            <a:chOff x="0" y="0"/>
            <a:chExt cx="2147483647" cy="2147483647"/>
          </a:xfrm>
        </p:grpSpPr>
        <p:sp>
          <p:nvSpPr>
            <p:cNvPr id="6420" name="Google Shape;6420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1" name="Google Shape;6421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2" name="Google Shape;6422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3" name="Google Shape;6423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4" name="Google Shape;6424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5" name="Google Shape;6425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6" name="Google Shape;6426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27" name="Google Shape;6427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428" name="Google Shape;6428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6429" name="Google Shape;6429;p57"/>
          <p:cNvCxnSpPr/>
          <p:nvPr/>
        </p:nvCxnSpPr>
        <p:spPr>
          <a:xfrm rot="10800000">
            <a:off x="6496050" y="4722812"/>
            <a:ext cx="1047750" cy="9667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430" name="Google Shape;6430;p57"/>
          <p:cNvGrpSpPr/>
          <p:nvPr/>
        </p:nvGrpSpPr>
        <p:grpSpPr>
          <a:xfrm>
            <a:off x="2143125" y="4305300"/>
            <a:ext cx="484187" cy="211137"/>
            <a:chOff x="0" y="0"/>
            <a:chExt cx="2147483647" cy="2147483647"/>
          </a:xfrm>
        </p:grpSpPr>
        <p:sp>
          <p:nvSpPr>
            <p:cNvPr id="6431" name="Google Shape;6431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2" name="Google Shape;6432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3" name="Google Shape;6433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4" name="Google Shape;6434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5" name="Google Shape;6435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6" name="Google Shape;6436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7" name="Google Shape;6437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38" name="Google Shape;6438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439" name="Google Shape;6439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440" name="Google Shape;6440;p57"/>
          <p:cNvGrpSpPr/>
          <p:nvPr/>
        </p:nvGrpSpPr>
        <p:grpSpPr>
          <a:xfrm>
            <a:off x="3744912" y="5006975"/>
            <a:ext cx="484187" cy="211137"/>
            <a:chOff x="0" y="0"/>
            <a:chExt cx="2147483647" cy="2147483647"/>
          </a:xfrm>
        </p:grpSpPr>
        <p:sp>
          <p:nvSpPr>
            <p:cNvPr id="6441" name="Google Shape;6441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2" name="Google Shape;6442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3" name="Google Shape;6443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4" name="Google Shape;6444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5" name="Google Shape;6445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6" name="Google Shape;6446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7" name="Google Shape;6447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48" name="Google Shape;6448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449" name="Google Shape;6449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450" name="Google Shape;6450;p57"/>
          <p:cNvGrpSpPr/>
          <p:nvPr/>
        </p:nvGrpSpPr>
        <p:grpSpPr>
          <a:xfrm>
            <a:off x="2881312" y="5194300"/>
            <a:ext cx="484187" cy="211137"/>
            <a:chOff x="0" y="0"/>
            <a:chExt cx="2147483647" cy="2147483647"/>
          </a:xfrm>
        </p:grpSpPr>
        <p:sp>
          <p:nvSpPr>
            <p:cNvPr id="6451" name="Google Shape;6451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2" name="Google Shape;6452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3" name="Google Shape;6453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4" name="Google Shape;6454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5" name="Google Shape;6455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6" name="Google Shape;6456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7" name="Google Shape;6457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58" name="Google Shape;6458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459" name="Google Shape;6459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460" name="Google Shape;6460;p57"/>
          <p:cNvGrpSpPr/>
          <p:nvPr/>
        </p:nvGrpSpPr>
        <p:grpSpPr>
          <a:xfrm>
            <a:off x="1835150" y="5056187"/>
            <a:ext cx="484187" cy="211137"/>
            <a:chOff x="0" y="0"/>
            <a:chExt cx="2147483647" cy="2147483647"/>
          </a:xfrm>
        </p:grpSpPr>
        <p:sp>
          <p:nvSpPr>
            <p:cNvPr id="6461" name="Google Shape;6461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2" name="Google Shape;6462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3" name="Google Shape;6463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4" name="Google Shape;6464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5" name="Google Shape;6465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6" name="Google Shape;6466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7" name="Google Shape;6467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68" name="Google Shape;6468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469" name="Google Shape;6469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470" name="Google Shape;6470;p57"/>
          <p:cNvGrpSpPr/>
          <p:nvPr/>
        </p:nvGrpSpPr>
        <p:grpSpPr>
          <a:xfrm>
            <a:off x="2470150" y="2832100"/>
            <a:ext cx="571500" cy="220662"/>
            <a:chOff x="0" y="0"/>
            <a:chExt cx="2147483647" cy="2147483647"/>
          </a:xfrm>
        </p:grpSpPr>
        <p:sp>
          <p:nvSpPr>
            <p:cNvPr id="6471" name="Google Shape;6471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2" name="Google Shape;6472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3" name="Google Shape;6473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4" name="Google Shape;6474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5" name="Google Shape;6475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6" name="Google Shape;6476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7" name="Google Shape;6477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78" name="Google Shape;6478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479" name="Google Shape;6479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480" name="Google Shape;6480;p57"/>
          <p:cNvGrpSpPr/>
          <p:nvPr/>
        </p:nvGrpSpPr>
        <p:grpSpPr>
          <a:xfrm>
            <a:off x="4111625" y="2951162"/>
            <a:ext cx="571500" cy="220662"/>
            <a:chOff x="0" y="0"/>
            <a:chExt cx="2147483647" cy="2147483647"/>
          </a:xfrm>
        </p:grpSpPr>
        <p:sp>
          <p:nvSpPr>
            <p:cNvPr id="6481" name="Google Shape;6481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2" name="Google Shape;6482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3" name="Google Shape;6483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4" name="Google Shape;6484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5" name="Google Shape;6485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6" name="Google Shape;6486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7" name="Google Shape;6487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88" name="Google Shape;6488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489" name="Google Shape;6489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490" name="Google Shape;6490;p57"/>
          <p:cNvGrpSpPr/>
          <p:nvPr/>
        </p:nvGrpSpPr>
        <p:grpSpPr>
          <a:xfrm>
            <a:off x="6103937" y="4654550"/>
            <a:ext cx="530225" cy="214312"/>
            <a:chOff x="0" y="0"/>
            <a:chExt cx="2147483647" cy="2147483647"/>
          </a:xfrm>
        </p:grpSpPr>
        <p:sp>
          <p:nvSpPr>
            <p:cNvPr id="6491" name="Google Shape;6491;p5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2" name="Google Shape;6492;p5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3" name="Google Shape;6493;p5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4" name="Google Shape;6494;p5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5" name="Google Shape;6495;p5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6" name="Google Shape;6496;p5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7" name="Google Shape;6497;p5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98" name="Google Shape;6498;p5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499" name="Google Shape;6499;p5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6500" name="Google Shape;6500;p57"/>
          <p:cNvCxnSpPr/>
          <p:nvPr/>
        </p:nvCxnSpPr>
        <p:spPr>
          <a:xfrm flipH="1">
            <a:off x="7566025" y="4311650"/>
            <a:ext cx="541337" cy="249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501" name="Google Shape;6501;p57"/>
          <p:cNvGrpSpPr/>
          <p:nvPr/>
        </p:nvGrpSpPr>
        <p:grpSpPr>
          <a:xfrm>
            <a:off x="8010525" y="4044950"/>
            <a:ext cx="649287" cy="417512"/>
            <a:chOff x="0" y="0"/>
            <a:chExt cx="2147483647" cy="2147483647"/>
          </a:xfrm>
        </p:grpSpPr>
        <p:sp>
          <p:nvSpPr>
            <p:cNvPr id="6502" name="Google Shape;6502;p57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3" name="Google Shape;6503;p57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8" name="Shape 6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9" name="Google Shape;6509;p58"/>
          <p:cNvSpPr/>
          <p:nvPr/>
        </p:nvSpPr>
        <p:spPr>
          <a:xfrm>
            <a:off x="1520825" y="4203700"/>
            <a:ext cx="2941637" cy="13239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10" name="Google Shape;6510;p58"/>
          <p:cNvCxnSpPr/>
          <p:nvPr/>
        </p:nvCxnSpPr>
        <p:spPr>
          <a:xfrm>
            <a:off x="2555875" y="4437062"/>
            <a:ext cx="969962" cy="682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1" name="Google Shape;6511;p58"/>
          <p:cNvCxnSpPr/>
          <p:nvPr/>
        </p:nvCxnSpPr>
        <p:spPr>
          <a:xfrm>
            <a:off x="3059112" y="4724400"/>
            <a:ext cx="109537" cy="7937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2" name="Google Shape;6512;p58"/>
          <p:cNvCxnSpPr/>
          <p:nvPr/>
        </p:nvCxnSpPr>
        <p:spPr>
          <a:xfrm flipH="1" rot="10800000">
            <a:off x="2876550" y="4919662"/>
            <a:ext cx="222250" cy="444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3" name="Google Shape;6513;p58"/>
          <p:cNvCxnSpPr/>
          <p:nvPr/>
        </p:nvCxnSpPr>
        <p:spPr>
          <a:xfrm flipH="1" rot="10800000">
            <a:off x="2603500" y="4751387"/>
            <a:ext cx="177800" cy="1063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4" name="Google Shape;6514;p58"/>
          <p:cNvCxnSpPr/>
          <p:nvPr/>
        </p:nvCxnSpPr>
        <p:spPr>
          <a:xfrm flipH="1" rot="10800000">
            <a:off x="2317750" y="5038725"/>
            <a:ext cx="188912" cy="952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5" name="Google Shape;6515;p58"/>
          <p:cNvCxnSpPr/>
          <p:nvPr/>
        </p:nvCxnSpPr>
        <p:spPr>
          <a:xfrm flipH="1" rot="10800000">
            <a:off x="3073400" y="4967287"/>
            <a:ext cx="231775" cy="24447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6" name="Google Shape;6516;p58"/>
          <p:cNvCxnSpPr/>
          <p:nvPr/>
        </p:nvCxnSpPr>
        <p:spPr>
          <a:xfrm rot="10800000">
            <a:off x="3524250" y="4954587"/>
            <a:ext cx="327025" cy="1190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7" name="Google Shape;6517;p58"/>
          <p:cNvCxnSpPr/>
          <p:nvPr/>
        </p:nvCxnSpPr>
        <p:spPr>
          <a:xfrm flipH="1" rot="10800000">
            <a:off x="3511550" y="4619625"/>
            <a:ext cx="260350" cy="1889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18" name="Google Shape;6518;p58"/>
          <p:cNvCxnSpPr/>
          <p:nvPr/>
        </p:nvCxnSpPr>
        <p:spPr>
          <a:xfrm rot="10800000">
            <a:off x="2557462" y="4494212"/>
            <a:ext cx="207962" cy="841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19" name="Google Shape;6519;p58"/>
          <p:cNvSpPr txBox="1"/>
          <p:nvPr/>
        </p:nvSpPr>
        <p:spPr>
          <a:xfrm>
            <a:off x="1655762" y="4533900"/>
            <a:ext cx="892175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C</a:t>
            </a:r>
            <a:endParaRPr/>
          </a:p>
        </p:txBody>
      </p:sp>
      <p:grpSp>
        <p:nvGrpSpPr>
          <p:cNvPr id="6520" name="Google Shape;6520;p58"/>
          <p:cNvGrpSpPr/>
          <p:nvPr/>
        </p:nvGrpSpPr>
        <p:grpSpPr>
          <a:xfrm>
            <a:off x="3532187" y="4419600"/>
            <a:ext cx="485775" cy="211137"/>
            <a:chOff x="0" y="0"/>
            <a:chExt cx="2147483647" cy="2147483647"/>
          </a:xfrm>
        </p:grpSpPr>
        <p:sp>
          <p:nvSpPr>
            <p:cNvPr id="6521" name="Google Shape;6521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2" name="Google Shape;6522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3" name="Google Shape;6523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4" name="Google Shape;6524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5" name="Google Shape;6525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6" name="Google Shape;6526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7" name="Google Shape;6527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28" name="Google Shape;6528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529" name="Google Shape;6529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530" name="Google Shape;6530;p58"/>
          <p:cNvGrpSpPr/>
          <p:nvPr/>
        </p:nvGrpSpPr>
        <p:grpSpPr>
          <a:xfrm>
            <a:off x="3063875" y="4773612"/>
            <a:ext cx="484187" cy="211137"/>
            <a:chOff x="0" y="0"/>
            <a:chExt cx="2147483647" cy="2147483647"/>
          </a:xfrm>
        </p:grpSpPr>
        <p:sp>
          <p:nvSpPr>
            <p:cNvPr id="6531" name="Google Shape;6531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2" name="Google Shape;6532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3" name="Google Shape;6533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4" name="Google Shape;6534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5" name="Google Shape;6535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6" name="Google Shape;6536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7" name="Google Shape;6537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38" name="Google Shape;6538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539" name="Google Shape;6539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540" name="Google Shape;6540;p58"/>
          <p:cNvGrpSpPr/>
          <p:nvPr/>
        </p:nvGrpSpPr>
        <p:grpSpPr>
          <a:xfrm>
            <a:off x="2624137" y="4560887"/>
            <a:ext cx="484187" cy="211137"/>
            <a:chOff x="0" y="0"/>
            <a:chExt cx="2147483647" cy="2147483647"/>
          </a:xfrm>
        </p:grpSpPr>
        <p:sp>
          <p:nvSpPr>
            <p:cNvPr id="6541" name="Google Shape;6541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2" name="Google Shape;6542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3" name="Google Shape;6543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4" name="Google Shape;6544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5" name="Google Shape;6545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6" name="Google Shape;6546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7" name="Google Shape;6547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48" name="Google Shape;6548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549" name="Google Shape;6549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550" name="Google Shape;6550;p58"/>
          <p:cNvGrpSpPr/>
          <p:nvPr/>
        </p:nvGrpSpPr>
        <p:grpSpPr>
          <a:xfrm>
            <a:off x="2417762" y="4854575"/>
            <a:ext cx="484187" cy="211137"/>
            <a:chOff x="0" y="0"/>
            <a:chExt cx="2147483647" cy="2147483647"/>
          </a:xfrm>
        </p:grpSpPr>
        <p:sp>
          <p:nvSpPr>
            <p:cNvPr id="6551" name="Google Shape;6551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2" name="Google Shape;6552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3" name="Google Shape;6553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4" name="Google Shape;6554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5" name="Google Shape;6555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6" name="Google Shape;6556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7" name="Google Shape;6557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58" name="Google Shape;6558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559" name="Google Shape;6559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6560" name="Google Shape;6560;p58"/>
          <p:cNvSpPr/>
          <p:nvPr/>
        </p:nvSpPr>
        <p:spPr>
          <a:xfrm>
            <a:off x="4614862" y="3649662"/>
            <a:ext cx="3219450" cy="13430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1" name="Google Shape;6561;p58"/>
          <p:cNvCxnSpPr/>
          <p:nvPr/>
        </p:nvCxnSpPr>
        <p:spPr>
          <a:xfrm>
            <a:off x="5748337" y="3886200"/>
            <a:ext cx="1062037" cy="698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2" name="Google Shape;6562;p58"/>
          <p:cNvCxnSpPr/>
          <p:nvPr/>
        </p:nvCxnSpPr>
        <p:spPr>
          <a:xfrm>
            <a:off x="6299200" y="4176712"/>
            <a:ext cx="120650" cy="825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3" name="Google Shape;6563;p58"/>
          <p:cNvCxnSpPr/>
          <p:nvPr/>
        </p:nvCxnSpPr>
        <p:spPr>
          <a:xfrm flipH="1" rot="10800000">
            <a:off x="6099175" y="4376737"/>
            <a:ext cx="242887" cy="444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4" name="Google Shape;6564;p58"/>
          <p:cNvCxnSpPr/>
          <p:nvPr/>
        </p:nvCxnSpPr>
        <p:spPr>
          <a:xfrm flipH="1" rot="10800000">
            <a:off x="5800725" y="4205287"/>
            <a:ext cx="195262" cy="1063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5" name="Google Shape;6565;p58"/>
          <p:cNvCxnSpPr/>
          <p:nvPr/>
        </p:nvCxnSpPr>
        <p:spPr>
          <a:xfrm flipH="1" rot="10800000">
            <a:off x="5487987" y="4497387"/>
            <a:ext cx="206375" cy="952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6" name="Google Shape;6566;p58"/>
          <p:cNvCxnSpPr/>
          <p:nvPr/>
        </p:nvCxnSpPr>
        <p:spPr>
          <a:xfrm flipH="1" rot="10800000">
            <a:off x="6315075" y="4424362"/>
            <a:ext cx="254000" cy="2476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7" name="Google Shape;6567;p58"/>
          <p:cNvCxnSpPr/>
          <p:nvPr/>
        </p:nvCxnSpPr>
        <p:spPr>
          <a:xfrm rot="10800000">
            <a:off x="6778625" y="4403725"/>
            <a:ext cx="358775" cy="1206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8" name="Google Shape;6568;p58"/>
          <p:cNvCxnSpPr/>
          <p:nvPr/>
        </p:nvCxnSpPr>
        <p:spPr>
          <a:xfrm flipH="1" rot="10800000">
            <a:off x="6794500" y="4070350"/>
            <a:ext cx="285750" cy="19208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569" name="Google Shape;6569;p58"/>
          <p:cNvCxnSpPr/>
          <p:nvPr/>
        </p:nvCxnSpPr>
        <p:spPr>
          <a:xfrm rot="10800000">
            <a:off x="5749925" y="3943350"/>
            <a:ext cx="227012" cy="857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70" name="Google Shape;6570;p58"/>
          <p:cNvSpPr txBox="1"/>
          <p:nvPr/>
        </p:nvSpPr>
        <p:spPr>
          <a:xfrm>
            <a:off x="4764087" y="3983037"/>
            <a:ext cx="958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B</a:t>
            </a:r>
            <a:endParaRPr/>
          </a:p>
        </p:txBody>
      </p:sp>
      <p:grpSp>
        <p:nvGrpSpPr>
          <p:cNvPr id="6571" name="Google Shape;6571;p58"/>
          <p:cNvGrpSpPr/>
          <p:nvPr/>
        </p:nvGrpSpPr>
        <p:grpSpPr>
          <a:xfrm>
            <a:off x="5297487" y="3752850"/>
            <a:ext cx="530225" cy="214312"/>
            <a:chOff x="0" y="0"/>
            <a:chExt cx="2147483647" cy="2147483647"/>
          </a:xfrm>
        </p:grpSpPr>
        <p:sp>
          <p:nvSpPr>
            <p:cNvPr id="6572" name="Google Shape;6572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3" name="Google Shape;6573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4" name="Google Shape;6574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5" name="Google Shape;6575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6" name="Google Shape;6576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7" name="Google Shape;6577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8" name="Google Shape;6578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79" name="Google Shape;6579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580" name="Google Shape;6580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581" name="Google Shape;6581;p58"/>
          <p:cNvGrpSpPr/>
          <p:nvPr/>
        </p:nvGrpSpPr>
        <p:grpSpPr>
          <a:xfrm>
            <a:off x="6303962" y="4227512"/>
            <a:ext cx="530225" cy="214312"/>
            <a:chOff x="0" y="0"/>
            <a:chExt cx="2147483647" cy="2147483647"/>
          </a:xfrm>
        </p:grpSpPr>
        <p:sp>
          <p:nvSpPr>
            <p:cNvPr id="6582" name="Google Shape;6582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3" name="Google Shape;6583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4" name="Google Shape;6584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5" name="Google Shape;6585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6" name="Google Shape;6586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7" name="Google Shape;6587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8" name="Google Shape;6588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89" name="Google Shape;6589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590" name="Google Shape;6590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591" name="Google Shape;6591;p58"/>
          <p:cNvGrpSpPr/>
          <p:nvPr/>
        </p:nvGrpSpPr>
        <p:grpSpPr>
          <a:xfrm>
            <a:off x="5822950" y="4011612"/>
            <a:ext cx="530225" cy="214312"/>
            <a:chOff x="0" y="0"/>
            <a:chExt cx="2147483647" cy="2147483647"/>
          </a:xfrm>
        </p:grpSpPr>
        <p:sp>
          <p:nvSpPr>
            <p:cNvPr id="6592" name="Google Shape;6592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3" name="Google Shape;6593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4" name="Google Shape;6594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5" name="Google Shape;6595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6" name="Google Shape;6596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7" name="Google Shape;6597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8" name="Google Shape;6598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99" name="Google Shape;6599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600" name="Google Shape;6600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601" name="Google Shape;6601;p58"/>
          <p:cNvGrpSpPr/>
          <p:nvPr/>
        </p:nvGrpSpPr>
        <p:grpSpPr>
          <a:xfrm>
            <a:off x="5597525" y="4310062"/>
            <a:ext cx="530225" cy="214312"/>
            <a:chOff x="0" y="0"/>
            <a:chExt cx="2147483647" cy="2147483647"/>
          </a:xfrm>
        </p:grpSpPr>
        <p:sp>
          <p:nvSpPr>
            <p:cNvPr id="6602" name="Google Shape;6602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3" name="Google Shape;6603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4" name="Google Shape;6604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5" name="Google Shape;6605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6" name="Google Shape;6606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7" name="Google Shape;6607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8" name="Google Shape;6608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09" name="Google Shape;6609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610" name="Google Shape;6610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6611" name="Google Shape;6611;p58"/>
          <p:cNvSpPr/>
          <p:nvPr/>
        </p:nvSpPr>
        <p:spPr>
          <a:xfrm>
            <a:off x="1733550" y="2725737"/>
            <a:ext cx="3475037" cy="13811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12" name="Google Shape;6612;p58"/>
          <p:cNvCxnSpPr/>
          <p:nvPr/>
        </p:nvCxnSpPr>
        <p:spPr>
          <a:xfrm>
            <a:off x="2957512" y="2968625"/>
            <a:ext cx="1146175" cy="730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13" name="Google Shape;6613;p58"/>
          <p:cNvCxnSpPr/>
          <p:nvPr/>
        </p:nvCxnSpPr>
        <p:spPr>
          <a:xfrm>
            <a:off x="3551237" y="3268662"/>
            <a:ext cx="130175" cy="841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14" name="Google Shape;6614;p58"/>
          <p:cNvCxnSpPr/>
          <p:nvPr/>
        </p:nvCxnSpPr>
        <p:spPr>
          <a:xfrm flipH="1" rot="10800000">
            <a:off x="3335337" y="3473450"/>
            <a:ext cx="263525" cy="460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15" name="Google Shape;6615;p58"/>
          <p:cNvCxnSpPr/>
          <p:nvPr/>
        </p:nvCxnSpPr>
        <p:spPr>
          <a:xfrm flipH="1" rot="10800000">
            <a:off x="3014662" y="3297237"/>
            <a:ext cx="209550" cy="1095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16" name="Google Shape;6616;p58"/>
          <p:cNvCxnSpPr/>
          <p:nvPr/>
        </p:nvCxnSpPr>
        <p:spPr>
          <a:xfrm flipH="1" rot="10800000">
            <a:off x="2676525" y="3597275"/>
            <a:ext cx="222250" cy="984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17" name="Google Shape;6617;p58"/>
          <p:cNvCxnSpPr/>
          <p:nvPr/>
        </p:nvCxnSpPr>
        <p:spPr>
          <a:xfrm flipH="1" rot="10800000">
            <a:off x="3568700" y="3522662"/>
            <a:ext cx="273050" cy="254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18" name="Google Shape;6618;p58"/>
          <p:cNvCxnSpPr/>
          <p:nvPr/>
        </p:nvCxnSpPr>
        <p:spPr>
          <a:xfrm rot="10800000">
            <a:off x="4100512" y="3508375"/>
            <a:ext cx="387350" cy="1254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19" name="Google Shape;6619;p58"/>
          <p:cNvCxnSpPr/>
          <p:nvPr/>
        </p:nvCxnSpPr>
        <p:spPr>
          <a:xfrm flipH="1" rot="10800000">
            <a:off x="4086225" y="3159125"/>
            <a:ext cx="307975" cy="1984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20" name="Google Shape;6620;p58"/>
          <p:cNvCxnSpPr/>
          <p:nvPr/>
        </p:nvCxnSpPr>
        <p:spPr>
          <a:xfrm rot="10800000">
            <a:off x="2959100" y="3028950"/>
            <a:ext cx="246062" cy="873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621" name="Google Shape;6621;p58"/>
          <p:cNvSpPr txBox="1"/>
          <p:nvPr/>
        </p:nvSpPr>
        <p:spPr>
          <a:xfrm>
            <a:off x="1893887" y="3070225"/>
            <a:ext cx="10302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A</a:t>
            </a:r>
            <a:endParaRPr/>
          </a:p>
        </p:txBody>
      </p:sp>
      <p:grpSp>
        <p:nvGrpSpPr>
          <p:cNvPr id="6622" name="Google Shape;6622;p58"/>
          <p:cNvGrpSpPr/>
          <p:nvPr/>
        </p:nvGrpSpPr>
        <p:grpSpPr>
          <a:xfrm>
            <a:off x="4360862" y="3562350"/>
            <a:ext cx="573087" cy="220662"/>
            <a:chOff x="0" y="0"/>
            <a:chExt cx="2147483647" cy="2147483647"/>
          </a:xfrm>
        </p:grpSpPr>
        <p:sp>
          <p:nvSpPr>
            <p:cNvPr id="6623" name="Google Shape;662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4" name="Google Shape;662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5" name="Google Shape;662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6" name="Google Shape;662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7" name="Google Shape;662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8" name="Google Shape;662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9" name="Google Shape;662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30" name="Google Shape;663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631" name="Google Shape;663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632" name="Google Shape;6632;p58"/>
          <p:cNvGrpSpPr/>
          <p:nvPr/>
        </p:nvGrpSpPr>
        <p:grpSpPr>
          <a:xfrm>
            <a:off x="3557587" y="3321050"/>
            <a:ext cx="571500" cy="220662"/>
            <a:chOff x="0" y="0"/>
            <a:chExt cx="2147483647" cy="2147483647"/>
          </a:xfrm>
        </p:grpSpPr>
        <p:sp>
          <p:nvSpPr>
            <p:cNvPr id="6633" name="Google Shape;663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4" name="Google Shape;663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5" name="Google Shape;663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6" name="Google Shape;663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7" name="Google Shape;663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8" name="Google Shape;663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9" name="Google Shape;663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40" name="Google Shape;664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641" name="Google Shape;664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642" name="Google Shape;6642;p58"/>
          <p:cNvGrpSpPr/>
          <p:nvPr/>
        </p:nvGrpSpPr>
        <p:grpSpPr>
          <a:xfrm>
            <a:off x="3036887" y="3098800"/>
            <a:ext cx="573087" cy="219075"/>
            <a:chOff x="0" y="0"/>
            <a:chExt cx="2147483647" cy="2147483647"/>
          </a:xfrm>
        </p:grpSpPr>
        <p:sp>
          <p:nvSpPr>
            <p:cNvPr id="6643" name="Google Shape;664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4" name="Google Shape;664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5" name="Google Shape;664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6" name="Google Shape;664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7" name="Google Shape;664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8" name="Google Shape;664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9" name="Google Shape;664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50" name="Google Shape;665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651" name="Google Shape;665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652" name="Google Shape;6652;p58"/>
          <p:cNvGrpSpPr/>
          <p:nvPr/>
        </p:nvGrpSpPr>
        <p:grpSpPr>
          <a:xfrm>
            <a:off x="2794000" y="3405187"/>
            <a:ext cx="573087" cy="219075"/>
            <a:chOff x="0" y="0"/>
            <a:chExt cx="2147483647" cy="2147483647"/>
          </a:xfrm>
        </p:grpSpPr>
        <p:sp>
          <p:nvSpPr>
            <p:cNvPr id="6653" name="Google Shape;665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4" name="Google Shape;665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5" name="Google Shape;665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6" name="Google Shape;665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7" name="Google Shape;665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8" name="Google Shape;665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9" name="Google Shape;665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60" name="Google Shape;666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661" name="Google Shape;666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662" name="Google Shape;6662;p58"/>
          <p:cNvGrpSpPr/>
          <p:nvPr/>
        </p:nvGrpSpPr>
        <p:grpSpPr>
          <a:xfrm>
            <a:off x="3341687" y="3759200"/>
            <a:ext cx="573087" cy="220662"/>
            <a:chOff x="0" y="0"/>
            <a:chExt cx="2147483647" cy="2147483647"/>
          </a:xfrm>
        </p:grpSpPr>
        <p:sp>
          <p:nvSpPr>
            <p:cNvPr id="6663" name="Google Shape;666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4" name="Google Shape;666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5" name="Google Shape;666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6" name="Google Shape;666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7" name="Google Shape;666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8" name="Google Shape;666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9" name="Google Shape;666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70" name="Google Shape;667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671" name="Google Shape;667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672" name="Google Shape;6672;p58"/>
          <p:cNvGrpSpPr/>
          <p:nvPr/>
        </p:nvGrpSpPr>
        <p:grpSpPr>
          <a:xfrm>
            <a:off x="2105025" y="3614737"/>
            <a:ext cx="573087" cy="220662"/>
            <a:chOff x="0" y="0"/>
            <a:chExt cx="2147483647" cy="2147483647"/>
          </a:xfrm>
        </p:grpSpPr>
        <p:sp>
          <p:nvSpPr>
            <p:cNvPr id="6673" name="Google Shape;667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4" name="Google Shape;667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5" name="Google Shape;667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6" name="Google Shape;667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7" name="Google Shape;667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8" name="Google Shape;667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9" name="Google Shape;667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80" name="Google Shape;668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681" name="Google Shape;668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6682" name="Google Shape;6682;p58"/>
          <p:cNvSpPr txBox="1"/>
          <p:nvPr>
            <p:ph idx="4294967295" type="title"/>
          </p:nvPr>
        </p:nvSpPr>
        <p:spPr>
          <a:xfrm>
            <a:off x="255587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structure: network of networks</a:t>
            </a:r>
            <a:endParaRPr/>
          </a:p>
        </p:txBody>
      </p:sp>
      <p:pic>
        <p:nvPicPr>
          <p:cNvPr descr="underline_base" id="6683" name="Google Shape;668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7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84" name="Google Shape;6684;p58"/>
          <p:cNvGrpSpPr/>
          <p:nvPr/>
        </p:nvGrpSpPr>
        <p:grpSpPr>
          <a:xfrm>
            <a:off x="1825625" y="2241550"/>
            <a:ext cx="647700" cy="417512"/>
            <a:chOff x="0" y="0"/>
            <a:chExt cx="2147483647" cy="2147483647"/>
          </a:xfrm>
        </p:grpSpPr>
        <p:sp>
          <p:nvSpPr>
            <p:cNvPr id="6685" name="Google Shape;6685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6" name="Google Shape;6686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687" name="Google Shape;6687;p58"/>
          <p:cNvGrpSpPr/>
          <p:nvPr/>
        </p:nvGrpSpPr>
        <p:grpSpPr>
          <a:xfrm>
            <a:off x="669925" y="3041650"/>
            <a:ext cx="647700" cy="417512"/>
            <a:chOff x="0" y="0"/>
            <a:chExt cx="2147483647" cy="2147483647"/>
          </a:xfrm>
        </p:grpSpPr>
        <p:sp>
          <p:nvSpPr>
            <p:cNvPr id="6688" name="Google Shape;6688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9" name="Google Shape;6689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690" name="Google Shape;6690;p58"/>
          <p:cNvGrpSpPr/>
          <p:nvPr/>
        </p:nvGrpSpPr>
        <p:grpSpPr>
          <a:xfrm>
            <a:off x="6334125" y="2495550"/>
            <a:ext cx="649287" cy="417512"/>
            <a:chOff x="0" y="0"/>
            <a:chExt cx="2147483647" cy="2147483647"/>
          </a:xfrm>
        </p:grpSpPr>
        <p:sp>
          <p:nvSpPr>
            <p:cNvPr id="6691" name="Google Shape;6691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2" name="Google Shape;6692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693" name="Google Shape;6693;p58"/>
          <p:cNvGrpSpPr/>
          <p:nvPr/>
        </p:nvGrpSpPr>
        <p:grpSpPr>
          <a:xfrm>
            <a:off x="1241425" y="5353050"/>
            <a:ext cx="647700" cy="417512"/>
            <a:chOff x="0" y="0"/>
            <a:chExt cx="2147483647" cy="2147483647"/>
          </a:xfrm>
        </p:grpSpPr>
        <p:sp>
          <p:nvSpPr>
            <p:cNvPr id="6694" name="Google Shape;6694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5" name="Google Shape;6695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696" name="Google Shape;6696;p58"/>
          <p:cNvGrpSpPr/>
          <p:nvPr/>
        </p:nvGrpSpPr>
        <p:grpSpPr>
          <a:xfrm>
            <a:off x="822325" y="4730750"/>
            <a:ext cx="647700" cy="417512"/>
            <a:chOff x="0" y="0"/>
            <a:chExt cx="2147483647" cy="2147483647"/>
          </a:xfrm>
        </p:grpSpPr>
        <p:sp>
          <p:nvSpPr>
            <p:cNvPr id="6697" name="Google Shape;6697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8" name="Google Shape;6698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699" name="Google Shape;6699;p58"/>
          <p:cNvGrpSpPr/>
          <p:nvPr/>
        </p:nvGrpSpPr>
        <p:grpSpPr>
          <a:xfrm>
            <a:off x="593725" y="4070350"/>
            <a:ext cx="647700" cy="417512"/>
            <a:chOff x="0" y="0"/>
            <a:chExt cx="2147483647" cy="2147483647"/>
          </a:xfrm>
        </p:grpSpPr>
        <p:sp>
          <p:nvSpPr>
            <p:cNvPr id="6700" name="Google Shape;6700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1" name="Google Shape;6701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702" name="Google Shape;6702;p58"/>
          <p:cNvGrpSpPr/>
          <p:nvPr/>
        </p:nvGrpSpPr>
        <p:grpSpPr>
          <a:xfrm>
            <a:off x="7083425" y="2927350"/>
            <a:ext cx="649287" cy="417512"/>
            <a:chOff x="0" y="0"/>
            <a:chExt cx="2147483647" cy="2147483647"/>
          </a:xfrm>
        </p:grpSpPr>
        <p:sp>
          <p:nvSpPr>
            <p:cNvPr id="6703" name="Google Shape;6703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4" name="Google Shape;6704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705" name="Google Shape;6705;p58"/>
          <p:cNvGrpSpPr/>
          <p:nvPr/>
        </p:nvGrpSpPr>
        <p:grpSpPr>
          <a:xfrm>
            <a:off x="3425825" y="2000250"/>
            <a:ext cx="649287" cy="417512"/>
            <a:chOff x="0" y="0"/>
            <a:chExt cx="2147483647" cy="2147483647"/>
          </a:xfrm>
        </p:grpSpPr>
        <p:sp>
          <p:nvSpPr>
            <p:cNvPr id="6706" name="Google Shape;6706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7" name="Google Shape;6707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708" name="Google Shape;6708;p58"/>
          <p:cNvGrpSpPr/>
          <p:nvPr/>
        </p:nvGrpSpPr>
        <p:grpSpPr>
          <a:xfrm>
            <a:off x="1050925" y="2647950"/>
            <a:ext cx="647700" cy="417512"/>
            <a:chOff x="0" y="0"/>
            <a:chExt cx="2147483647" cy="2147483647"/>
          </a:xfrm>
        </p:grpSpPr>
        <p:sp>
          <p:nvSpPr>
            <p:cNvPr id="6709" name="Google Shape;6709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0" name="Google Shape;6710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711" name="Google Shape;6711;p58"/>
          <p:cNvGrpSpPr/>
          <p:nvPr/>
        </p:nvGrpSpPr>
        <p:grpSpPr>
          <a:xfrm>
            <a:off x="4340225" y="1974850"/>
            <a:ext cx="649287" cy="417512"/>
            <a:chOff x="0" y="0"/>
            <a:chExt cx="2147483647" cy="2147483647"/>
          </a:xfrm>
        </p:grpSpPr>
        <p:sp>
          <p:nvSpPr>
            <p:cNvPr id="6712" name="Google Shape;6712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3" name="Google Shape;6713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714" name="Google Shape;6714;p58"/>
          <p:cNvGrpSpPr/>
          <p:nvPr/>
        </p:nvGrpSpPr>
        <p:grpSpPr>
          <a:xfrm>
            <a:off x="7400925" y="5607050"/>
            <a:ext cx="649287" cy="417512"/>
            <a:chOff x="0" y="0"/>
            <a:chExt cx="2147483647" cy="2147483647"/>
          </a:xfrm>
        </p:grpSpPr>
        <p:sp>
          <p:nvSpPr>
            <p:cNvPr id="6715" name="Google Shape;6715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6" name="Google Shape;6716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717" name="Google Shape;6717;p58"/>
          <p:cNvGrpSpPr/>
          <p:nvPr/>
        </p:nvGrpSpPr>
        <p:grpSpPr>
          <a:xfrm>
            <a:off x="8239125" y="4959350"/>
            <a:ext cx="649287" cy="417512"/>
            <a:chOff x="0" y="0"/>
            <a:chExt cx="2147483647" cy="2147483647"/>
          </a:xfrm>
        </p:grpSpPr>
        <p:sp>
          <p:nvSpPr>
            <p:cNvPr id="6718" name="Google Shape;6718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9" name="Google Shape;6719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720" name="Google Shape;6720;p58"/>
          <p:cNvGrpSpPr/>
          <p:nvPr/>
        </p:nvGrpSpPr>
        <p:grpSpPr>
          <a:xfrm>
            <a:off x="5165725" y="5848350"/>
            <a:ext cx="649287" cy="417512"/>
            <a:chOff x="0" y="0"/>
            <a:chExt cx="2147483647" cy="2147483647"/>
          </a:xfrm>
        </p:grpSpPr>
        <p:sp>
          <p:nvSpPr>
            <p:cNvPr id="6721" name="Google Shape;6721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2" name="Google Shape;6722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723" name="Google Shape;6723;p58"/>
          <p:cNvGrpSpPr/>
          <p:nvPr/>
        </p:nvGrpSpPr>
        <p:grpSpPr>
          <a:xfrm>
            <a:off x="4251325" y="5988050"/>
            <a:ext cx="649287" cy="417512"/>
            <a:chOff x="0" y="0"/>
            <a:chExt cx="2147483647" cy="2147483647"/>
          </a:xfrm>
        </p:grpSpPr>
        <p:sp>
          <p:nvSpPr>
            <p:cNvPr id="6724" name="Google Shape;6724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5" name="Google Shape;6725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6726" name="Google Shape;6726;p58"/>
          <p:cNvGrpSpPr/>
          <p:nvPr/>
        </p:nvGrpSpPr>
        <p:grpSpPr>
          <a:xfrm>
            <a:off x="3032125" y="5835650"/>
            <a:ext cx="649287" cy="417512"/>
            <a:chOff x="0" y="0"/>
            <a:chExt cx="2147483647" cy="2147483647"/>
          </a:xfrm>
        </p:grpSpPr>
        <p:sp>
          <p:nvSpPr>
            <p:cNvPr id="6727" name="Google Shape;6727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8" name="Google Shape;6728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sp>
        <p:nvSpPr>
          <p:cNvPr id="6729" name="Google Shape;6729;p58"/>
          <p:cNvSpPr txBox="1"/>
          <p:nvPr/>
        </p:nvSpPr>
        <p:spPr>
          <a:xfrm rot="1020000">
            <a:off x="5440362" y="1900237"/>
            <a:ext cx="54292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730" name="Google Shape;6730;p58"/>
          <p:cNvSpPr txBox="1"/>
          <p:nvPr/>
        </p:nvSpPr>
        <p:spPr>
          <a:xfrm rot="2820000">
            <a:off x="7726362" y="3373437"/>
            <a:ext cx="5445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731" name="Google Shape;6731;p58"/>
          <p:cNvSpPr txBox="1"/>
          <p:nvPr/>
        </p:nvSpPr>
        <p:spPr>
          <a:xfrm rot="9840000">
            <a:off x="6394450" y="5884862"/>
            <a:ext cx="5445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732" name="Google Shape;6732;p58"/>
          <p:cNvSpPr txBox="1"/>
          <p:nvPr/>
        </p:nvSpPr>
        <p:spPr>
          <a:xfrm rot="-9960000">
            <a:off x="2027237" y="5789612"/>
            <a:ext cx="54292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733" name="Google Shape;6733;p58"/>
          <p:cNvSpPr txBox="1"/>
          <p:nvPr/>
        </p:nvSpPr>
        <p:spPr>
          <a:xfrm rot="-5040000">
            <a:off x="440531" y="3482181"/>
            <a:ext cx="5445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734" name="Google Shape;6734;p58"/>
          <p:cNvSpPr txBox="1"/>
          <p:nvPr/>
        </p:nvSpPr>
        <p:spPr>
          <a:xfrm rot="-1020000">
            <a:off x="2627312" y="1849437"/>
            <a:ext cx="5429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6735" name="Google Shape;6735;p58"/>
          <p:cNvCxnSpPr/>
          <p:nvPr/>
        </p:nvCxnSpPr>
        <p:spPr>
          <a:xfrm>
            <a:off x="2382837" y="2609850"/>
            <a:ext cx="238125" cy="261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36" name="Google Shape;6736;p58"/>
          <p:cNvCxnSpPr/>
          <p:nvPr/>
        </p:nvCxnSpPr>
        <p:spPr>
          <a:xfrm>
            <a:off x="1638300" y="2849562"/>
            <a:ext cx="831850" cy="61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37" name="Google Shape;6737;p58"/>
          <p:cNvCxnSpPr/>
          <p:nvPr/>
        </p:nvCxnSpPr>
        <p:spPr>
          <a:xfrm flipH="1" rot="10800000">
            <a:off x="1235075" y="2973387"/>
            <a:ext cx="1303337" cy="277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38" name="Google Shape;6738;p58"/>
          <p:cNvCxnSpPr/>
          <p:nvPr/>
        </p:nvCxnSpPr>
        <p:spPr>
          <a:xfrm>
            <a:off x="3916362" y="2411412"/>
            <a:ext cx="307975" cy="573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39" name="Google Shape;6739;p58"/>
          <p:cNvCxnSpPr/>
          <p:nvPr/>
        </p:nvCxnSpPr>
        <p:spPr>
          <a:xfrm flipH="1">
            <a:off x="4425950" y="2389187"/>
            <a:ext cx="384175" cy="579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0" name="Google Shape;6740;p58"/>
          <p:cNvCxnSpPr/>
          <p:nvPr/>
        </p:nvCxnSpPr>
        <p:spPr>
          <a:xfrm>
            <a:off x="6770687" y="2900362"/>
            <a:ext cx="215900" cy="1046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1" name="Google Shape;6741;p58"/>
          <p:cNvCxnSpPr/>
          <p:nvPr/>
        </p:nvCxnSpPr>
        <p:spPr>
          <a:xfrm flipH="1">
            <a:off x="7137400" y="3251200"/>
            <a:ext cx="241300" cy="692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2" name="Google Shape;6742;p58"/>
          <p:cNvCxnSpPr/>
          <p:nvPr/>
        </p:nvCxnSpPr>
        <p:spPr>
          <a:xfrm rot="10800000">
            <a:off x="7454900" y="4573587"/>
            <a:ext cx="796925" cy="614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3" name="Google Shape;6743;p58"/>
          <p:cNvCxnSpPr/>
          <p:nvPr/>
        </p:nvCxnSpPr>
        <p:spPr>
          <a:xfrm rot="10800000">
            <a:off x="5319712" y="4694237"/>
            <a:ext cx="285750" cy="1160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4" name="Google Shape;6744;p58"/>
          <p:cNvCxnSpPr/>
          <p:nvPr/>
        </p:nvCxnSpPr>
        <p:spPr>
          <a:xfrm rot="10800000">
            <a:off x="4068762" y="5045075"/>
            <a:ext cx="371475" cy="973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5" name="Google Shape;6745;p58"/>
          <p:cNvCxnSpPr/>
          <p:nvPr/>
        </p:nvCxnSpPr>
        <p:spPr>
          <a:xfrm rot="10800000">
            <a:off x="3144837" y="5192712"/>
            <a:ext cx="244475" cy="661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6" name="Google Shape;6746;p58"/>
          <p:cNvCxnSpPr/>
          <p:nvPr/>
        </p:nvCxnSpPr>
        <p:spPr>
          <a:xfrm flipH="1" rot="10800000">
            <a:off x="1790700" y="5160962"/>
            <a:ext cx="401637" cy="209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7" name="Google Shape;6747;p58"/>
          <p:cNvCxnSpPr/>
          <p:nvPr/>
        </p:nvCxnSpPr>
        <p:spPr>
          <a:xfrm>
            <a:off x="1384300" y="5018087"/>
            <a:ext cx="450850" cy="115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748" name="Google Shape;6748;p58"/>
          <p:cNvCxnSpPr/>
          <p:nvPr/>
        </p:nvCxnSpPr>
        <p:spPr>
          <a:xfrm>
            <a:off x="1155700" y="4376737"/>
            <a:ext cx="996950" cy="47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49" name="Google Shape;6749;p5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6750" name="Google Shape;6750;p5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6751" name="Google Shape;6751;p58"/>
          <p:cNvGrpSpPr/>
          <p:nvPr/>
        </p:nvGrpSpPr>
        <p:grpSpPr>
          <a:xfrm>
            <a:off x="6818312" y="3868737"/>
            <a:ext cx="530225" cy="214312"/>
            <a:chOff x="0" y="0"/>
            <a:chExt cx="2147483647" cy="2147483647"/>
          </a:xfrm>
        </p:grpSpPr>
        <p:sp>
          <p:nvSpPr>
            <p:cNvPr id="6752" name="Google Shape;6752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3" name="Google Shape;6753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4" name="Google Shape;6754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5" name="Google Shape;6755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6" name="Google Shape;6756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7" name="Google Shape;6757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8" name="Google Shape;6758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59" name="Google Shape;6759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760" name="Google Shape;6760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761" name="Google Shape;6761;p58"/>
          <p:cNvGrpSpPr/>
          <p:nvPr/>
        </p:nvGrpSpPr>
        <p:grpSpPr>
          <a:xfrm>
            <a:off x="7050087" y="4464050"/>
            <a:ext cx="530225" cy="214312"/>
            <a:chOff x="0" y="0"/>
            <a:chExt cx="2147483647" cy="2147483647"/>
          </a:xfrm>
        </p:grpSpPr>
        <p:sp>
          <p:nvSpPr>
            <p:cNvPr id="6762" name="Google Shape;6762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3" name="Google Shape;6763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4" name="Google Shape;6764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5" name="Google Shape;6765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6" name="Google Shape;6766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7" name="Google Shape;6767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8" name="Google Shape;6768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69" name="Google Shape;6769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770" name="Google Shape;6770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771" name="Google Shape;6771;p58"/>
          <p:cNvGrpSpPr/>
          <p:nvPr/>
        </p:nvGrpSpPr>
        <p:grpSpPr>
          <a:xfrm>
            <a:off x="4959350" y="4514850"/>
            <a:ext cx="530225" cy="214312"/>
            <a:chOff x="0" y="0"/>
            <a:chExt cx="2147483647" cy="2147483647"/>
          </a:xfrm>
        </p:grpSpPr>
        <p:sp>
          <p:nvSpPr>
            <p:cNvPr id="6772" name="Google Shape;6772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3" name="Google Shape;6773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4" name="Google Shape;6774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5" name="Google Shape;6775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6" name="Google Shape;6776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7" name="Google Shape;6777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8" name="Google Shape;6778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79" name="Google Shape;6779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780" name="Google Shape;6780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6781" name="Google Shape;6781;p58"/>
          <p:cNvCxnSpPr/>
          <p:nvPr/>
        </p:nvCxnSpPr>
        <p:spPr>
          <a:xfrm rot="10800000">
            <a:off x="6496050" y="4722812"/>
            <a:ext cx="1047750" cy="9667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782" name="Google Shape;6782;p58"/>
          <p:cNvGrpSpPr/>
          <p:nvPr/>
        </p:nvGrpSpPr>
        <p:grpSpPr>
          <a:xfrm>
            <a:off x="2143125" y="4305300"/>
            <a:ext cx="484187" cy="211137"/>
            <a:chOff x="0" y="0"/>
            <a:chExt cx="2147483647" cy="2147483647"/>
          </a:xfrm>
        </p:grpSpPr>
        <p:sp>
          <p:nvSpPr>
            <p:cNvPr id="6783" name="Google Shape;678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4" name="Google Shape;678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5" name="Google Shape;678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6" name="Google Shape;678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7" name="Google Shape;678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8" name="Google Shape;678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9" name="Google Shape;678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90" name="Google Shape;679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791" name="Google Shape;679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792" name="Google Shape;6792;p58"/>
          <p:cNvGrpSpPr/>
          <p:nvPr/>
        </p:nvGrpSpPr>
        <p:grpSpPr>
          <a:xfrm>
            <a:off x="3744912" y="5006975"/>
            <a:ext cx="484187" cy="211137"/>
            <a:chOff x="0" y="0"/>
            <a:chExt cx="2147483647" cy="2147483647"/>
          </a:xfrm>
        </p:grpSpPr>
        <p:sp>
          <p:nvSpPr>
            <p:cNvPr id="6793" name="Google Shape;679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4" name="Google Shape;679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5" name="Google Shape;679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6" name="Google Shape;679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7" name="Google Shape;679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8" name="Google Shape;679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9" name="Google Shape;679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00" name="Google Shape;680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801" name="Google Shape;680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802" name="Google Shape;6802;p58"/>
          <p:cNvGrpSpPr/>
          <p:nvPr/>
        </p:nvGrpSpPr>
        <p:grpSpPr>
          <a:xfrm>
            <a:off x="2881312" y="5194300"/>
            <a:ext cx="484187" cy="211137"/>
            <a:chOff x="0" y="0"/>
            <a:chExt cx="2147483647" cy="2147483647"/>
          </a:xfrm>
        </p:grpSpPr>
        <p:sp>
          <p:nvSpPr>
            <p:cNvPr id="6803" name="Google Shape;680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4" name="Google Shape;680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5" name="Google Shape;680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6" name="Google Shape;680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7" name="Google Shape;680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8" name="Google Shape;680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9" name="Google Shape;680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10" name="Google Shape;681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811" name="Google Shape;681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812" name="Google Shape;6812;p58"/>
          <p:cNvGrpSpPr/>
          <p:nvPr/>
        </p:nvGrpSpPr>
        <p:grpSpPr>
          <a:xfrm>
            <a:off x="1835150" y="5056187"/>
            <a:ext cx="484187" cy="211137"/>
            <a:chOff x="0" y="0"/>
            <a:chExt cx="2147483647" cy="2147483647"/>
          </a:xfrm>
        </p:grpSpPr>
        <p:sp>
          <p:nvSpPr>
            <p:cNvPr id="6813" name="Google Shape;681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4" name="Google Shape;681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5" name="Google Shape;681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6" name="Google Shape;681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7" name="Google Shape;681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8" name="Google Shape;681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9" name="Google Shape;681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20" name="Google Shape;682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821" name="Google Shape;682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822" name="Google Shape;6822;p58"/>
          <p:cNvGrpSpPr/>
          <p:nvPr/>
        </p:nvGrpSpPr>
        <p:grpSpPr>
          <a:xfrm>
            <a:off x="2470150" y="2832100"/>
            <a:ext cx="571500" cy="220662"/>
            <a:chOff x="0" y="0"/>
            <a:chExt cx="2147483647" cy="2147483647"/>
          </a:xfrm>
        </p:grpSpPr>
        <p:sp>
          <p:nvSpPr>
            <p:cNvPr id="6823" name="Google Shape;682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4" name="Google Shape;682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5" name="Google Shape;682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6" name="Google Shape;682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7" name="Google Shape;682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8" name="Google Shape;682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9" name="Google Shape;682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30" name="Google Shape;683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831" name="Google Shape;683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832" name="Google Shape;6832;p58"/>
          <p:cNvGrpSpPr/>
          <p:nvPr/>
        </p:nvGrpSpPr>
        <p:grpSpPr>
          <a:xfrm>
            <a:off x="4111625" y="2951162"/>
            <a:ext cx="571500" cy="220662"/>
            <a:chOff x="0" y="0"/>
            <a:chExt cx="2147483647" cy="2147483647"/>
          </a:xfrm>
        </p:grpSpPr>
        <p:sp>
          <p:nvSpPr>
            <p:cNvPr id="6833" name="Google Shape;683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4" name="Google Shape;683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5" name="Google Shape;683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6" name="Google Shape;683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7" name="Google Shape;683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8" name="Google Shape;683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9" name="Google Shape;683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40" name="Google Shape;684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841" name="Google Shape;684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842" name="Google Shape;6842;p58"/>
          <p:cNvGrpSpPr/>
          <p:nvPr/>
        </p:nvGrpSpPr>
        <p:grpSpPr>
          <a:xfrm>
            <a:off x="6103937" y="4654550"/>
            <a:ext cx="530225" cy="214312"/>
            <a:chOff x="0" y="0"/>
            <a:chExt cx="2147483647" cy="2147483647"/>
          </a:xfrm>
        </p:grpSpPr>
        <p:sp>
          <p:nvSpPr>
            <p:cNvPr id="6843" name="Google Shape;6843;p58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4" name="Google Shape;6844;p58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5" name="Google Shape;6845;p58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6" name="Google Shape;6846;p58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7" name="Google Shape;6847;p58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8" name="Google Shape;6848;p58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9" name="Google Shape;6849;p58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50" name="Google Shape;6850;p58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851" name="Google Shape;6851;p58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6852" name="Google Shape;6852;p58"/>
          <p:cNvCxnSpPr/>
          <p:nvPr/>
        </p:nvCxnSpPr>
        <p:spPr>
          <a:xfrm flipH="1">
            <a:off x="7566025" y="4311650"/>
            <a:ext cx="541337" cy="249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853" name="Google Shape;6853;p58"/>
          <p:cNvGrpSpPr/>
          <p:nvPr/>
        </p:nvGrpSpPr>
        <p:grpSpPr>
          <a:xfrm>
            <a:off x="8010525" y="4044950"/>
            <a:ext cx="649287" cy="417512"/>
            <a:chOff x="0" y="0"/>
            <a:chExt cx="2147483647" cy="2147483647"/>
          </a:xfrm>
        </p:grpSpPr>
        <p:sp>
          <p:nvSpPr>
            <p:cNvPr id="6854" name="Google Shape;6854;p58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5" name="Google Shape;6855;p58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sp>
        <p:nvSpPr>
          <p:cNvPr id="6856" name="Google Shape;6856;p58"/>
          <p:cNvSpPr txBox="1"/>
          <p:nvPr/>
        </p:nvSpPr>
        <p:spPr>
          <a:xfrm>
            <a:off x="473075" y="1073150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But if one global ISP is viable business, there will be competitors ….  which must be interconnected</a:t>
            </a:r>
            <a:endParaRPr/>
          </a:p>
        </p:txBody>
      </p:sp>
      <p:grpSp>
        <p:nvGrpSpPr>
          <p:cNvPr id="6857" name="Google Shape;6857;p58"/>
          <p:cNvGrpSpPr/>
          <p:nvPr/>
        </p:nvGrpSpPr>
        <p:grpSpPr>
          <a:xfrm>
            <a:off x="4697412" y="2871787"/>
            <a:ext cx="2133600" cy="1082675"/>
            <a:chOff x="0" y="0"/>
            <a:chExt cx="2147483646" cy="2147483647"/>
          </a:xfrm>
        </p:grpSpPr>
        <p:grpSp>
          <p:nvGrpSpPr>
            <p:cNvPr id="6858" name="Google Shape;6858;p58"/>
            <p:cNvGrpSpPr/>
            <p:nvPr/>
          </p:nvGrpSpPr>
          <p:grpSpPr>
            <a:xfrm>
              <a:off x="986602703" y="0"/>
              <a:ext cx="534326473" cy="671455368"/>
              <a:chOff x="0" y="0"/>
              <a:chExt cx="2147483647" cy="2147483647"/>
            </a:xfrm>
          </p:grpSpPr>
          <p:sp>
            <p:nvSpPr>
              <p:cNvPr id="6859" name="Google Shape;6859;p58"/>
              <p:cNvSpPr/>
              <p:nvPr/>
            </p:nvSpPr>
            <p:spPr>
              <a:xfrm>
                <a:off x="0" y="158945632"/>
                <a:ext cx="2135972584" cy="1933378418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0" name="Google Shape;6860;p58"/>
              <p:cNvSpPr txBox="1"/>
              <p:nvPr/>
            </p:nvSpPr>
            <p:spPr>
              <a:xfrm>
                <a:off x="77896680" y="0"/>
                <a:ext cx="2069586966" cy="2147483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6861" name="Google Shape;6861;p58"/>
            <p:cNvCxnSpPr/>
            <p:nvPr/>
          </p:nvCxnSpPr>
          <p:spPr>
            <a:xfrm>
              <a:off x="0" y="402414493"/>
              <a:ext cx="986603767" cy="6971311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62" name="Google Shape;6862;p58"/>
            <p:cNvCxnSpPr/>
            <p:nvPr/>
          </p:nvCxnSpPr>
          <p:spPr>
            <a:xfrm>
              <a:off x="1449507295" y="547044864"/>
              <a:ext cx="697976351" cy="1600438782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863" name="Google Shape;6863;p58"/>
          <p:cNvGrpSpPr/>
          <p:nvPr/>
        </p:nvGrpSpPr>
        <p:grpSpPr>
          <a:xfrm>
            <a:off x="2384425" y="3703637"/>
            <a:ext cx="2921000" cy="1411287"/>
            <a:chOff x="0" y="0"/>
            <a:chExt cx="2147483647" cy="2147483647"/>
          </a:xfrm>
        </p:grpSpPr>
        <p:cxnSp>
          <p:nvCxnSpPr>
            <p:cNvPr id="6864" name="Google Shape;6864;p58"/>
            <p:cNvCxnSpPr/>
            <p:nvPr/>
          </p:nvCxnSpPr>
          <p:spPr>
            <a:xfrm>
              <a:off x="1873521857" y="0"/>
              <a:ext cx="273961789" cy="260268193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65" name="Google Shape;6865;p58"/>
            <p:cNvCxnSpPr/>
            <p:nvPr/>
          </p:nvCxnSpPr>
          <p:spPr>
            <a:xfrm flipH="1">
              <a:off x="0" y="190258172"/>
              <a:ext cx="14645513" cy="72555159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66" name="Google Shape;6866;p58"/>
            <p:cNvCxnSpPr/>
            <p:nvPr/>
          </p:nvCxnSpPr>
          <p:spPr>
            <a:xfrm flipH="1" rot="10800000">
              <a:off x="1358865420" y="1439004619"/>
              <a:ext cx="534566755" cy="708479027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867" name="Google Shape;6867;p58"/>
          <p:cNvGrpSpPr/>
          <p:nvPr/>
        </p:nvGrpSpPr>
        <p:grpSpPr>
          <a:xfrm>
            <a:off x="4686300" y="4864100"/>
            <a:ext cx="1914525" cy="741362"/>
            <a:chOff x="0" y="0"/>
            <a:chExt cx="2147483646" cy="2147483646"/>
          </a:xfrm>
        </p:grpSpPr>
        <p:sp>
          <p:nvSpPr>
            <p:cNvPr id="6868" name="Google Shape;6868;p58"/>
            <p:cNvSpPr txBox="1"/>
            <p:nvPr/>
          </p:nvSpPr>
          <p:spPr>
            <a:xfrm>
              <a:off x="170979931" y="809858752"/>
              <a:ext cx="1976503715" cy="1337624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1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peering link</a:t>
              </a:r>
              <a:endParaRPr/>
            </a:p>
          </p:txBody>
        </p:sp>
        <p:cxnSp>
          <p:nvCxnSpPr>
            <p:cNvPr id="6869" name="Google Shape;6869;p58"/>
            <p:cNvCxnSpPr/>
            <p:nvPr/>
          </p:nvCxnSpPr>
          <p:spPr>
            <a:xfrm>
              <a:off x="0" y="0"/>
              <a:ext cx="299215629" cy="1214786719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870" name="Google Shape;6870;p58"/>
          <p:cNvGrpSpPr/>
          <p:nvPr/>
        </p:nvGrpSpPr>
        <p:grpSpPr>
          <a:xfrm>
            <a:off x="5270500" y="1701800"/>
            <a:ext cx="3478212" cy="1169987"/>
            <a:chOff x="0" y="0"/>
            <a:chExt cx="2147483647" cy="2147483646"/>
          </a:xfrm>
        </p:grpSpPr>
        <p:sp>
          <p:nvSpPr>
            <p:cNvPr id="6871" name="Google Shape;6871;p58"/>
            <p:cNvSpPr txBox="1"/>
            <p:nvPr/>
          </p:nvSpPr>
          <p:spPr>
            <a:xfrm>
              <a:off x="0" y="0"/>
              <a:ext cx="2147483647" cy="847375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1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Internet exchange point </a:t>
              </a:r>
              <a:endParaRPr/>
            </a:p>
          </p:txBody>
        </p:sp>
        <p:cxnSp>
          <p:nvCxnSpPr>
            <p:cNvPr id="6872" name="Google Shape;6872;p58"/>
            <p:cNvCxnSpPr/>
            <p:nvPr/>
          </p:nvCxnSpPr>
          <p:spPr>
            <a:xfrm flipH="1">
              <a:off x="421075367" y="839721593"/>
              <a:ext cx="135817823" cy="1307762053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873" name="Google Shape;6873;p58"/>
          <p:cNvGrpSpPr/>
          <p:nvPr/>
        </p:nvGrpSpPr>
        <p:grpSpPr>
          <a:xfrm>
            <a:off x="3906837" y="3883025"/>
            <a:ext cx="1379537" cy="674687"/>
            <a:chOff x="0" y="0"/>
            <a:chExt cx="2147483647" cy="2147483647"/>
          </a:xfrm>
        </p:grpSpPr>
        <p:cxnSp>
          <p:nvCxnSpPr>
            <p:cNvPr id="6874" name="Google Shape;6874;p58"/>
            <p:cNvCxnSpPr/>
            <p:nvPr/>
          </p:nvCxnSpPr>
          <p:spPr>
            <a:xfrm flipH="1" rot="10800000">
              <a:off x="160875042" y="1562147830"/>
              <a:ext cx="303708452" cy="585335816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875" name="Google Shape;6875;p58"/>
            <p:cNvGrpSpPr/>
            <p:nvPr/>
          </p:nvGrpSpPr>
          <p:grpSpPr>
            <a:xfrm>
              <a:off x="48680006" y="473977194"/>
              <a:ext cx="855435659" cy="1147836950"/>
              <a:chOff x="0" y="0"/>
              <a:chExt cx="2147483647" cy="2147483647"/>
            </a:xfrm>
          </p:grpSpPr>
          <p:sp>
            <p:nvSpPr>
              <p:cNvPr id="6876" name="Google Shape;6876;p58"/>
              <p:cNvSpPr/>
              <p:nvPr/>
            </p:nvSpPr>
            <p:spPr>
              <a:xfrm>
                <a:off x="0" y="330380955"/>
                <a:ext cx="2065079199" cy="1817102691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7" name="Google Shape;6877;p58"/>
              <p:cNvSpPr txBox="1"/>
              <p:nvPr/>
            </p:nvSpPr>
            <p:spPr>
              <a:xfrm>
                <a:off x="146586712" y="0"/>
                <a:ext cx="2000896934" cy="2018331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6878" name="Google Shape;6878;p58"/>
            <p:cNvCxnSpPr/>
            <p:nvPr/>
          </p:nvCxnSpPr>
          <p:spPr>
            <a:xfrm flipH="1" rot="10800000">
              <a:off x="871290401" y="37572591"/>
              <a:ext cx="1276193245" cy="1098615132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79" name="Google Shape;6879;p58"/>
            <p:cNvCxnSpPr/>
            <p:nvPr/>
          </p:nvCxnSpPr>
          <p:spPr>
            <a:xfrm>
              <a:off x="0" y="0"/>
              <a:ext cx="467742346" cy="648094061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166" name="Google Shape;166;p23"/>
          <p:cNvSpPr txBox="1"/>
          <p:nvPr>
            <p:ph idx="4294967295" type="title"/>
          </p:nvPr>
        </p:nvSpPr>
        <p:spPr>
          <a:xfrm>
            <a:off x="212725" y="190500"/>
            <a:ext cx="83820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What’s the Internet: “nuts and bolts” view</a:t>
            </a:r>
            <a:endParaRPr/>
          </a:p>
        </p:txBody>
      </p:sp>
      <p:sp>
        <p:nvSpPr>
          <p:cNvPr id="167" name="Google Shape;167;p23"/>
          <p:cNvSpPr txBox="1"/>
          <p:nvPr>
            <p:ph idx="4294967295" type="body"/>
          </p:nvPr>
        </p:nvSpPr>
        <p:spPr>
          <a:xfrm>
            <a:off x="1657350" y="1436687"/>
            <a:ext cx="3779837" cy="127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billions of connected computing devices: </a:t>
            </a:r>
            <a:endParaRPr/>
          </a:p>
          <a:p>
            <a:pPr indent="-231775" lvl="1" marL="631825" marR="0" rtl="0" algn="l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hosts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end systems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31775" lvl="1" marL="6318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running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network apps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1668462" y="3152775"/>
            <a:ext cx="3368675" cy="188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communication links</a:t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3362" lvl="1" marL="6286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fiber, copper, radio, satellite</a:t>
            </a:r>
            <a:endParaRPr/>
          </a:p>
          <a:p>
            <a:pPr indent="-233362" lvl="1" marL="6286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transmission rate: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bandwidth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1660525" y="5143500"/>
            <a:ext cx="3779837" cy="1550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packet switches: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forward packets (chunks of data)</a:t>
            </a:r>
            <a:endParaRPr/>
          </a:p>
          <a:p>
            <a:pPr indent="-233362" lvl="1" marL="6286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routers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switches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C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70" name="Google Shape;170;p23"/>
          <p:cNvGrpSpPr/>
          <p:nvPr/>
        </p:nvGrpSpPr>
        <p:grpSpPr>
          <a:xfrm>
            <a:off x="338137" y="3454400"/>
            <a:ext cx="1573212" cy="1060450"/>
            <a:chOff x="155575" y="3683000"/>
            <a:chExt cx="1573212" cy="1060450"/>
          </a:xfrm>
        </p:grpSpPr>
        <p:sp>
          <p:nvSpPr>
            <p:cNvPr id="171" name="Google Shape;171;p23"/>
            <p:cNvSpPr txBox="1"/>
            <p:nvPr/>
          </p:nvSpPr>
          <p:spPr>
            <a:xfrm>
              <a:off x="895350" y="4330700"/>
              <a:ext cx="608012" cy="412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wired</a:t>
              </a:r>
              <a:endParaRPr/>
            </a:p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links</a:t>
              </a:r>
              <a:endParaRPr/>
            </a:p>
          </p:txBody>
        </p:sp>
        <p:sp>
          <p:nvSpPr>
            <p:cNvPr id="172" name="Google Shape;172;p23"/>
            <p:cNvSpPr txBox="1"/>
            <p:nvPr/>
          </p:nvSpPr>
          <p:spPr>
            <a:xfrm>
              <a:off x="903287" y="3913187"/>
              <a:ext cx="825500" cy="412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wireless</a:t>
              </a:r>
              <a:endParaRPr/>
            </a:p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links</a:t>
              </a:r>
              <a:endParaRPr/>
            </a:p>
          </p:txBody>
        </p:sp>
        <p:grpSp>
          <p:nvGrpSpPr>
            <p:cNvPr id="173" name="Google Shape;173;p23"/>
            <p:cNvGrpSpPr/>
            <p:nvPr/>
          </p:nvGrpSpPr>
          <p:grpSpPr>
            <a:xfrm>
              <a:off x="611187" y="3683000"/>
              <a:ext cx="319087" cy="447675"/>
              <a:chOff x="1177925" y="3824287"/>
              <a:chExt cx="914400" cy="1398586"/>
            </a:xfrm>
          </p:grpSpPr>
          <p:grpSp>
            <p:nvGrpSpPr>
              <p:cNvPr id="174" name="Google Shape;174;p23"/>
              <p:cNvGrpSpPr/>
              <p:nvPr/>
            </p:nvGrpSpPr>
            <p:grpSpPr>
              <a:xfrm>
                <a:off x="1320800" y="4195762"/>
                <a:ext cx="596899" cy="1027111"/>
                <a:chOff x="4968875" y="5219700"/>
                <a:chExt cx="650874" cy="1177924"/>
              </a:xfrm>
            </p:grpSpPr>
            <p:cxnSp>
              <p:nvCxnSpPr>
                <p:cNvPr id="175" name="Google Shape;175;p23"/>
                <p:cNvCxnSpPr/>
                <p:nvPr/>
              </p:nvCxnSpPr>
              <p:spPr>
                <a:xfrm flipH="1">
                  <a:off x="4968875" y="5219700"/>
                  <a:ext cx="325437" cy="10668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23"/>
                <p:cNvCxnSpPr/>
                <p:nvPr/>
              </p:nvCxnSpPr>
              <p:spPr>
                <a:xfrm>
                  <a:off x="5294312" y="5219700"/>
                  <a:ext cx="325437" cy="106203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7" name="Google Shape;177;p23"/>
                <p:cNvCxnSpPr/>
                <p:nvPr/>
              </p:nvCxnSpPr>
              <p:spPr>
                <a:xfrm>
                  <a:off x="4968875" y="6281737"/>
                  <a:ext cx="325437" cy="11588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8" name="Google Shape;178;p23"/>
                <p:cNvCxnSpPr/>
                <p:nvPr/>
              </p:nvCxnSpPr>
              <p:spPr>
                <a:xfrm flipH="1">
                  <a:off x="5294312" y="6281737"/>
                  <a:ext cx="325437" cy="11588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9" name="Google Shape;179;p23"/>
                <p:cNvCxnSpPr/>
                <p:nvPr/>
              </p:nvCxnSpPr>
              <p:spPr>
                <a:xfrm>
                  <a:off x="5294312" y="5243512"/>
                  <a:ext cx="0" cy="115411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0" name="Google Shape;180;p23"/>
                <p:cNvCxnSpPr/>
                <p:nvPr/>
              </p:nvCxnSpPr>
              <p:spPr>
                <a:xfrm flipH="1" rot="10800000">
                  <a:off x="4968875" y="6172200"/>
                  <a:ext cx="325437" cy="1143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1" name="Google Shape;181;p23"/>
                <p:cNvCxnSpPr/>
                <p:nvPr/>
              </p:nvCxnSpPr>
              <p:spPr>
                <a:xfrm rot="10800000">
                  <a:off x="5294312" y="6172200"/>
                  <a:ext cx="325437" cy="10953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2" name="Google Shape;182;p23"/>
                <p:cNvCxnSpPr/>
                <p:nvPr/>
              </p:nvCxnSpPr>
              <p:spPr>
                <a:xfrm>
                  <a:off x="5106987" y="5822950"/>
                  <a:ext cx="187325" cy="8731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3" name="Google Shape;183;p23"/>
                <p:cNvCxnSpPr/>
                <p:nvPr/>
              </p:nvCxnSpPr>
              <p:spPr>
                <a:xfrm flipH="1" rot="10800000">
                  <a:off x="5294312" y="5822950"/>
                  <a:ext cx="196850" cy="8731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4" name="Google Shape;184;p23"/>
                <p:cNvCxnSpPr/>
                <p:nvPr/>
              </p:nvCxnSpPr>
              <p:spPr>
                <a:xfrm>
                  <a:off x="5045075" y="5978525"/>
                  <a:ext cx="241300" cy="11906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5" name="Google Shape;185;p23"/>
                <p:cNvCxnSpPr/>
                <p:nvPr/>
              </p:nvCxnSpPr>
              <p:spPr>
                <a:xfrm flipH="1" rot="10800000">
                  <a:off x="5294312" y="6002337"/>
                  <a:ext cx="242887" cy="104775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6" name="Google Shape;186;p23"/>
                <p:cNvCxnSpPr/>
                <p:nvPr/>
              </p:nvCxnSpPr>
              <p:spPr>
                <a:xfrm flipH="1" rot="10800000">
                  <a:off x="5294312" y="5662612"/>
                  <a:ext cx="123825" cy="4286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7" name="Google Shape;187;p23"/>
                <p:cNvCxnSpPr/>
                <p:nvPr/>
              </p:nvCxnSpPr>
              <p:spPr>
                <a:xfrm flipH="1" rot="10800000">
                  <a:off x="5294312" y="5441950"/>
                  <a:ext cx="77787" cy="33337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8" name="Google Shape;188;p23"/>
                <p:cNvCxnSpPr/>
                <p:nvPr/>
              </p:nvCxnSpPr>
              <p:spPr>
                <a:xfrm>
                  <a:off x="5154612" y="5648325"/>
                  <a:ext cx="150812" cy="5715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89" name="Google Shape;189;p23"/>
                <p:cNvCxnSpPr/>
                <p:nvPr/>
              </p:nvCxnSpPr>
              <p:spPr>
                <a:xfrm>
                  <a:off x="5221287" y="5432425"/>
                  <a:ext cx="87312" cy="5715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pic>
            <p:nvPicPr>
              <p:cNvPr descr="cell_tower_radiation copy" id="190" name="Google Shape;190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77925" y="3824287"/>
                <a:ext cx="914400" cy="73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1" name="Google Shape;191;p23"/>
              <p:cNvSpPr/>
              <p:nvPr/>
            </p:nvSpPr>
            <p:spPr>
              <a:xfrm>
                <a:off x="1565275" y="4121150"/>
                <a:ext cx="104775" cy="109537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" name="Google Shape;192;p23"/>
            <p:cNvGrpSpPr/>
            <p:nvPr/>
          </p:nvGrpSpPr>
          <p:grpSpPr>
            <a:xfrm>
              <a:off x="155575" y="3879850"/>
              <a:ext cx="563562" cy="420687"/>
              <a:chOff x="4710112" y="758825"/>
              <a:chExt cx="1250950" cy="992187"/>
            </a:xfrm>
          </p:grpSpPr>
          <p:pic>
            <p:nvPicPr>
              <p:cNvPr descr="access_point_stylized_small" id="193" name="Google Shape;193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781550" y="887412"/>
                <a:ext cx="914400" cy="863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194" name="Google Shape;194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710112" y="758825"/>
                <a:ext cx="1250950" cy="2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95" name="Google Shape;195;p23"/>
            <p:cNvCxnSpPr/>
            <p:nvPr/>
          </p:nvCxnSpPr>
          <p:spPr>
            <a:xfrm>
              <a:off x="457200" y="4492625"/>
              <a:ext cx="4222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6" name="Google Shape;196;p23"/>
          <p:cNvGrpSpPr/>
          <p:nvPr/>
        </p:nvGrpSpPr>
        <p:grpSpPr>
          <a:xfrm>
            <a:off x="633412" y="5253037"/>
            <a:ext cx="646112" cy="477837"/>
            <a:chOff x="465137" y="5461000"/>
            <a:chExt cx="646112" cy="477837"/>
          </a:xfrm>
        </p:grpSpPr>
        <p:sp>
          <p:nvSpPr>
            <p:cNvPr id="197" name="Google Shape;197;p23"/>
            <p:cNvSpPr txBox="1"/>
            <p:nvPr/>
          </p:nvSpPr>
          <p:spPr>
            <a:xfrm>
              <a:off x="465137" y="5634037"/>
              <a:ext cx="646112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router</a:t>
              </a:r>
              <a:endParaRPr/>
            </a:p>
          </p:txBody>
        </p:sp>
        <p:grpSp>
          <p:nvGrpSpPr>
            <p:cNvPr id="198" name="Google Shape;198;p23"/>
            <p:cNvGrpSpPr/>
            <p:nvPr/>
          </p:nvGrpSpPr>
          <p:grpSpPr>
            <a:xfrm>
              <a:off x="534987" y="5461000"/>
              <a:ext cx="485773" cy="203200"/>
              <a:chOff x="7381875" y="1792287"/>
              <a:chExt cx="390524" cy="150812"/>
            </a:xfrm>
          </p:grpSpPr>
          <p:sp>
            <p:nvSpPr>
              <p:cNvPr id="199" name="Google Shape;199;p23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3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2" name="Google Shape;202;p23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03" name="Google Shape;203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5" name="Google Shape;205;p23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23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pic>
        <p:nvPicPr>
          <p:cNvPr descr="underline_base" id="207" name="Google Shape;20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0200" y="889000"/>
            <a:ext cx="8228012" cy="141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3"/>
          <p:cNvGrpSpPr/>
          <p:nvPr/>
        </p:nvGrpSpPr>
        <p:grpSpPr>
          <a:xfrm>
            <a:off x="333375" y="1322387"/>
            <a:ext cx="1555749" cy="1622425"/>
            <a:chOff x="333375" y="1322387"/>
            <a:chExt cx="1555749" cy="1622425"/>
          </a:xfrm>
        </p:grpSpPr>
        <p:sp>
          <p:nvSpPr>
            <p:cNvPr id="209" name="Google Shape;209;p23"/>
            <p:cNvSpPr txBox="1"/>
            <p:nvPr/>
          </p:nvSpPr>
          <p:spPr>
            <a:xfrm>
              <a:off x="760412" y="2646362"/>
              <a:ext cx="1128712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smartphone</a:t>
              </a:r>
              <a:endParaRPr/>
            </a:p>
          </p:txBody>
        </p:sp>
        <p:sp>
          <p:nvSpPr>
            <p:cNvPr id="210" name="Google Shape;210;p23"/>
            <p:cNvSpPr txBox="1"/>
            <p:nvPr/>
          </p:nvSpPr>
          <p:spPr>
            <a:xfrm>
              <a:off x="773112" y="1384300"/>
              <a:ext cx="4318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/>
            </a:p>
          </p:txBody>
        </p:sp>
        <p:sp>
          <p:nvSpPr>
            <p:cNvPr id="211" name="Google Shape;211;p23"/>
            <p:cNvSpPr txBox="1"/>
            <p:nvPr/>
          </p:nvSpPr>
          <p:spPr>
            <a:xfrm>
              <a:off x="774700" y="1739900"/>
              <a:ext cx="6762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sp>
          <p:nvSpPr>
            <p:cNvPr id="212" name="Google Shape;212;p23"/>
            <p:cNvSpPr txBox="1"/>
            <p:nvPr/>
          </p:nvSpPr>
          <p:spPr>
            <a:xfrm>
              <a:off x="782637" y="2206625"/>
              <a:ext cx="825500" cy="412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wireless</a:t>
              </a:r>
              <a:endParaRPr/>
            </a:p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laptop</a:t>
              </a:r>
              <a:endParaRPr/>
            </a:p>
          </p:txBody>
        </p:sp>
        <p:grpSp>
          <p:nvGrpSpPr>
            <p:cNvPr id="213" name="Google Shape;213;p23"/>
            <p:cNvGrpSpPr/>
            <p:nvPr/>
          </p:nvGrpSpPr>
          <p:grpSpPr>
            <a:xfrm flipH="1">
              <a:off x="387350" y="1322387"/>
              <a:ext cx="414337" cy="373062"/>
              <a:chOff x="4506912" y="5557837"/>
              <a:chExt cx="1198562" cy="1274762"/>
            </a:xfrm>
          </p:grpSpPr>
          <p:pic>
            <p:nvPicPr>
              <p:cNvPr descr="desktop_computer_stylized_medium" id="214" name="Google Shape;214;p2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Google Shape;215;p23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6" name="Google Shape;216;p23"/>
            <p:cNvGrpSpPr/>
            <p:nvPr/>
          </p:nvGrpSpPr>
          <p:grpSpPr>
            <a:xfrm>
              <a:off x="473075" y="2670175"/>
              <a:ext cx="371475" cy="274637"/>
              <a:chOff x="4367212" y="2938462"/>
              <a:chExt cx="733425" cy="758825"/>
            </a:xfrm>
          </p:grpSpPr>
          <p:pic>
            <p:nvPicPr>
              <p:cNvPr descr="iphone_stylized_small" id="217" name="Google Shape;217;p2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648200" y="3051175"/>
                <a:ext cx="241300" cy="6461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radiation_stylized" id="218" name="Google Shape;218;p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367212" y="2938462"/>
                <a:ext cx="733425" cy="174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9" name="Google Shape;219;p23"/>
            <p:cNvGrpSpPr/>
            <p:nvPr/>
          </p:nvGrpSpPr>
          <p:grpSpPr>
            <a:xfrm>
              <a:off x="333375" y="2171700"/>
              <a:ext cx="477837" cy="380270"/>
              <a:chOff x="1392237" y="1600200"/>
              <a:chExt cx="4360862" cy="4174912"/>
            </a:xfrm>
          </p:grpSpPr>
          <p:pic>
            <p:nvPicPr>
              <p:cNvPr descr="antenna_stylized" id="220" name="Google Shape;220;p2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1392237" y="1600200"/>
                <a:ext cx="4325937" cy="22558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221" name="Google Shape;221;p2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 flipH="1" rot="120000">
                <a:off x="1601787" y="4105275"/>
                <a:ext cx="3563937" cy="16081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2" name="Google Shape;222;p23"/>
              <p:cNvSpPr/>
              <p:nvPr/>
            </p:nvSpPr>
            <p:spPr>
              <a:xfrm>
                <a:off x="2782887" y="2544762"/>
                <a:ext cx="2868612" cy="209867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223" name="Google Shape;223;p2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2924175" y="2598737"/>
                <a:ext cx="2606675" cy="1909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" name="Google Shape;224;p23"/>
              <p:cNvSpPr/>
              <p:nvPr/>
            </p:nvSpPr>
            <p:spPr>
              <a:xfrm>
                <a:off x="3305175" y="2482850"/>
                <a:ext cx="2430462" cy="390525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2757487" y="2479675"/>
                <a:ext cx="674687" cy="1625600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4991100" y="2770187"/>
                <a:ext cx="727075" cy="1876425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>
                <a:off x="2749550" y="4022725"/>
                <a:ext cx="2667000" cy="633412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>
                <a:off x="5072062" y="2786062"/>
                <a:ext cx="681037" cy="1884362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>
                <a:off x="2752725" y="4106862"/>
                <a:ext cx="2371725" cy="625475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0" name="Google Shape;230;p23"/>
              <p:cNvGrpSpPr/>
              <p:nvPr/>
            </p:nvGrpSpPr>
            <p:grpSpPr>
              <a:xfrm>
                <a:off x="2713037" y="4775200"/>
                <a:ext cx="804862" cy="371475"/>
                <a:chOff x="2762250" y="4194175"/>
                <a:chExt cx="1193800" cy="519112"/>
              </a:xfrm>
            </p:grpSpPr>
            <p:sp>
              <p:nvSpPr>
                <p:cNvPr id="231" name="Google Shape;231;p23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3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3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23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23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3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7" name="Google Shape;237;p23"/>
              <p:cNvSpPr/>
              <p:nvPr/>
            </p:nvSpPr>
            <p:spPr>
              <a:xfrm>
                <a:off x="4090987" y="4830762"/>
                <a:ext cx="974725" cy="815975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>
                <a:off x="1603375" y="4895850"/>
                <a:ext cx="2493962" cy="744537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>
                <a:off x="1604962" y="4759325"/>
                <a:ext cx="26987" cy="15081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>
                <a:off x="1606550" y="4144962"/>
                <a:ext cx="1158875" cy="623887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1684337" y="4791075"/>
                <a:ext cx="2365375" cy="7159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 rot="10800000">
                <a:off x="4046537" y="4740275"/>
                <a:ext cx="965200" cy="74136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539750" y="1741487"/>
              <a:ext cx="249237" cy="406400"/>
              <a:chOff x="6572250" y="681037"/>
              <a:chExt cx="2262187" cy="3803650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 txBox="1"/>
              <p:nvPr/>
            </p:nvSpPr>
            <p:spPr>
              <a:xfrm>
                <a:off x="6673850" y="681037"/>
                <a:ext cx="1671637" cy="3625850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3"/>
              <p:cNvSpPr txBox="1"/>
              <p:nvPr/>
            </p:nvSpPr>
            <p:spPr>
              <a:xfrm>
                <a:off x="6688137" y="1096962"/>
                <a:ext cx="950912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9" name="Google Shape;249;p23"/>
              <p:cNvGrpSpPr/>
              <p:nvPr/>
            </p:nvGrpSpPr>
            <p:grpSpPr>
              <a:xfrm>
                <a:off x="7537764" y="1067074"/>
                <a:ext cx="922337" cy="223563"/>
                <a:chOff x="973137" y="4083050"/>
                <a:chExt cx="1150937" cy="214312"/>
              </a:xfrm>
            </p:grpSpPr>
            <p:sp>
              <p:nvSpPr>
                <p:cNvPr id="250" name="Google Shape;250;p23"/>
                <p:cNvSpPr/>
                <p:nvPr/>
              </p:nvSpPr>
              <p:spPr>
                <a:xfrm>
                  <a:off x="973137" y="4083050"/>
                  <a:ext cx="1150937" cy="21431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23"/>
                <p:cNvSpPr/>
                <p:nvPr/>
              </p:nvSpPr>
              <p:spPr>
                <a:xfrm>
                  <a:off x="990600" y="4111625"/>
                  <a:ext cx="1096962" cy="1571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2" name="Google Shape;252;p23"/>
              <p:cNvSpPr txBox="1"/>
              <p:nvPr/>
            </p:nvSpPr>
            <p:spPr>
              <a:xfrm>
                <a:off x="6702425" y="1617662"/>
                <a:ext cx="950912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3" name="Google Shape;253;p23"/>
              <p:cNvGrpSpPr/>
              <p:nvPr/>
            </p:nvGrpSpPr>
            <p:grpSpPr>
              <a:xfrm>
                <a:off x="7537134" y="1571853"/>
                <a:ext cx="922337" cy="223438"/>
                <a:chOff x="976312" y="4070350"/>
                <a:chExt cx="1150937" cy="231775"/>
              </a:xfrm>
            </p:grpSpPr>
            <p:sp>
              <p:nvSpPr>
                <p:cNvPr id="254" name="Google Shape;254;p23"/>
                <p:cNvSpPr/>
                <p:nvPr/>
              </p:nvSpPr>
              <p:spPr>
                <a:xfrm>
                  <a:off x="976312" y="4070350"/>
                  <a:ext cx="1150937" cy="2317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3"/>
                <p:cNvSpPr/>
                <p:nvPr/>
              </p:nvSpPr>
              <p:spPr>
                <a:xfrm>
                  <a:off x="995362" y="4102100"/>
                  <a:ext cx="1096962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6" name="Google Shape;256;p23"/>
              <p:cNvSpPr txBox="1"/>
              <p:nvPr/>
            </p:nvSpPr>
            <p:spPr>
              <a:xfrm>
                <a:off x="6688137" y="2152650"/>
                <a:ext cx="950912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 txBox="1"/>
              <p:nvPr/>
            </p:nvSpPr>
            <p:spPr>
              <a:xfrm>
                <a:off x="6716712" y="2627312"/>
                <a:ext cx="9366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8" name="Google Shape;258;p23"/>
              <p:cNvGrpSpPr/>
              <p:nvPr/>
            </p:nvGrpSpPr>
            <p:grpSpPr>
              <a:xfrm>
                <a:off x="7523184" y="2582862"/>
                <a:ext cx="922651" cy="237988"/>
                <a:chOff x="982662" y="4076700"/>
                <a:chExt cx="1149350" cy="219075"/>
              </a:xfrm>
            </p:grpSpPr>
            <p:sp>
              <p:nvSpPr>
                <p:cNvPr id="259" name="Google Shape;259;p23"/>
                <p:cNvSpPr/>
                <p:nvPr/>
              </p:nvSpPr>
              <p:spPr>
                <a:xfrm>
                  <a:off x="982662" y="4076700"/>
                  <a:ext cx="1149350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23"/>
                <p:cNvSpPr/>
                <p:nvPr/>
              </p:nvSpPr>
              <p:spPr>
                <a:xfrm>
                  <a:off x="1000125" y="4103687"/>
                  <a:ext cx="1095375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1" name="Google Shape;261;p23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2" name="Google Shape;262;p23"/>
              <p:cNvGrpSpPr/>
              <p:nvPr/>
            </p:nvGrpSpPr>
            <p:grpSpPr>
              <a:xfrm>
                <a:off x="7523162" y="2108199"/>
                <a:ext cx="922651" cy="222250"/>
                <a:chOff x="974725" y="4078287"/>
                <a:chExt cx="1149350" cy="222250"/>
              </a:xfrm>
            </p:grpSpPr>
            <p:sp>
              <p:nvSpPr>
                <p:cNvPr id="263" name="Google Shape;263;p23"/>
                <p:cNvSpPr/>
                <p:nvPr/>
              </p:nvSpPr>
              <p:spPr>
                <a:xfrm>
                  <a:off x="974725" y="4078287"/>
                  <a:ext cx="1149350" cy="2222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23"/>
                <p:cNvSpPr/>
                <p:nvPr/>
              </p:nvSpPr>
              <p:spPr>
                <a:xfrm>
                  <a:off x="992187" y="4106862"/>
                  <a:ext cx="1095375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5" name="Google Shape;265;p23"/>
              <p:cNvSpPr txBox="1"/>
              <p:nvPr/>
            </p:nvSpPr>
            <p:spPr>
              <a:xfrm>
                <a:off x="8329612" y="681037"/>
                <a:ext cx="115887" cy="36401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8763000" y="4143375"/>
                <a:ext cx="71437" cy="14922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6572250" y="4246562"/>
                <a:ext cx="1901825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>
                <a:off x="6673850" y="4306887"/>
                <a:ext cx="1700212" cy="1333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6845300" y="3786187"/>
                <a:ext cx="244475" cy="22225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7119937" y="3786187"/>
                <a:ext cx="258762" cy="22225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7407275" y="3786187"/>
                <a:ext cx="244475" cy="22225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3"/>
              <p:cNvSpPr txBox="1"/>
              <p:nvPr/>
            </p:nvSpPr>
            <p:spPr>
              <a:xfrm>
                <a:off x="8042275" y="2909887"/>
                <a:ext cx="130175" cy="12176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6" name="Google Shape;276;p2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277" name="Google Shape;277;p23"/>
          <p:cNvGrpSpPr/>
          <p:nvPr/>
        </p:nvGrpSpPr>
        <p:grpSpPr>
          <a:xfrm>
            <a:off x="4955131" y="1318546"/>
            <a:ext cx="3382553" cy="4518136"/>
            <a:chOff x="0" y="0"/>
            <a:chExt cx="2147483647" cy="2147483647"/>
          </a:xfrm>
        </p:grpSpPr>
        <p:sp>
          <p:nvSpPr>
            <p:cNvPr id="278" name="Google Shape;278;p23"/>
            <p:cNvSpPr/>
            <p:nvPr/>
          </p:nvSpPr>
          <p:spPr>
            <a:xfrm>
              <a:off x="1101101197" y="279575564"/>
              <a:ext cx="1046382449" cy="509559956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CCFF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1089581495" y="970248596"/>
              <a:ext cx="794866652" cy="305448863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0" y="148771692"/>
              <a:ext cx="1050222369" cy="485124063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1" name="Google Shape;281;p23"/>
            <p:cNvGrpSpPr/>
            <p:nvPr/>
          </p:nvGrpSpPr>
          <p:grpSpPr>
            <a:xfrm>
              <a:off x="77245567" y="722618755"/>
              <a:ext cx="882224896" cy="422597172"/>
              <a:chOff x="4586287" y="2589212"/>
              <a:chExt cx="1555750" cy="1179512"/>
            </a:xfrm>
          </p:grpSpPr>
          <p:sp>
            <p:nvSpPr>
              <p:cNvPr id="282" name="Google Shape;282;p23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" name="Google Shape;284;p23"/>
            <p:cNvSpPr/>
            <p:nvPr/>
          </p:nvSpPr>
          <p:spPr>
            <a:xfrm>
              <a:off x="97918379" y="1334219945"/>
              <a:ext cx="1950687242" cy="753919314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5" name="Google Shape;285;p23"/>
            <p:cNvCxnSpPr/>
            <p:nvPr/>
          </p:nvCxnSpPr>
          <p:spPr>
            <a:xfrm rot="-5400000">
              <a:off x="1598373208" y="1710512553"/>
              <a:ext cx="316794687" cy="632458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6" name="Google Shape;286;p23"/>
            <p:cNvCxnSpPr/>
            <p:nvPr/>
          </p:nvCxnSpPr>
          <p:spPr>
            <a:xfrm flipH="1" rot="-5400000">
              <a:off x="1686691344" y="1837722965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" name="Google Shape;287;p23"/>
            <p:cNvCxnSpPr/>
            <p:nvPr/>
          </p:nvCxnSpPr>
          <p:spPr>
            <a:xfrm rot="10800000">
              <a:off x="1799009794" y="1689670283"/>
              <a:ext cx="0" cy="517465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8" name="Google Shape;288;p23"/>
            <p:cNvCxnSpPr/>
            <p:nvPr/>
          </p:nvCxnSpPr>
          <p:spPr>
            <a:xfrm>
              <a:off x="543351013" y="1535867876"/>
              <a:ext cx="131517486" cy="4527803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9" name="Google Shape;289;p23"/>
            <p:cNvCxnSpPr/>
            <p:nvPr/>
          </p:nvCxnSpPr>
          <p:spPr>
            <a:xfrm flipH="1" rot="10800000">
              <a:off x="386873286" y="1654453495"/>
              <a:ext cx="246716155" cy="33779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" name="Google Shape;290;p23"/>
            <p:cNvCxnSpPr/>
            <p:nvPr/>
          </p:nvCxnSpPr>
          <p:spPr>
            <a:xfrm flipH="1">
              <a:off x="644148929" y="1683201683"/>
              <a:ext cx="87358838" cy="7690140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" name="Google Shape;291;p23"/>
            <p:cNvCxnSpPr/>
            <p:nvPr/>
          </p:nvCxnSpPr>
          <p:spPr>
            <a:xfrm rot="10800000">
              <a:off x="837106039" y="1686795400"/>
              <a:ext cx="46079224" cy="7402614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" name="Google Shape;292;p23"/>
            <p:cNvCxnSpPr/>
            <p:nvPr/>
          </p:nvCxnSpPr>
          <p:spPr>
            <a:xfrm>
              <a:off x="932144149" y="1662359457"/>
              <a:ext cx="304315201" cy="1221794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" name="Google Shape;293;p23"/>
            <p:cNvCxnSpPr/>
            <p:nvPr/>
          </p:nvCxnSpPr>
          <p:spPr>
            <a:xfrm>
              <a:off x="654708943" y="981029380"/>
              <a:ext cx="0" cy="4815285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" name="Google Shape;294;p23"/>
            <p:cNvCxnSpPr/>
            <p:nvPr/>
          </p:nvCxnSpPr>
          <p:spPr>
            <a:xfrm flipH="1" rot="10800000">
              <a:off x="416633075" y="1065117307"/>
              <a:ext cx="101758286" cy="143740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access_point_stylized_small" id="295" name="Google Shape;295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4955579" y="979591950"/>
              <a:ext cx="223675939" cy="13870937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6" name="Google Shape;296;p23"/>
            <p:cNvCxnSpPr/>
            <p:nvPr/>
          </p:nvCxnSpPr>
          <p:spPr>
            <a:xfrm flipH="1" rot="-5400000">
              <a:off x="1688611498" y="1836285420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7" name="Google Shape;297;p23"/>
            <p:cNvCxnSpPr/>
            <p:nvPr/>
          </p:nvCxnSpPr>
          <p:spPr>
            <a:xfrm flipH="1" rot="10800000">
              <a:off x="418552923" y="1063679991"/>
              <a:ext cx="101758286" cy="143740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access_point_stylized_small" id="298" name="Google Shape;29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915198" y="978873063"/>
              <a:ext cx="223676539" cy="1387098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9" name="Google Shape;299;p23"/>
            <p:cNvCxnSpPr/>
            <p:nvPr/>
          </p:nvCxnSpPr>
          <p:spPr>
            <a:xfrm>
              <a:off x="1326697745" y="1101052468"/>
              <a:ext cx="98878037" cy="5462140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0" name="Google Shape;300;p23"/>
            <p:cNvCxnSpPr/>
            <p:nvPr/>
          </p:nvCxnSpPr>
          <p:spPr>
            <a:xfrm>
              <a:off x="1385256483" y="1065117396"/>
              <a:ext cx="168957163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1" name="Google Shape;301;p23"/>
            <p:cNvCxnSpPr/>
            <p:nvPr/>
          </p:nvCxnSpPr>
          <p:spPr>
            <a:xfrm flipH="1" rot="10800000">
              <a:off x="1528294354" y="1103927241"/>
              <a:ext cx="81598324" cy="47434373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2" name="Google Shape;302;p23"/>
            <p:cNvCxnSpPr/>
            <p:nvPr/>
          </p:nvCxnSpPr>
          <p:spPr>
            <a:xfrm>
              <a:off x="919664523" y="546214085"/>
              <a:ext cx="308154533" cy="143740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3" name="Google Shape;303;p23"/>
            <p:cNvCxnSpPr/>
            <p:nvPr/>
          </p:nvCxnSpPr>
          <p:spPr>
            <a:xfrm>
              <a:off x="1303658036" y="1501370006"/>
              <a:ext cx="236156039" cy="833695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23"/>
            <p:cNvCxnSpPr/>
            <p:nvPr/>
          </p:nvCxnSpPr>
          <p:spPr>
            <a:xfrm flipH="1" rot="10800000">
              <a:off x="928304147" y="1495620415"/>
              <a:ext cx="194877030" cy="898376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5" name="Google Shape;305;p23"/>
            <p:cNvCxnSpPr/>
            <p:nvPr/>
          </p:nvCxnSpPr>
          <p:spPr>
            <a:xfrm>
              <a:off x="954223933" y="1627861816"/>
              <a:ext cx="587510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6" name="Google Shape;306;p23"/>
            <p:cNvCxnSpPr/>
            <p:nvPr/>
          </p:nvCxnSpPr>
          <p:spPr>
            <a:xfrm flipH="1" rot="10800000">
              <a:off x="1436135826" y="503091923"/>
              <a:ext cx="74878743" cy="39528871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7" name="Google Shape;307;p23"/>
            <p:cNvCxnSpPr/>
            <p:nvPr/>
          </p:nvCxnSpPr>
          <p:spPr>
            <a:xfrm>
              <a:off x="1332457595" y="581430727"/>
              <a:ext cx="0" cy="37372538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8" name="Google Shape;308;p23"/>
            <p:cNvCxnSpPr/>
            <p:nvPr/>
          </p:nvCxnSpPr>
          <p:spPr>
            <a:xfrm flipH="1" rot="10800000">
              <a:off x="1436135826" y="534714745"/>
              <a:ext cx="159357316" cy="130803883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9" name="Google Shape;309;p23"/>
            <p:cNvCxnSpPr/>
            <p:nvPr/>
          </p:nvCxnSpPr>
          <p:spPr>
            <a:xfrm>
              <a:off x="1656932142" y="533996328"/>
              <a:ext cx="0" cy="8911912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0" name="Google Shape;310;p23"/>
            <p:cNvCxnSpPr/>
            <p:nvPr/>
          </p:nvCxnSpPr>
          <p:spPr>
            <a:xfrm>
              <a:off x="1447655832" y="672705666"/>
              <a:ext cx="11423778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1" name="Google Shape;311;p23"/>
            <p:cNvCxnSpPr/>
            <p:nvPr/>
          </p:nvCxnSpPr>
          <p:spPr>
            <a:xfrm>
              <a:off x="1782689852" y="66839349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2" name="Google Shape;312;p23"/>
            <p:cNvCxnSpPr/>
            <p:nvPr/>
          </p:nvCxnSpPr>
          <p:spPr>
            <a:xfrm flipH="1">
              <a:off x="1266218515" y="702891245"/>
              <a:ext cx="59519000" cy="3191039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3" name="Google Shape;313;p23"/>
            <p:cNvCxnSpPr/>
            <p:nvPr/>
          </p:nvCxnSpPr>
          <p:spPr>
            <a:xfrm flipH="1">
              <a:off x="1624292680" y="702891245"/>
              <a:ext cx="67198871" cy="32916582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4" name="Google Shape;314;p23"/>
            <p:cNvCxnSpPr/>
            <p:nvPr/>
          </p:nvCxnSpPr>
          <p:spPr>
            <a:xfrm flipH="1" rot="10800000">
              <a:off x="1251819073" y="1219638536"/>
              <a:ext cx="137277390" cy="19764299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5" name="Google Shape;315;p23"/>
            <p:cNvCxnSpPr/>
            <p:nvPr/>
          </p:nvCxnSpPr>
          <p:spPr>
            <a:xfrm>
              <a:off x="1900768166" y="66767506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23"/>
            <p:cNvCxnSpPr/>
            <p:nvPr/>
          </p:nvCxnSpPr>
          <p:spPr>
            <a:xfrm>
              <a:off x="657588716" y="462844500"/>
              <a:ext cx="92158448" cy="4312215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17" name="Google Shape;317;p23"/>
            <p:cNvSpPr/>
            <p:nvPr/>
          </p:nvSpPr>
          <p:spPr>
            <a:xfrm>
              <a:off x="696948358" y="534714757"/>
              <a:ext cx="234236059" cy="43122159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3"/>
            <p:cNvSpPr txBox="1"/>
            <p:nvPr/>
          </p:nvSpPr>
          <p:spPr>
            <a:xfrm>
              <a:off x="696948358" y="530402581"/>
              <a:ext cx="235195752" cy="26592224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695988129" y="500936002"/>
              <a:ext cx="234236059" cy="50309185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0" name="Google Shape;320;p23"/>
            <p:cNvGrpSpPr/>
            <p:nvPr/>
          </p:nvGrpSpPr>
          <p:grpSpPr>
            <a:xfrm>
              <a:off x="743027609" y="513872642"/>
              <a:ext cx="132477774" cy="23716960"/>
              <a:chOff x="3917950" y="2114550"/>
              <a:chExt cx="492125" cy="95250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3" name="Google Shape;323;p23"/>
            <p:cNvCxnSpPr/>
            <p:nvPr/>
          </p:nvCxnSpPr>
          <p:spPr>
            <a:xfrm>
              <a:off x="696948358" y="524652974"/>
              <a:ext cx="0" cy="33779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4" name="Google Shape;324;p23"/>
            <p:cNvCxnSpPr/>
            <p:nvPr/>
          </p:nvCxnSpPr>
          <p:spPr>
            <a:xfrm>
              <a:off x="930223995" y="526090404"/>
              <a:ext cx="0" cy="33060321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25" name="Google Shape;325;p23"/>
            <p:cNvGrpSpPr/>
            <p:nvPr/>
          </p:nvGrpSpPr>
          <p:grpSpPr>
            <a:xfrm>
              <a:off x="1209579692" y="502373402"/>
              <a:ext cx="236155248" cy="79057253"/>
              <a:chOff x="6880225" y="2333625"/>
              <a:chExt cx="390524" cy="169862"/>
            </a:xfrm>
          </p:grpSpPr>
          <p:sp>
            <p:nvSpPr>
              <p:cNvPr id="326" name="Google Shape;326;p23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3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3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9" name="Google Shape;329;p23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30" name="Google Shape;330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32" name="Google Shape;332;p23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23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34" name="Google Shape;334;p23"/>
            <p:cNvGrpSpPr/>
            <p:nvPr/>
          </p:nvGrpSpPr>
          <p:grpSpPr>
            <a:xfrm>
              <a:off x="1216299277" y="621678046"/>
              <a:ext cx="236155248" cy="79057253"/>
              <a:chOff x="6880225" y="2333625"/>
              <a:chExt cx="390524" cy="169862"/>
            </a:xfrm>
          </p:grpSpPr>
          <p:sp>
            <p:nvSpPr>
              <p:cNvPr id="335" name="Google Shape;335;p23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3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3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8" name="Google Shape;338;p23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39" name="Google Shape;339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41" name="Google Shape;341;p23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23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43" name="Google Shape;343;p23"/>
            <p:cNvGrpSpPr/>
            <p:nvPr/>
          </p:nvGrpSpPr>
          <p:grpSpPr>
            <a:xfrm>
              <a:off x="1504294451" y="457094909"/>
              <a:ext cx="236155248" cy="79057253"/>
              <a:chOff x="6880225" y="2333625"/>
              <a:chExt cx="390524" cy="169862"/>
            </a:xfrm>
          </p:grpSpPr>
          <p:sp>
            <p:nvSpPr>
              <p:cNvPr id="344" name="Google Shape;344;p23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3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3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7" name="Google Shape;347;p23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48" name="Google Shape;348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50" name="Google Shape;350;p23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23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352" name="Google Shape;352;p23"/>
            <p:cNvCxnSpPr/>
            <p:nvPr/>
          </p:nvCxnSpPr>
          <p:spPr>
            <a:xfrm>
              <a:off x="741107621" y="1067992142"/>
              <a:ext cx="4108731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53" name="Google Shape;353;p23"/>
            <p:cNvGrpSpPr/>
            <p:nvPr/>
          </p:nvGrpSpPr>
          <p:grpSpPr>
            <a:xfrm>
              <a:off x="1444775539" y="1549522968"/>
              <a:ext cx="376312429" cy="110680155"/>
              <a:chOff x="6880225" y="2333625"/>
              <a:chExt cx="390524" cy="169862"/>
            </a:xfrm>
          </p:grpSpPr>
          <p:sp>
            <p:nvSpPr>
              <p:cNvPr id="354" name="Google Shape;354;p23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3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23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7" name="Google Shape;357;p23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58" name="Google Shape;358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" name="Google Shape;359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60" name="Google Shape;360;p23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23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62" name="Google Shape;362;p23"/>
            <p:cNvGrpSpPr/>
            <p:nvPr/>
          </p:nvGrpSpPr>
          <p:grpSpPr>
            <a:xfrm>
              <a:off x="1066541876" y="1414406863"/>
              <a:ext cx="376312429" cy="110680155"/>
              <a:chOff x="6880225" y="2333625"/>
              <a:chExt cx="390524" cy="169862"/>
            </a:xfrm>
          </p:grpSpPr>
          <p:sp>
            <p:nvSpPr>
              <p:cNvPr id="363" name="Google Shape;363;p23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3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6" name="Google Shape;366;p23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67" name="Google Shape;367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69" name="Google Shape;369;p23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23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71" name="Google Shape;371;p23"/>
            <p:cNvGrpSpPr/>
            <p:nvPr/>
          </p:nvGrpSpPr>
          <p:grpSpPr>
            <a:xfrm>
              <a:off x="628789094" y="1569646592"/>
              <a:ext cx="376312429" cy="110680155"/>
              <a:chOff x="6880225" y="2333625"/>
              <a:chExt cx="390524" cy="169862"/>
            </a:xfrm>
          </p:grpSpPr>
          <p:sp>
            <p:nvSpPr>
              <p:cNvPr id="372" name="Google Shape;372;p23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3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5" name="Google Shape;375;p23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76" name="Google Shape;376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8" name="Google Shape;378;p23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23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80" name="Google Shape;380;p23"/>
            <p:cNvGrpSpPr/>
            <p:nvPr/>
          </p:nvGrpSpPr>
          <p:grpSpPr>
            <a:xfrm>
              <a:off x="513591068" y="1023432617"/>
              <a:ext cx="236155248" cy="77619849"/>
              <a:chOff x="6880225" y="2333625"/>
              <a:chExt cx="390524" cy="169862"/>
            </a:xfrm>
          </p:grpSpPr>
          <p:sp>
            <p:nvSpPr>
              <p:cNvPr id="381" name="Google Shape;381;p23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3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3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4" name="Google Shape;384;p23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385" name="Google Shape;385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87" name="Google Shape;387;p23"/>
              <p:cNvCxnSpPr/>
              <p:nvPr/>
            </p:nvCxnSpPr>
            <p:spPr>
              <a:xfrm>
                <a:off x="6881812" y="2386012"/>
                <a:ext cx="0" cy="79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8" name="Google Shape;388;p23"/>
              <p:cNvCxnSpPr/>
              <p:nvPr/>
            </p:nvCxnSpPr>
            <p:spPr>
              <a:xfrm>
                <a:off x="7267575" y="2389187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89" name="Google Shape;389;p23"/>
            <p:cNvGrpSpPr/>
            <p:nvPr/>
          </p:nvGrpSpPr>
          <p:grpSpPr>
            <a:xfrm>
              <a:off x="566390503" y="273825912"/>
              <a:ext cx="170876593" cy="216329753"/>
              <a:chOff x="5949950" y="1989137"/>
              <a:chExt cx="282574" cy="477838"/>
            </a:xfrm>
          </p:grpSpPr>
          <p:cxnSp>
            <p:nvCxnSpPr>
              <p:cNvPr id="390" name="Google Shape;390;p23"/>
              <p:cNvCxnSpPr/>
              <p:nvPr/>
            </p:nvCxnSpPr>
            <p:spPr>
              <a:xfrm flipH="1">
                <a:off x="5949950" y="2025650"/>
                <a:ext cx="141287" cy="4000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23"/>
              <p:cNvCxnSpPr/>
              <p:nvPr/>
            </p:nvCxnSpPr>
            <p:spPr>
              <a:xfrm>
                <a:off x="6091237" y="2025650"/>
                <a:ext cx="141287" cy="3984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23"/>
              <p:cNvCxnSpPr/>
              <p:nvPr/>
            </p:nvCxnSpPr>
            <p:spPr>
              <a:xfrm>
                <a:off x="5949950" y="2424112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23"/>
              <p:cNvCxnSpPr/>
              <p:nvPr/>
            </p:nvCxnSpPr>
            <p:spPr>
              <a:xfrm flipH="1">
                <a:off x="6091237" y="2424112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23"/>
              <p:cNvCxnSpPr/>
              <p:nvPr/>
            </p:nvCxnSpPr>
            <p:spPr>
              <a:xfrm>
                <a:off x="6091237" y="2035175"/>
                <a:ext cx="0" cy="431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 flipH="1" rot="10800000">
                <a:off x="5949950" y="2382837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23"/>
              <p:cNvCxnSpPr/>
              <p:nvPr/>
            </p:nvCxnSpPr>
            <p:spPr>
              <a:xfrm rot="10800000">
                <a:off x="6091237" y="2382837"/>
                <a:ext cx="141287" cy="412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23"/>
              <p:cNvCxnSpPr/>
              <p:nvPr/>
            </p:nvCxnSpPr>
            <p:spPr>
              <a:xfrm>
                <a:off x="6010275" y="2251075"/>
                <a:ext cx="80962" cy="333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23"/>
              <p:cNvCxnSpPr/>
              <p:nvPr/>
            </p:nvCxnSpPr>
            <p:spPr>
              <a:xfrm flipH="1" rot="10800000">
                <a:off x="6091237" y="2251075"/>
                <a:ext cx="85725" cy="333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23"/>
              <p:cNvCxnSpPr/>
              <p:nvPr/>
            </p:nvCxnSpPr>
            <p:spPr>
              <a:xfrm>
                <a:off x="5981700" y="2309812"/>
                <a:ext cx="104775" cy="444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23"/>
              <p:cNvCxnSpPr/>
              <p:nvPr/>
            </p:nvCxnSpPr>
            <p:spPr>
              <a:xfrm flipH="1" rot="10800000">
                <a:off x="6091237" y="2319337"/>
                <a:ext cx="104775" cy="3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23"/>
              <p:cNvCxnSpPr/>
              <p:nvPr/>
            </p:nvCxnSpPr>
            <p:spPr>
              <a:xfrm flipH="1" rot="10800000">
                <a:off x="6091237" y="2192337"/>
                <a:ext cx="53975" cy="158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23"/>
              <p:cNvCxnSpPr/>
              <p:nvPr/>
            </p:nvCxnSpPr>
            <p:spPr>
              <a:xfrm flipH="1" rot="10800000">
                <a:off x="6091237" y="2109787"/>
                <a:ext cx="33337" cy="1111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23"/>
              <p:cNvCxnSpPr/>
              <p:nvPr/>
            </p:nvCxnSpPr>
            <p:spPr>
              <a:xfrm>
                <a:off x="6029325" y="2185987"/>
                <a:ext cx="66675" cy="222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23"/>
              <p:cNvCxnSpPr/>
              <p:nvPr/>
            </p:nvCxnSpPr>
            <p:spPr>
              <a:xfrm>
                <a:off x="6059487" y="2106612"/>
                <a:ext cx="38100" cy="206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05" name="Google Shape;405;p23"/>
              <p:cNvSpPr/>
              <p:nvPr/>
            </p:nvSpPr>
            <p:spPr>
              <a:xfrm>
                <a:off x="6065837" y="1989137"/>
                <a:ext cx="47625" cy="46037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ccess_point_stylized_small" id="406" name="Google Shape;406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3659873" y="1662359457"/>
              <a:ext cx="262075891" cy="1645826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7" name="Google Shape;407;p23"/>
            <p:cNvCxnSpPr/>
            <p:nvPr/>
          </p:nvCxnSpPr>
          <p:spPr>
            <a:xfrm flipH="1" rot="-5400000">
              <a:off x="1686691344" y="1836285420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408" name="Google Shape;408;p23"/>
            <p:cNvGrpSpPr/>
            <p:nvPr/>
          </p:nvGrpSpPr>
          <p:grpSpPr>
            <a:xfrm flipH="1">
              <a:off x="346553930" y="1425906051"/>
              <a:ext cx="250556104" cy="168895356"/>
              <a:chOff x="4506912" y="5557837"/>
              <a:chExt cx="1198562" cy="1274762"/>
            </a:xfrm>
          </p:grpSpPr>
          <p:pic>
            <p:nvPicPr>
              <p:cNvPr descr="desktop_computer_stylized_medium" id="409" name="Google Shape;409;p23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0" name="Google Shape;410;p23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23"/>
            <p:cNvGrpSpPr/>
            <p:nvPr/>
          </p:nvGrpSpPr>
          <p:grpSpPr>
            <a:xfrm flipH="1">
              <a:off x="154557113" y="1616362569"/>
              <a:ext cx="291835100" cy="183987887"/>
              <a:chOff x="4506912" y="5557837"/>
              <a:chExt cx="1198562" cy="1274762"/>
            </a:xfrm>
          </p:grpSpPr>
          <p:pic>
            <p:nvPicPr>
              <p:cNvPr descr="desktop_computer_stylized_medium" id="412" name="Google Shape;412;p23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3" name="Google Shape;413;p23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4" name="Google Shape;414;p23"/>
            <p:cNvGrpSpPr/>
            <p:nvPr/>
          </p:nvGrpSpPr>
          <p:grpSpPr>
            <a:xfrm flipH="1">
              <a:off x="443512457" y="1752916018"/>
              <a:ext cx="258235371" cy="158114585"/>
              <a:chOff x="4506912" y="5557837"/>
              <a:chExt cx="1198562" cy="1274762"/>
            </a:xfrm>
          </p:grpSpPr>
          <p:pic>
            <p:nvPicPr>
              <p:cNvPr descr="desktop_computer_stylized_medium" id="415" name="Google Shape;415;p2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6" name="Google Shape;416;p23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23"/>
            <p:cNvGrpSpPr/>
            <p:nvPr/>
          </p:nvGrpSpPr>
          <p:grpSpPr>
            <a:xfrm>
              <a:off x="815025976" y="1745010089"/>
              <a:ext cx="258235956" cy="158833519"/>
              <a:chOff x="4506912" y="5557837"/>
              <a:chExt cx="1198562" cy="1274762"/>
            </a:xfrm>
          </p:grpSpPr>
          <p:pic>
            <p:nvPicPr>
              <p:cNvPr descr="desktop_computer_stylized_medium" id="418" name="Google Shape;418;p23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9" name="Google Shape;419;p23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iphone_stylized_small" id="420" name="Google Shape;420;p2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45154059" y="99485208"/>
              <a:ext cx="82749700" cy="148467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421" name="Google Shape;421;p2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51515724" y="79057295"/>
              <a:ext cx="251515776" cy="401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422" name="Google Shape;42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6539951" y="1663077887"/>
              <a:ext cx="249595804" cy="1660205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3" name="Google Shape;423;p23"/>
            <p:cNvGrpSpPr/>
            <p:nvPr/>
          </p:nvGrpSpPr>
          <p:grpSpPr>
            <a:xfrm>
              <a:off x="1837409300" y="1637923497"/>
              <a:ext cx="137277375" cy="217766677"/>
              <a:chOff x="6572250" y="681037"/>
              <a:chExt cx="2262187" cy="3803650"/>
            </a:xfrm>
          </p:grpSpPr>
          <p:sp>
            <p:nvSpPr>
              <p:cNvPr id="424" name="Google Shape;424;p23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3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23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9" name="Google Shape;429;p23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430" name="Google Shape;430;p23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23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2" name="Google Shape;432;p23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3" name="Google Shape;433;p23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434" name="Google Shape;434;p23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23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6" name="Google Shape;436;p23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3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8" name="Google Shape;438;p23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439" name="Google Shape;439;p23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23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1" name="Google Shape;441;p23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42" name="Google Shape;442;p23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443" name="Google Shape;443;p23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23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5" name="Google Shape;445;p23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3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3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23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23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23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6" name="Google Shape;456;p23"/>
            <p:cNvGrpSpPr/>
            <p:nvPr/>
          </p:nvGrpSpPr>
          <p:grpSpPr>
            <a:xfrm>
              <a:off x="1646372091" y="1774476975"/>
              <a:ext cx="137277980" cy="217766677"/>
              <a:chOff x="6572250" y="681037"/>
              <a:chExt cx="2262187" cy="3803650"/>
            </a:xfrm>
          </p:grpSpPr>
          <p:sp>
            <p:nvSpPr>
              <p:cNvPr id="457" name="Google Shape;457;p23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3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3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2" name="Google Shape;462;p23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463" name="Google Shape;463;p23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23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5" name="Google Shape;465;p23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66" name="Google Shape;466;p23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467" name="Google Shape;467;p23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23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9" name="Google Shape;469;p23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23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1" name="Google Shape;471;p23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472" name="Google Shape;472;p23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23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4" name="Google Shape;474;p23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5" name="Google Shape;475;p23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476" name="Google Shape;476;p23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23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78" name="Google Shape;478;p23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3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3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3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ntenna_stylized" id="489" name="Google Shape;489;p2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0478586" y="298261815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490" name="Google Shape;490;p2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 flipH="1" rot="120000">
              <a:off x="76024047" y="410753873"/>
              <a:ext cx="264394365" cy="72214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23"/>
            <p:cNvSpPr/>
            <p:nvPr/>
          </p:nvSpPr>
          <p:spPr>
            <a:xfrm>
              <a:off x="163645467" y="340678214"/>
              <a:ext cx="212811042" cy="94242178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92" name="Google Shape;492;p2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74126926" y="343101688"/>
              <a:ext cx="193378558" cy="85758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3" name="Google Shape;493;p23"/>
            <p:cNvSpPr/>
            <p:nvPr/>
          </p:nvSpPr>
          <p:spPr>
            <a:xfrm>
              <a:off x="202391975" y="337898033"/>
              <a:ext cx="180306442" cy="1753679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61760967" y="337755443"/>
              <a:ext cx="50052198" cy="7299846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27463720" y="350800684"/>
              <a:ext cx="53938698" cy="8426183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161172214" y="407046973"/>
              <a:ext cx="197854040" cy="28443873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333470409" y="351513752"/>
              <a:ext cx="50523271" cy="84618580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161407776" y="410824947"/>
              <a:ext cx="175948860" cy="2808712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9" name="Google Shape;499;p23"/>
            <p:cNvGrpSpPr/>
            <p:nvPr/>
          </p:nvGrpSpPr>
          <p:grpSpPr>
            <a:xfrm>
              <a:off x="158463491" y="440837044"/>
              <a:ext cx="59709485" cy="16681145"/>
              <a:chOff x="2762250" y="4194175"/>
              <a:chExt cx="1193800" cy="519112"/>
            </a:xfrm>
          </p:grpSpPr>
          <p:sp>
            <p:nvSpPr>
              <p:cNvPr id="500" name="Google Shape;500;p23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6" name="Google Shape;506;p23"/>
            <p:cNvSpPr/>
            <p:nvPr/>
          </p:nvSpPr>
          <p:spPr>
            <a:xfrm>
              <a:off x="260688029" y="443332020"/>
              <a:ext cx="72311127" cy="36641838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76142114" y="446254791"/>
              <a:ext cx="185017161" cy="3343382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76260048" y="440124409"/>
              <a:ext cx="2002208" cy="677232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76377981" y="412535809"/>
              <a:ext cx="85972224" cy="28016048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82148498" y="441550090"/>
              <a:ext cx="175477792" cy="32150794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 flipH="1" rot="10800000">
              <a:off x="257390461" y="439268860"/>
              <a:ext cx="71604213" cy="3329121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aptop_keyboard" id="512" name="Google Shape;512;p2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 flipH="1" rot="120000">
              <a:off x="1025262656" y="1969964145"/>
              <a:ext cx="235195757" cy="71870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3" name="Google Shape;513;p23"/>
            <p:cNvSpPr/>
            <p:nvPr/>
          </p:nvSpPr>
          <p:spPr>
            <a:xfrm>
              <a:off x="1103021046" y="1899531457"/>
              <a:ext cx="189117130" cy="941498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514" name="Google Shape;514;p2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112620899" y="1901687203"/>
              <a:ext cx="171837415" cy="86244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p23"/>
            <p:cNvSpPr/>
            <p:nvPr/>
          </p:nvSpPr>
          <p:spPr>
            <a:xfrm>
              <a:off x="1137580456" y="1896656596"/>
              <a:ext cx="160317608" cy="17967340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1102061426" y="1896656596"/>
              <a:ext cx="44159257" cy="73307667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1248938691" y="1909593126"/>
              <a:ext cx="47999194" cy="8408798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1101101197" y="1965651880"/>
              <a:ext cx="175677358" cy="28748106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1253738922" y="1910311556"/>
              <a:ext cx="45118939" cy="84806914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1101101197" y="1969964284"/>
              <a:ext cx="156477676" cy="28029177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1" name="Google Shape;521;p23"/>
            <p:cNvGrpSpPr/>
            <p:nvPr/>
          </p:nvGrpSpPr>
          <p:grpSpPr>
            <a:xfrm>
              <a:off x="1099181397" y="1999430738"/>
              <a:ext cx="52799415" cy="17248863"/>
              <a:chOff x="2762250" y="4194175"/>
              <a:chExt cx="1193800" cy="519112"/>
            </a:xfrm>
          </p:grpSpPr>
          <p:sp>
            <p:nvSpPr>
              <p:cNvPr id="522" name="Google Shape;522;p23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8" name="Google Shape;528;p23"/>
            <p:cNvSpPr/>
            <p:nvPr/>
          </p:nvSpPr>
          <p:spPr>
            <a:xfrm>
              <a:off x="1189419724" y="2002305496"/>
              <a:ext cx="64319224" cy="3665406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1025262906" y="2005180356"/>
              <a:ext cx="164156945" cy="3306032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1026222526" y="1998712205"/>
              <a:ext cx="960286" cy="7187026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1026222526" y="1971401601"/>
              <a:ext cx="75839029" cy="2802917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1031022757" y="2000149749"/>
              <a:ext cx="155517387" cy="32341393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flipH="1" rot="10800000">
              <a:off x="1186539951" y="1997993279"/>
              <a:ext cx="63358937" cy="337792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4" name="Google Shape;534;p23"/>
            <p:cNvGrpSpPr/>
            <p:nvPr/>
          </p:nvGrpSpPr>
          <p:grpSpPr>
            <a:xfrm>
              <a:off x="243591005" y="814290336"/>
              <a:ext cx="193201280" cy="113585584"/>
              <a:chOff x="0" y="0"/>
              <a:chExt cx="2147483646" cy="2147483647"/>
            </a:xfrm>
          </p:grpSpPr>
          <p:pic>
            <p:nvPicPr>
              <p:cNvPr descr="laptop_keyboard" id="535" name="Google Shape;535;p23"/>
              <p:cNvPicPr preferRelativeResize="0"/>
              <p:nvPr/>
            </p:nvPicPr>
            <p:blipFill rotWithShape="1">
              <a:blip r:embed="rId23">
                <a:alphaModFix/>
              </a:blip>
              <a:srcRect b="0" l="0" r="0" t="0"/>
              <a:stretch/>
            </p:blipFill>
            <p:spPr>
              <a:xfrm flipH="1" rot="120000">
                <a:off x="13389827" y="1063494985"/>
                <a:ext cx="1830366659" cy="1042642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6" name="Google Shape;536;p23"/>
              <p:cNvSpPr/>
              <p:nvPr/>
            </p:nvSpPr>
            <p:spPr>
              <a:xfrm>
                <a:off x="620847312" y="41704760"/>
                <a:ext cx="1470685623" cy="1365858137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537" name="Google Shape;537;p23"/>
              <p:cNvPicPr preferRelativeResize="0"/>
              <p:nvPr/>
            </p:nvPicPr>
            <p:blipFill rotWithShape="1">
              <a:blip r:embed="rId24">
                <a:alphaModFix/>
              </a:blip>
              <a:srcRect b="0" l="0" r="0" t="0"/>
              <a:stretch/>
            </p:blipFill>
            <p:spPr>
              <a:xfrm>
                <a:off x="692783636" y="72982090"/>
                <a:ext cx="1342799908" cy="1251170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8" name="Google Shape;538;p23"/>
              <p:cNvSpPr/>
              <p:nvPr/>
            </p:nvSpPr>
            <p:spPr>
              <a:xfrm>
                <a:off x="892602811" y="0"/>
                <a:ext cx="1246885594" cy="260657299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612854951" y="0"/>
                <a:ext cx="343690325" cy="1063495097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1755831086" y="187675560"/>
                <a:ext cx="375666772" cy="121988820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604860053" y="1000935771"/>
                <a:ext cx="1366781029" cy="417056920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1795797966" y="198098027"/>
                <a:ext cx="351685677" cy="123031792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604860053" y="1063495395"/>
                <a:ext cx="1222909586" cy="406627217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4" name="Google Shape;544;p23"/>
              <p:cNvGrpSpPr/>
              <p:nvPr/>
            </p:nvGrpSpPr>
            <p:grpSpPr>
              <a:xfrm>
                <a:off x="588875607" y="1490975241"/>
                <a:ext cx="407638215" cy="250234141"/>
                <a:chOff x="2762250" y="4194175"/>
                <a:chExt cx="1193800" cy="519112"/>
              </a:xfrm>
            </p:grpSpPr>
            <p:sp>
              <p:nvSpPr>
                <p:cNvPr id="545" name="Google Shape;545;p23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23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23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23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23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51" name="Google Shape;551;p23"/>
              <p:cNvSpPr/>
              <p:nvPr/>
            </p:nvSpPr>
            <p:spPr>
              <a:xfrm>
                <a:off x="1292246236" y="1532680159"/>
                <a:ext cx="503552472" cy="53175084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21384713" y="1574386575"/>
                <a:ext cx="1278857014" cy="479615464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21384713" y="1480551277"/>
                <a:ext cx="7990337" cy="104264227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21384713" y="1084348603"/>
                <a:ext cx="591471393" cy="406627209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1346518" y="1501404485"/>
                <a:ext cx="1214914209" cy="469185753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 flipH="1" rot="10800000">
                <a:off x="1268269153" y="1470121611"/>
                <a:ext cx="495557094" cy="49004517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desktop_computer_stylized_medium" id="557" name="Google Shape;557;p2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>
              <a:off x="576950137" y="867474329"/>
              <a:ext cx="207356517" cy="151646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p23"/>
            <p:cNvSpPr/>
            <p:nvPr/>
          </p:nvSpPr>
          <p:spPr>
            <a:xfrm flipH="1">
              <a:off x="665385230" y="882015862"/>
              <a:ext cx="97773225" cy="69496623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aptop_keyboard" id="559" name="Google Shape;559;p2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 flipH="1" rot="120000">
              <a:off x="1286378538" y="1941215996"/>
              <a:ext cx="235195757" cy="71870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0" name="Google Shape;560;p23"/>
            <p:cNvSpPr/>
            <p:nvPr/>
          </p:nvSpPr>
          <p:spPr>
            <a:xfrm>
              <a:off x="1364136928" y="1870783308"/>
              <a:ext cx="189117130" cy="941498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561" name="Google Shape;561;p2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373736781" y="1872939054"/>
              <a:ext cx="171837415" cy="86244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Google Shape;562;p23"/>
            <p:cNvSpPr/>
            <p:nvPr/>
          </p:nvSpPr>
          <p:spPr>
            <a:xfrm>
              <a:off x="1398696338" y="1867908447"/>
              <a:ext cx="160317608" cy="17967340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1363177003" y="1867908447"/>
              <a:ext cx="44159257" cy="73307667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1510054268" y="1880844978"/>
              <a:ext cx="47999194" cy="8408798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1362216774" y="1936903959"/>
              <a:ext cx="175677358" cy="28748106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1514854499" y="1881563636"/>
              <a:ext cx="45118939" cy="84806914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1362216774" y="1941216136"/>
              <a:ext cx="156477676" cy="28029177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8" name="Google Shape;568;p23"/>
            <p:cNvGrpSpPr/>
            <p:nvPr/>
          </p:nvGrpSpPr>
          <p:grpSpPr>
            <a:xfrm>
              <a:off x="1360296974" y="1970682589"/>
              <a:ext cx="52799415" cy="17248863"/>
              <a:chOff x="2762250" y="4194175"/>
              <a:chExt cx="1193800" cy="519112"/>
            </a:xfrm>
          </p:grpSpPr>
          <p:sp>
            <p:nvSpPr>
              <p:cNvPr id="569" name="Google Shape;569;p23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p23"/>
            <p:cNvSpPr/>
            <p:nvPr/>
          </p:nvSpPr>
          <p:spPr>
            <a:xfrm>
              <a:off x="1450535301" y="1973557575"/>
              <a:ext cx="64319224" cy="3665406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1286378484" y="1976432207"/>
              <a:ext cx="164156945" cy="3306032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1287338103" y="1969964284"/>
              <a:ext cx="960286" cy="7187026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1287338103" y="1942653452"/>
              <a:ext cx="75839029" cy="2802917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1292138334" y="1971401601"/>
              <a:ext cx="155517387" cy="32341393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3"/>
            <p:cNvSpPr/>
            <p:nvPr/>
          </p:nvSpPr>
          <p:spPr>
            <a:xfrm flipH="1" rot="10800000">
              <a:off x="1447655832" y="1969245358"/>
              <a:ext cx="63358937" cy="337792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1" name="Google Shape;581;p23"/>
            <p:cNvGrpSpPr/>
            <p:nvPr/>
          </p:nvGrpSpPr>
          <p:grpSpPr>
            <a:xfrm>
              <a:off x="695028343" y="502373348"/>
              <a:ext cx="236155248" cy="76900958"/>
              <a:chOff x="7381875" y="1792287"/>
              <a:chExt cx="390524" cy="150812"/>
            </a:xfrm>
          </p:grpSpPr>
          <p:sp>
            <p:nvSpPr>
              <p:cNvPr id="582" name="Google Shape;582;p23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3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5" name="Google Shape;585;p23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586" name="Google Shape;586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88" name="Google Shape;588;p23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23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90" name="Google Shape;590;p23"/>
            <p:cNvGrpSpPr/>
            <p:nvPr/>
          </p:nvGrpSpPr>
          <p:grpSpPr>
            <a:xfrm>
              <a:off x="513591059" y="1021995107"/>
              <a:ext cx="236155248" cy="76901409"/>
              <a:chOff x="7381875" y="1792287"/>
              <a:chExt cx="390524" cy="150812"/>
            </a:xfrm>
          </p:grpSpPr>
          <p:sp>
            <p:nvSpPr>
              <p:cNvPr id="591" name="Google Shape;591;p23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3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4" name="Google Shape;594;p23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595" name="Google Shape;595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6" name="Google Shape;596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597" name="Google Shape;597;p23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23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99" name="Google Shape;599;p23"/>
            <p:cNvGrpSpPr/>
            <p:nvPr/>
          </p:nvGrpSpPr>
          <p:grpSpPr>
            <a:xfrm>
              <a:off x="632629119" y="1570365577"/>
              <a:ext cx="373434080" cy="112117219"/>
              <a:chOff x="3740150" y="2063750"/>
              <a:chExt cx="881062" cy="307974"/>
            </a:xfrm>
          </p:grpSpPr>
          <p:sp>
            <p:nvSpPr>
              <p:cNvPr id="600" name="Google Shape;600;p23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3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3" name="Google Shape;603;p23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604" name="Google Shape;604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06" name="Google Shape;606;p23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23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08" name="Google Shape;608;p23"/>
            <p:cNvGrpSpPr/>
            <p:nvPr/>
          </p:nvGrpSpPr>
          <p:grpSpPr>
            <a:xfrm>
              <a:off x="1068461901" y="1415125733"/>
              <a:ext cx="373434080" cy="112117219"/>
              <a:chOff x="3740150" y="2063750"/>
              <a:chExt cx="881062" cy="307974"/>
            </a:xfrm>
          </p:grpSpPr>
          <p:sp>
            <p:nvSpPr>
              <p:cNvPr id="609" name="Google Shape;609;p23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3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2" name="Google Shape;612;p23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613" name="Google Shape;613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15" name="Google Shape;615;p23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23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17" name="Google Shape;617;p23"/>
            <p:cNvGrpSpPr/>
            <p:nvPr/>
          </p:nvGrpSpPr>
          <p:grpSpPr>
            <a:xfrm>
              <a:off x="1440935712" y="1551679211"/>
              <a:ext cx="373434080" cy="112117219"/>
              <a:chOff x="3740150" y="2063750"/>
              <a:chExt cx="881062" cy="307974"/>
            </a:xfrm>
          </p:grpSpPr>
          <p:sp>
            <p:nvSpPr>
              <p:cNvPr id="618" name="Google Shape;618;p23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3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1" name="Google Shape;621;p23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622" name="Google Shape;622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624" name="Google Shape;624;p23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23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26" name="Google Shape;626;p23"/>
            <p:cNvGrpSpPr/>
            <p:nvPr/>
          </p:nvGrpSpPr>
          <p:grpSpPr>
            <a:xfrm>
              <a:off x="460792289" y="792729276"/>
              <a:ext cx="190076816" cy="151646056"/>
              <a:chOff x="0" y="0"/>
              <a:chExt cx="2147483647" cy="2147483647"/>
            </a:xfrm>
          </p:grpSpPr>
          <p:pic>
            <p:nvPicPr>
              <p:cNvPr descr="fridge2.png" id="627" name="Google Shape;627;p23"/>
              <p:cNvPicPr preferRelativeResize="0"/>
              <p:nvPr/>
            </p:nvPicPr>
            <p:blipFill rotWithShape="1">
              <a:blip r:embed="rId25">
                <a:alphaModFix/>
              </a:blip>
              <a:srcRect b="0" l="0" r="0" t="0"/>
              <a:stretch/>
            </p:blipFill>
            <p:spPr>
              <a:xfrm>
                <a:off x="615641370" y="322664325"/>
                <a:ext cx="1169882637" cy="18248193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628" name="Google Shape;628;p23"/>
              <p:cNvPicPr preferRelativeResize="0"/>
              <p:nvPr/>
            </p:nvPicPr>
            <p:blipFill rotWithShape="1">
              <a:blip r:embed="rId26">
                <a:alphaModFix/>
              </a:blip>
              <a:srcRect b="0" l="0" r="0" t="0"/>
              <a:stretch/>
            </p:blipFill>
            <p:spPr>
              <a:xfrm>
                <a:off x="0" y="0"/>
                <a:ext cx="2147483647" cy="9072307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car_icon_small" id="629" name="Google Shape;629;p2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08468060" y="163145767"/>
              <a:ext cx="513591094" cy="761824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ght2.png" id="630" name="Google Shape;630;p2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 flipH="1">
              <a:off x="910064873" y="287481088"/>
              <a:ext cx="55679066" cy="1839878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631" name="Google Shape;631;p2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91986355" y="254420763"/>
              <a:ext cx="321594887" cy="101337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632" name="Google Shape;632;p2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837105847" y="136553535"/>
              <a:ext cx="320634620" cy="1013372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3" name="Google Shape;633;p23"/>
            <p:cNvGrpSpPr/>
            <p:nvPr/>
          </p:nvGrpSpPr>
          <p:grpSpPr>
            <a:xfrm>
              <a:off x="616012749" y="1563826303"/>
              <a:ext cx="399211198" cy="122039563"/>
              <a:chOff x="0" y="0"/>
              <a:chExt cx="2147483647" cy="2147483647"/>
            </a:xfrm>
          </p:grpSpPr>
          <p:sp>
            <p:nvSpPr>
              <p:cNvPr id="634" name="Google Shape;634;p2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1" name="Google Shape;641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642" name="Google Shape;642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643" name="Google Shape;643;p23"/>
            <p:cNvGrpSpPr/>
            <p:nvPr/>
          </p:nvGrpSpPr>
          <p:grpSpPr>
            <a:xfrm>
              <a:off x="1046898111" y="1412026778"/>
              <a:ext cx="399211198" cy="122039563"/>
              <a:chOff x="0" y="0"/>
              <a:chExt cx="2147483647" cy="2147483647"/>
            </a:xfrm>
          </p:grpSpPr>
          <p:sp>
            <p:nvSpPr>
              <p:cNvPr id="644" name="Google Shape;644;p2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1" name="Google Shape;651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652" name="Google Shape;652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653" name="Google Shape;653;p23"/>
            <p:cNvGrpSpPr/>
            <p:nvPr/>
          </p:nvGrpSpPr>
          <p:grpSpPr>
            <a:xfrm>
              <a:off x="1428142888" y="1546605087"/>
              <a:ext cx="399211198" cy="122039563"/>
              <a:chOff x="0" y="0"/>
              <a:chExt cx="2147483647" cy="2147483647"/>
            </a:xfrm>
          </p:grpSpPr>
          <p:sp>
            <p:nvSpPr>
              <p:cNvPr id="654" name="Google Shape;654;p2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61" name="Google Shape;661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662" name="Google Shape;662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663" name="Google Shape;663;p23"/>
            <p:cNvGrpSpPr/>
            <p:nvPr/>
          </p:nvGrpSpPr>
          <p:grpSpPr>
            <a:xfrm>
              <a:off x="512879181" y="1012239403"/>
              <a:ext cx="257060402" cy="103365978"/>
              <a:chOff x="0" y="0"/>
              <a:chExt cx="2147483647" cy="2147483647"/>
            </a:xfrm>
          </p:grpSpPr>
          <p:sp>
            <p:nvSpPr>
              <p:cNvPr id="664" name="Google Shape;664;p2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71" name="Google Shape;671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672" name="Google Shape;672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673" name="Google Shape;673;p23"/>
            <p:cNvGrpSpPr/>
            <p:nvPr/>
          </p:nvGrpSpPr>
          <p:grpSpPr>
            <a:xfrm>
              <a:off x="692638983" y="496941596"/>
              <a:ext cx="243742783" cy="91816024"/>
              <a:chOff x="0" y="0"/>
              <a:chExt cx="2147483647" cy="2147483647"/>
            </a:xfrm>
          </p:grpSpPr>
          <p:sp>
            <p:nvSpPr>
              <p:cNvPr id="674" name="Google Shape;674;p2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1" name="Google Shape;681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682" name="Google Shape;682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683" name="Google Shape;683;p23"/>
            <p:cNvGrpSpPr/>
            <p:nvPr/>
          </p:nvGrpSpPr>
          <p:grpSpPr>
            <a:xfrm>
              <a:off x="1497614891" y="454740708"/>
              <a:ext cx="252898254" cy="85894367"/>
              <a:chOff x="0" y="0"/>
              <a:chExt cx="2147483647" cy="2147483647"/>
            </a:xfrm>
          </p:grpSpPr>
          <p:sp>
            <p:nvSpPr>
              <p:cNvPr id="684" name="Google Shape;684;p23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23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1" name="Google Shape;691;p23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692" name="Google Shape;692;p23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693" name="Google Shape;693;p23"/>
            <p:cNvGrpSpPr/>
            <p:nvPr/>
          </p:nvGrpSpPr>
          <p:grpSpPr>
            <a:xfrm>
              <a:off x="1200421395" y="498427877"/>
              <a:ext cx="252898254" cy="85894367"/>
              <a:chOff x="0" y="0"/>
              <a:chExt cx="2147483647" cy="2147483647"/>
            </a:xfrm>
          </p:grpSpPr>
          <p:sp>
            <p:nvSpPr>
              <p:cNvPr id="694" name="Google Shape;694;p23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23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1" name="Google Shape;701;p23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02" name="Google Shape;702;p23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703" name="Google Shape;703;p23"/>
            <p:cNvGrpSpPr/>
            <p:nvPr/>
          </p:nvGrpSpPr>
          <p:grpSpPr>
            <a:xfrm>
              <a:off x="1205217969" y="619138253"/>
              <a:ext cx="252898254" cy="85894367"/>
              <a:chOff x="0" y="0"/>
              <a:chExt cx="2147483647" cy="2147483647"/>
            </a:xfrm>
          </p:grpSpPr>
          <p:sp>
            <p:nvSpPr>
              <p:cNvPr id="704" name="Google Shape;704;p23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3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3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3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3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11" name="Google Shape;711;p23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12" name="Google Shape;712;p23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713" name="Google Shape;713;p23"/>
            <p:cNvGrpSpPr/>
            <p:nvPr/>
          </p:nvGrpSpPr>
          <p:grpSpPr>
            <a:xfrm>
              <a:off x="1140936863" y="1018196372"/>
              <a:ext cx="252898254" cy="85894367"/>
              <a:chOff x="0" y="0"/>
              <a:chExt cx="2147483647" cy="2147483647"/>
            </a:xfrm>
          </p:grpSpPr>
          <p:sp>
            <p:nvSpPr>
              <p:cNvPr id="714" name="Google Shape;714;p23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3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21" name="Google Shape;721;p23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22" name="Google Shape;722;p23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723" name="Google Shape;723;p23"/>
            <p:cNvGrpSpPr/>
            <p:nvPr/>
          </p:nvGrpSpPr>
          <p:grpSpPr>
            <a:xfrm>
              <a:off x="1539881275" y="1021787381"/>
              <a:ext cx="252898254" cy="85894367"/>
              <a:chOff x="0" y="0"/>
              <a:chExt cx="2147483647" cy="2147483647"/>
            </a:xfrm>
          </p:grpSpPr>
          <p:sp>
            <p:nvSpPr>
              <p:cNvPr id="724" name="Google Shape;724;p23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23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31" name="Google Shape;731;p23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32" name="Google Shape;732;p23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733" name="Google Shape;733;p23"/>
            <p:cNvGrpSpPr/>
            <p:nvPr/>
          </p:nvGrpSpPr>
          <p:grpSpPr>
            <a:xfrm>
              <a:off x="1353698307" y="1150102186"/>
              <a:ext cx="252898254" cy="85894367"/>
              <a:chOff x="0" y="0"/>
              <a:chExt cx="2147483647" cy="2147483647"/>
            </a:xfrm>
          </p:grpSpPr>
          <p:sp>
            <p:nvSpPr>
              <p:cNvPr id="734" name="Google Shape;734;p23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3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3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3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41" name="Google Shape;741;p23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42" name="Google Shape;742;p23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cxnSp>
          <p:nvCxnSpPr>
            <p:cNvPr id="743" name="Google Shape;743;p23"/>
            <p:cNvCxnSpPr/>
            <p:nvPr/>
          </p:nvCxnSpPr>
          <p:spPr>
            <a:xfrm>
              <a:off x="1326697745" y="1099615037"/>
              <a:ext cx="98878037" cy="546214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4" name="Google Shape;744;p23"/>
            <p:cNvCxnSpPr/>
            <p:nvPr/>
          </p:nvCxnSpPr>
          <p:spPr>
            <a:xfrm>
              <a:off x="1385256483" y="1063679965"/>
              <a:ext cx="1689571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5" name="Google Shape;745;p23"/>
            <p:cNvCxnSpPr/>
            <p:nvPr/>
          </p:nvCxnSpPr>
          <p:spPr>
            <a:xfrm flipH="1" rot="10800000">
              <a:off x="1528294354" y="1102489924"/>
              <a:ext cx="81598324" cy="474343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6" name="Google Shape;746;p23"/>
            <p:cNvCxnSpPr/>
            <p:nvPr/>
          </p:nvCxnSpPr>
          <p:spPr>
            <a:xfrm flipH="1" rot="10800000">
              <a:off x="1436135826" y="501654493"/>
              <a:ext cx="74878743" cy="395288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7" name="Google Shape;747;p23"/>
            <p:cNvCxnSpPr/>
            <p:nvPr/>
          </p:nvCxnSpPr>
          <p:spPr>
            <a:xfrm>
              <a:off x="1332457595" y="579993297"/>
              <a:ext cx="0" cy="373725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8" name="Google Shape;748;p23"/>
            <p:cNvCxnSpPr/>
            <p:nvPr/>
          </p:nvCxnSpPr>
          <p:spPr>
            <a:xfrm flipH="1" rot="10800000">
              <a:off x="1436135826" y="533277429"/>
              <a:ext cx="159357316" cy="1308038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9" name="Google Shape;749;p23"/>
            <p:cNvCxnSpPr/>
            <p:nvPr/>
          </p:nvCxnSpPr>
          <p:spPr>
            <a:xfrm>
              <a:off x="1656932142" y="532558897"/>
              <a:ext cx="0" cy="89119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0" name="Google Shape;750;p23"/>
            <p:cNvCxnSpPr/>
            <p:nvPr/>
          </p:nvCxnSpPr>
          <p:spPr>
            <a:xfrm>
              <a:off x="1447655832" y="671268236"/>
              <a:ext cx="1142377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1" name="Google Shape;751;p23"/>
            <p:cNvCxnSpPr/>
            <p:nvPr/>
          </p:nvCxnSpPr>
          <p:spPr>
            <a:xfrm>
              <a:off x="1782689852" y="666956059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2" name="Google Shape;752;p23"/>
            <p:cNvCxnSpPr/>
            <p:nvPr/>
          </p:nvCxnSpPr>
          <p:spPr>
            <a:xfrm flipH="1">
              <a:off x="1266218515" y="701453815"/>
              <a:ext cx="59519000" cy="3191039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3" name="Google Shape;753;p23"/>
            <p:cNvCxnSpPr/>
            <p:nvPr/>
          </p:nvCxnSpPr>
          <p:spPr>
            <a:xfrm flipH="1">
              <a:off x="1624292680" y="701453815"/>
              <a:ext cx="67198871" cy="3291658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4" name="Google Shape;754;p23"/>
            <p:cNvCxnSpPr/>
            <p:nvPr/>
          </p:nvCxnSpPr>
          <p:spPr>
            <a:xfrm flipH="1" rot="10800000">
              <a:off x="1251819073" y="1218201220"/>
              <a:ext cx="137277390" cy="1976429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55" name="Google Shape;755;p23"/>
            <p:cNvGrpSpPr/>
            <p:nvPr/>
          </p:nvGrpSpPr>
          <p:grpSpPr>
            <a:xfrm>
              <a:off x="1504294441" y="457813780"/>
              <a:ext cx="236155248" cy="76900958"/>
              <a:chOff x="7381875" y="1792287"/>
              <a:chExt cx="390524" cy="150812"/>
            </a:xfrm>
          </p:grpSpPr>
          <p:sp>
            <p:nvSpPr>
              <p:cNvPr id="756" name="Google Shape;756;p23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3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9" name="Google Shape;759;p23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760" name="Google Shape;760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62" name="Google Shape;762;p23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23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64" name="Google Shape;764;p23"/>
            <p:cNvGrpSpPr/>
            <p:nvPr/>
          </p:nvGrpSpPr>
          <p:grpSpPr>
            <a:xfrm>
              <a:off x="1210539379" y="502373348"/>
              <a:ext cx="236155248" cy="76900958"/>
              <a:chOff x="7381875" y="1792287"/>
              <a:chExt cx="390524" cy="150812"/>
            </a:xfrm>
          </p:grpSpPr>
          <p:sp>
            <p:nvSpPr>
              <p:cNvPr id="765" name="Google Shape;765;p23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3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8" name="Google Shape;768;p23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769" name="Google Shape;769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0" name="Google Shape;770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71" name="Google Shape;771;p23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23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73" name="Google Shape;773;p23"/>
            <p:cNvGrpSpPr/>
            <p:nvPr/>
          </p:nvGrpSpPr>
          <p:grpSpPr>
            <a:xfrm>
              <a:off x="1217259573" y="621677991"/>
              <a:ext cx="236155248" cy="76900958"/>
              <a:chOff x="7381875" y="1792287"/>
              <a:chExt cx="390524" cy="150812"/>
            </a:xfrm>
          </p:grpSpPr>
          <p:sp>
            <p:nvSpPr>
              <p:cNvPr id="774" name="Google Shape;774;p23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3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7" name="Google Shape;777;p23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778" name="Google Shape;778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9" name="Google Shape;779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80" name="Google Shape;780;p23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23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782" name="Google Shape;782;p23"/>
            <p:cNvCxnSpPr/>
            <p:nvPr/>
          </p:nvCxnSpPr>
          <p:spPr>
            <a:xfrm>
              <a:off x="1900768166" y="66623763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83" name="Google Shape;783;p23"/>
            <p:cNvGrpSpPr/>
            <p:nvPr/>
          </p:nvGrpSpPr>
          <p:grpSpPr>
            <a:xfrm>
              <a:off x="1329577197" y="1144174544"/>
              <a:ext cx="293754081" cy="91993935"/>
              <a:chOff x="7381875" y="1792287"/>
              <a:chExt cx="390524" cy="150812"/>
            </a:xfrm>
          </p:grpSpPr>
          <p:sp>
            <p:nvSpPr>
              <p:cNvPr id="784" name="Google Shape;784;p23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3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87" name="Google Shape;787;p23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788" name="Google Shape;788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9" name="Google Shape;789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90" name="Google Shape;790;p23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23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92" name="Google Shape;792;p23"/>
            <p:cNvGrpSpPr/>
            <p:nvPr/>
          </p:nvGrpSpPr>
          <p:grpSpPr>
            <a:xfrm>
              <a:off x="1136620744" y="1016964362"/>
              <a:ext cx="293754081" cy="91993935"/>
              <a:chOff x="7381875" y="1792287"/>
              <a:chExt cx="390524" cy="150812"/>
            </a:xfrm>
          </p:grpSpPr>
          <p:sp>
            <p:nvSpPr>
              <p:cNvPr id="793" name="Google Shape;793;p23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3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96" name="Google Shape;796;p23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797" name="Google Shape;797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8" name="Google Shape;798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799" name="Google Shape;799;p23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23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01" name="Google Shape;801;p23"/>
            <p:cNvGrpSpPr/>
            <p:nvPr/>
          </p:nvGrpSpPr>
          <p:grpSpPr>
            <a:xfrm>
              <a:off x="1536933734" y="1022714026"/>
              <a:ext cx="293754081" cy="91993935"/>
              <a:chOff x="7381875" y="1792287"/>
              <a:chExt cx="390524" cy="150812"/>
            </a:xfrm>
          </p:grpSpPr>
          <p:sp>
            <p:nvSpPr>
              <p:cNvPr id="802" name="Google Shape;802;p23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23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5" name="Google Shape;805;p23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806" name="Google Shape;806;p23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23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808" name="Google Shape;808;p23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23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10" name="Google Shape;810;p23"/>
            <p:cNvSpPr txBox="1"/>
            <p:nvPr/>
          </p:nvSpPr>
          <p:spPr>
            <a:xfrm>
              <a:off x="456952336" y="0"/>
              <a:ext cx="936944237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network</a:t>
              </a:r>
              <a:endParaRPr/>
            </a:p>
          </p:txBody>
        </p:sp>
        <p:sp>
          <p:nvSpPr>
            <p:cNvPr id="811" name="Google Shape;811;p23"/>
            <p:cNvSpPr txBox="1"/>
            <p:nvPr/>
          </p:nvSpPr>
          <p:spPr>
            <a:xfrm>
              <a:off x="1426535973" y="311198516"/>
              <a:ext cx="670068782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ISP</a:t>
              </a:r>
              <a:endParaRPr/>
            </a:p>
          </p:txBody>
        </p:sp>
        <p:sp>
          <p:nvSpPr>
            <p:cNvPr id="812" name="Google Shape;812;p23"/>
            <p:cNvSpPr txBox="1"/>
            <p:nvPr/>
          </p:nvSpPr>
          <p:spPr>
            <a:xfrm>
              <a:off x="1291178105" y="866755443"/>
              <a:ext cx="779506935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regional ISP</a:t>
              </a:r>
              <a:endParaRPr/>
            </a:p>
          </p:txBody>
        </p:sp>
        <p:sp>
          <p:nvSpPr>
            <p:cNvPr id="813" name="Google Shape;813;p23"/>
            <p:cNvSpPr txBox="1"/>
            <p:nvPr/>
          </p:nvSpPr>
          <p:spPr>
            <a:xfrm>
              <a:off x="678708271" y="715109346"/>
              <a:ext cx="541430899" cy="21848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814" name="Google Shape;814;p23"/>
            <p:cNvSpPr txBox="1"/>
            <p:nvPr/>
          </p:nvSpPr>
          <p:spPr>
            <a:xfrm>
              <a:off x="231355788" y="1928998036"/>
              <a:ext cx="783346826" cy="21848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network</a:t>
              </a:r>
              <a:endParaRPr/>
            </a:p>
          </p:txBody>
        </p:sp>
        <p:pic>
          <p:nvPicPr>
            <p:cNvPr descr="cell_tower_radiation copy" id="815" name="Google Shape;81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8230607" y="189737542"/>
              <a:ext cx="313521966" cy="1866390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6" name="Google Shape;816;p23"/>
            <p:cNvGrpSpPr/>
            <p:nvPr/>
          </p:nvGrpSpPr>
          <p:grpSpPr>
            <a:xfrm>
              <a:off x="1133859806" y="1012941520"/>
              <a:ext cx="298610316" cy="103365978"/>
              <a:chOff x="0" y="0"/>
              <a:chExt cx="2147483647" cy="2147483647"/>
            </a:xfrm>
          </p:grpSpPr>
          <p:sp>
            <p:nvSpPr>
              <p:cNvPr id="817" name="Google Shape;817;p2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4" name="Google Shape;824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825" name="Google Shape;825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826" name="Google Shape;826;p23"/>
            <p:cNvGrpSpPr/>
            <p:nvPr/>
          </p:nvGrpSpPr>
          <p:grpSpPr>
            <a:xfrm>
              <a:off x="1530482877" y="1020699948"/>
              <a:ext cx="298610316" cy="103365978"/>
              <a:chOff x="0" y="0"/>
              <a:chExt cx="2147483647" cy="2147483647"/>
            </a:xfrm>
          </p:grpSpPr>
          <p:sp>
            <p:nvSpPr>
              <p:cNvPr id="827" name="Google Shape;827;p2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34" name="Google Shape;834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835" name="Google Shape;835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836" name="Google Shape;836;p23"/>
            <p:cNvGrpSpPr/>
            <p:nvPr/>
          </p:nvGrpSpPr>
          <p:grpSpPr>
            <a:xfrm>
              <a:off x="1327264452" y="1140726230"/>
              <a:ext cx="298610316" cy="103365978"/>
              <a:chOff x="0" y="0"/>
              <a:chExt cx="2147483647" cy="2147483647"/>
            </a:xfrm>
          </p:grpSpPr>
          <p:sp>
            <p:nvSpPr>
              <p:cNvPr id="837" name="Google Shape;837;p2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44" name="Google Shape;844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845" name="Google Shape;845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846" name="Google Shape;846;p23"/>
            <p:cNvGrpSpPr/>
            <p:nvPr/>
          </p:nvGrpSpPr>
          <p:grpSpPr>
            <a:xfrm>
              <a:off x="1205257236" y="621167384"/>
              <a:ext cx="249934458" cy="89130002"/>
              <a:chOff x="0" y="0"/>
              <a:chExt cx="2147483647" cy="2147483647"/>
            </a:xfrm>
          </p:grpSpPr>
          <p:sp>
            <p:nvSpPr>
              <p:cNvPr id="847" name="Google Shape;847;p2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54" name="Google Shape;854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855" name="Google Shape;855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856" name="Google Shape;856;p23"/>
            <p:cNvGrpSpPr/>
            <p:nvPr/>
          </p:nvGrpSpPr>
          <p:grpSpPr>
            <a:xfrm>
              <a:off x="1496777123" y="450318515"/>
              <a:ext cx="249934458" cy="89130002"/>
              <a:chOff x="0" y="0"/>
              <a:chExt cx="2147483647" cy="2147483647"/>
            </a:xfrm>
          </p:grpSpPr>
          <p:sp>
            <p:nvSpPr>
              <p:cNvPr id="857" name="Google Shape;857;p23"/>
              <p:cNvSpPr/>
              <p:nvPr/>
            </p:nvSpPr>
            <p:spPr>
              <a:xfrm flipH="1" rot="10800000">
                <a:off x="6031165" y="580402343"/>
                <a:ext cx="2141452481" cy="1567081303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3"/>
              <p:cNvSpPr/>
              <p:nvPr/>
            </p:nvSpPr>
            <p:spPr>
              <a:xfrm>
                <a:off x="1266773771" y="742912164"/>
                <a:ext cx="464482015" cy="475931600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4" name="Google Shape;864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865" name="Google Shape;865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866" name="Google Shape;866;p23"/>
            <p:cNvGrpSpPr/>
            <p:nvPr/>
          </p:nvGrpSpPr>
          <p:grpSpPr>
            <a:xfrm>
              <a:off x="1199815837" y="498901912"/>
              <a:ext cx="249934458" cy="89130002"/>
              <a:chOff x="0" y="0"/>
              <a:chExt cx="2147483647" cy="2147483647"/>
            </a:xfrm>
          </p:grpSpPr>
          <p:sp>
            <p:nvSpPr>
              <p:cNvPr id="867" name="Google Shape;867;p2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4" name="Google Shape;874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875" name="Google Shape;875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876" name="Google Shape;876;p23"/>
            <p:cNvGrpSpPr/>
            <p:nvPr/>
          </p:nvGrpSpPr>
          <p:grpSpPr>
            <a:xfrm>
              <a:off x="1541220706" y="621375168"/>
              <a:ext cx="249934458" cy="89130002"/>
              <a:chOff x="0" y="0"/>
              <a:chExt cx="2147483647" cy="2147483647"/>
            </a:xfrm>
          </p:grpSpPr>
          <p:sp>
            <p:nvSpPr>
              <p:cNvPr id="877" name="Google Shape;877;p23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23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23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23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23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23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84" name="Google Shape;884;p23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885" name="Google Shape;885;p23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pic>
          <p:nvPicPr>
            <p:cNvPr descr="antenna_stylized" id="886" name="Google Shape;886;p2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89796853" y="774546933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887" name="Google Shape;887;p2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023002970" y="1859000053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888" name="Google Shape;888;p2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308283043" y="1835528452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889" name="Google Shape;889;p2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145216273" y="1644702142"/>
              <a:ext cx="251515776" cy="401264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4" name="Shape 6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5" name="Google Shape;6885;p59"/>
          <p:cNvSpPr/>
          <p:nvPr/>
        </p:nvSpPr>
        <p:spPr>
          <a:xfrm>
            <a:off x="1520825" y="4203700"/>
            <a:ext cx="2941637" cy="13239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6" name="Google Shape;6886;p59"/>
          <p:cNvCxnSpPr/>
          <p:nvPr/>
        </p:nvCxnSpPr>
        <p:spPr>
          <a:xfrm>
            <a:off x="2555875" y="4437062"/>
            <a:ext cx="969962" cy="682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87" name="Google Shape;6887;p59"/>
          <p:cNvCxnSpPr/>
          <p:nvPr/>
        </p:nvCxnSpPr>
        <p:spPr>
          <a:xfrm>
            <a:off x="3059112" y="4724400"/>
            <a:ext cx="109537" cy="7937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88" name="Google Shape;6888;p59"/>
          <p:cNvCxnSpPr/>
          <p:nvPr/>
        </p:nvCxnSpPr>
        <p:spPr>
          <a:xfrm flipH="1" rot="10800000">
            <a:off x="2876550" y="4919662"/>
            <a:ext cx="222250" cy="444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89" name="Google Shape;6889;p59"/>
          <p:cNvCxnSpPr/>
          <p:nvPr/>
        </p:nvCxnSpPr>
        <p:spPr>
          <a:xfrm flipH="1" rot="10800000">
            <a:off x="2603500" y="4751387"/>
            <a:ext cx="177800" cy="1063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90" name="Google Shape;6890;p59"/>
          <p:cNvCxnSpPr/>
          <p:nvPr/>
        </p:nvCxnSpPr>
        <p:spPr>
          <a:xfrm flipH="1" rot="10800000">
            <a:off x="2317750" y="5038725"/>
            <a:ext cx="188912" cy="952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91" name="Google Shape;6891;p59"/>
          <p:cNvCxnSpPr/>
          <p:nvPr/>
        </p:nvCxnSpPr>
        <p:spPr>
          <a:xfrm flipH="1" rot="10800000">
            <a:off x="3073400" y="4967287"/>
            <a:ext cx="231775" cy="24447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92" name="Google Shape;6892;p59"/>
          <p:cNvCxnSpPr/>
          <p:nvPr/>
        </p:nvCxnSpPr>
        <p:spPr>
          <a:xfrm rot="10800000">
            <a:off x="3524250" y="4954587"/>
            <a:ext cx="327025" cy="1190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93" name="Google Shape;6893;p59"/>
          <p:cNvCxnSpPr/>
          <p:nvPr/>
        </p:nvCxnSpPr>
        <p:spPr>
          <a:xfrm flipH="1" rot="10800000">
            <a:off x="3511550" y="4619625"/>
            <a:ext cx="260350" cy="1889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94" name="Google Shape;6894;p59"/>
          <p:cNvCxnSpPr/>
          <p:nvPr/>
        </p:nvCxnSpPr>
        <p:spPr>
          <a:xfrm rot="10800000">
            <a:off x="2557462" y="4494212"/>
            <a:ext cx="207962" cy="841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95" name="Google Shape;6895;p59"/>
          <p:cNvSpPr txBox="1"/>
          <p:nvPr/>
        </p:nvSpPr>
        <p:spPr>
          <a:xfrm>
            <a:off x="1655762" y="4533900"/>
            <a:ext cx="892175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C</a:t>
            </a:r>
            <a:endParaRPr/>
          </a:p>
        </p:txBody>
      </p:sp>
      <p:grpSp>
        <p:nvGrpSpPr>
          <p:cNvPr id="6896" name="Google Shape;6896;p59"/>
          <p:cNvGrpSpPr/>
          <p:nvPr/>
        </p:nvGrpSpPr>
        <p:grpSpPr>
          <a:xfrm>
            <a:off x="3532187" y="4419600"/>
            <a:ext cx="485775" cy="211137"/>
            <a:chOff x="0" y="0"/>
            <a:chExt cx="2147483647" cy="2147483647"/>
          </a:xfrm>
        </p:grpSpPr>
        <p:sp>
          <p:nvSpPr>
            <p:cNvPr id="6897" name="Google Shape;6897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8" name="Google Shape;6898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9" name="Google Shape;6899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0" name="Google Shape;6900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1" name="Google Shape;6901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2" name="Google Shape;6902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3" name="Google Shape;6903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04" name="Google Shape;6904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905" name="Google Shape;6905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906" name="Google Shape;6906;p59"/>
          <p:cNvGrpSpPr/>
          <p:nvPr/>
        </p:nvGrpSpPr>
        <p:grpSpPr>
          <a:xfrm>
            <a:off x="3063875" y="4773612"/>
            <a:ext cx="484187" cy="211137"/>
            <a:chOff x="0" y="0"/>
            <a:chExt cx="2147483647" cy="2147483647"/>
          </a:xfrm>
        </p:grpSpPr>
        <p:sp>
          <p:nvSpPr>
            <p:cNvPr id="6907" name="Google Shape;6907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8" name="Google Shape;6908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9" name="Google Shape;6909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0" name="Google Shape;6910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1" name="Google Shape;6911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2" name="Google Shape;6912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3" name="Google Shape;6913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14" name="Google Shape;6914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915" name="Google Shape;6915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916" name="Google Shape;6916;p59"/>
          <p:cNvGrpSpPr/>
          <p:nvPr/>
        </p:nvGrpSpPr>
        <p:grpSpPr>
          <a:xfrm>
            <a:off x="2624137" y="4560887"/>
            <a:ext cx="484187" cy="211137"/>
            <a:chOff x="0" y="0"/>
            <a:chExt cx="2147483647" cy="2147483647"/>
          </a:xfrm>
        </p:grpSpPr>
        <p:sp>
          <p:nvSpPr>
            <p:cNvPr id="6917" name="Google Shape;6917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8" name="Google Shape;6918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9" name="Google Shape;6919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0" name="Google Shape;6920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1" name="Google Shape;6921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2" name="Google Shape;6922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3" name="Google Shape;6923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24" name="Google Shape;6924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925" name="Google Shape;6925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926" name="Google Shape;6926;p59"/>
          <p:cNvGrpSpPr/>
          <p:nvPr/>
        </p:nvGrpSpPr>
        <p:grpSpPr>
          <a:xfrm>
            <a:off x="2417762" y="4854575"/>
            <a:ext cx="484187" cy="211137"/>
            <a:chOff x="0" y="0"/>
            <a:chExt cx="2147483647" cy="2147483647"/>
          </a:xfrm>
        </p:grpSpPr>
        <p:sp>
          <p:nvSpPr>
            <p:cNvPr id="6927" name="Google Shape;6927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8" name="Google Shape;6928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9" name="Google Shape;6929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0" name="Google Shape;6930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1" name="Google Shape;6931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2" name="Google Shape;6932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3" name="Google Shape;6933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34" name="Google Shape;6934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935" name="Google Shape;6935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6936" name="Google Shape;6936;p59"/>
          <p:cNvSpPr/>
          <p:nvPr/>
        </p:nvSpPr>
        <p:spPr>
          <a:xfrm>
            <a:off x="4614862" y="3649662"/>
            <a:ext cx="3219450" cy="13430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37" name="Google Shape;6937;p59"/>
          <p:cNvCxnSpPr/>
          <p:nvPr/>
        </p:nvCxnSpPr>
        <p:spPr>
          <a:xfrm>
            <a:off x="5748337" y="3886200"/>
            <a:ext cx="1062037" cy="698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38" name="Google Shape;6938;p59"/>
          <p:cNvCxnSpPr/>
          <p:nvPr/>
        </p:nvCxnSpPr>
        <p:spPr>
          <a:xfrm>
            <a:off x="6299200" y="4176712"/>
            <a:ext cx="120650" cy="825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39" name="Google Shape;6939;p59"/>
          <p:cNvCxnSpPr/>
          <p:nvPr/>
        </p:nvCxnSpPr>
        <p:spPr>
          <a:xfrm flipH="1" rot="10800000">
            <a:off x="6099175" y="4376737"/>
            <a:ext cx="242887" cy="444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40" name="Google Shape;6940;p59"/>
          <p:cNvCxnSpPr/>
          <p:nvPr/>
        </p:nvCxnSpPr>
        <p:spPr>
          <a:xfrm flipH="1" rot="10800000">
            <a:off x="5800725" y="4205287"/>
            <a:ext cx="195262" cy="1063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41" name="Google Shape;6941;p59"/>
          <p:cNvCxnSpPr/>
          <p:nvPr/>
        </p:nvCxnSpPr>
        <p:spPr>
          <a:xfrm flipH="1" rot="10800000">
            <a:off x="5487987" y="4497387"/>
            <a:ext cx="206375" cy="952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42" name="Google Shape;6942;p59"/>
          <p:cNvCxnSpPr/>
          <p:nvPr/>
        </p:nvCxnSpPr>
        <p:spPr>
          <a:xfrm flipH="1" rot="10800000">
            <a:off x="6315075" y="4424362"/>
            <a:ext cx="254000" cy="2476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43" name="Google Shape;6943;p59"/>
          <p:cNvCxnSpPr/>
          <p:nvPr/>
        </p:nvCxnSpPr>
        <p:spPr>
          <a:xfrm rot="10800000">
            <a:off x="6778625" y="4403725"/>
            <a:ext cx="358775" cy="1206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44" name="Google Shape;6944;p59"/>
          <p:cNvCxnSpPr/>
          <p:nvPr/>
        </p:nvCxnSpPr>
        <p:spPr>
          <a:xfrm flipH="1" rot="10800000">
            <a:off x="6794500" y="4070350"/>
            <a:ext cx="285750" cy="19208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45" name="Google Shape;6945;p59"/>
          <p:cNvCxnSpPr/>
          <p:nvPr/>
        </p:nvCxnSpPr>
        <p:spPr>
          <a:xfrm rot="10800000">
            <a:off x="5749925" y="3943350"/>
            <a:ext cx="227012" cy="857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46" name="Google Shape;6946;p59"/>
          <p:cNvSpPr txBox="1"/>
          <p:nvPr/>
        </p:nvSpPr>
        <p:spPr>
          <a:xfrm>
            <a:off x="4764087" y="3983037"/>
            <a:ext cx="958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B</a:t>
            </a:r>
            <a:endParaRPr/>
          </a:p>
        </p:txBody>
      </p:sp>
      <p:grpSp>
        <p:nvGrpSpPr>
          <p:cNvPr id="6947" name="Google Shape;6947;p59"/>
          <p:cNvGrpSpPr/>
          <p:nvPr/>
        </p:nvGrpSpPr>
        <p:grpSpPr>
          <a:xfrm>
            <a:off x="5297487" y="3752850"/>
            <a:ext cx="530225" cy="214312"/>
            <a:chOff x="0" y="0"/>
            <a:chExt cx="2147483647" cy="2147483647"/>
          </a:xfrm>
        </p:grpSpPr>
        <p:sp>
          <p:nvSpPr>
            <p:cNvPr id="6948" name="Google Shape;6948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9" name="Google Shape;6949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0" name="Google Shape;6950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1" name="Google Shape;6951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2" name="Google Shape;6952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3" name="Google Shape;6953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4" name="Google Shape;6954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55" name="Google Shape;6955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956" name="Google Shape;6956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957" name="Google Shape;6957;p59"/>
          <p:cNvGrpSpPr/>
          <p:nvPr/>
        </p:nvGrpSpPr>
        <p:grpSpPr>
          <a:xfrm>
            <a:off x="6303962" y="4227512"/>
            <a:ext cx="530225" cy="214312"/>
            <a:chOff x="0" y="0"/>
            <a:chExt cx="2147483647" cy="2147483647"/>
          </a:xfrm>
        </p:grpSpPr>
        <p:sp>
          <p:nvSpPr>
            <p:cNvPr id="6958" name="Google Shape;6958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9" name="Google Shape;6959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0" name="Google Shape;6960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1" name="Google Shape;6961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2" name="Google Shape;6962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3" name="Google Shape;6963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4" name="Google Shape;6964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65" name="Google Shape;6965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966" name="Google Shape;6966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967" name="Google Shape;6967;p59"/>
          <p:cNvGrpSpPr/>
          <p:nvPr/>
        </p:nvGrpSpPr>
        <p:grpSpPr>
          <a:xfrm>
            <a:off x="5822950" y="4011612"/>
            <a:ext cx="530225" cy="214312"/>
            <a:chOff x="0" y="0"/>
            <a:chExt cx="2147483647" cy="2147483647"/>
          </a:xfrm>
        </p:grpSpPr>
        <p:sp>
          <p:nvSpPr>
            <p:cNvPr id="6968" name="Google Shape;6968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9" name="Google Shape;6969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0" name="Google Shape;6970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1" name="Google Shape;6971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2" name="Google Shape;6972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3" name="Google Shape;6973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4" name="Google Shape;6974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75" name="Google Shape;6975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976" name="Google Shape;6976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6977" name="Google Shape;6977;p59"/>
          <p:cNvGrpSpPr/>
          <p:nvPr/>
        </p:nvGrpSpPr>
        <p:grpSpPr>
          <a:xfrm>
            <a:off x="5597525" y="4310062"/>
            <a:ext cx="530225" cy="214312"/>
            <a:chOff x="0" y="0"/>
            <a:chExt cx="2147483647" cy="2147483647"/>
          </a:xfrm>
        </p:grpSpPr>
        <p:sp>
          <p:nvSpPr>
            <p:cNvPr id="6978" name="Google Shape;6978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9" name="Google Shape;6979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0" name="Google Shape;6980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1" name="Google Shape;6981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2" name="Google Shape;6982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3" name="Google Shape;6983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4" name="Google Shape;6984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85" name="Google Shape;6985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6986" name="Google Shape;6986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6987" name="Google Shape;6987;p59"/>
          <p:cNvSpPr/>
          <p:nvPr/>
        </p:nvSpPr>
        <p:spPr>
          <a:xfrm>
            <a:off x="1733550" y="2725737"/>
            <a:ext cx="3475037" cy="13811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8" name="Google Shape;6988;p59"/>
          <p:cNvCxnSpPr/>
          <p:nvPr/>
        </p:nvCxnSpPr>
        <p:spPr>
          <a:xfrm>
            <a:off x="2957512" y="2968625"/>
            <a:ext cx="1146175" cy="730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89" name="Google Shape;6989;p59"/>
          <p:cNvCxnSpPr/>
          <p:nvPr/>
        </p:nvCxnSpPr>
        <p:spPr>
          <a:xfrm>
            <a:off x="3551237" y="3268662"/>
            <a:ext cx="130175" cy="841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90" name="Google Shape;6990;p59"/>
          <p:cNvCxnSpPr/>
          <p:nvPr/>
        </p:nvCxnSpPr>
        <p:spPr>
          <a:xfrm flipH="1" rot="10800000">
            <a:off x="3335337" y="3473450"/>
            <a:ext cx="263525" cy="460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91" name="Google Shape;6991;p59"/>
          <p:cNvCxnSpPr/>
          <p:nvPr/>
        </p:nvCxnSpPr>
        <p:spPr>
          <a:xfrm flipH="1" rot="10800000">
            <a:off x="3014662" y="3297237"/>
            <a:ext cx="209550" cy="1095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92" name="Google Shape;6992;p59"/>
          <p:cNvCxnSpPr/>
          <p:nvPr/>
        </p:nvCxnSpPr>
        <p:spPr>
          <a:xfrm flipH="1" rot="10800000">
            <a:off x="2676525" y="3597275"/>
            <a:ext cx="222250" cy="984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93" name="Google Shape;6993;p59"/>
          <p:cNvCxnSpPr/>
          <p:nvPr/>
        </p:nvCxnSpPr>
        <p:spPr>
          <a:xfrm flipH="1" rot="10800000">
            <a:off x="3568700" y="3522662"/>
            <a:ext cx="273050" cy="254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94" name="Google Shape;6994;p59"/>
          <p:cNvCxnSpPr/>
          <p:nvPr/>
        </p:nvCxnSpPr>
        <p:spPr>
          <a:xfrm rot="10800000">
            <a:off x="4100512" y="3508375"/>
            <a:ext cx="387350" cy="1254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95" name="Google Shape;6995;p59"/>
          <p:cNvCxnSpPr/>
          <p:nvPr/>
        </p:nvCxnSpPr>
        <p:spPr>
          <a:xfrm flipH="1" rot="10800000">
            <a:off x="4086225" y="3159125"/>
            <a:ext cx="307975" cy="1984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996" name="Google Shape;6996;p59"/>
          <p:cNvCxnSpPr/>
          <p:nvPr/>
        </p:nvCxnSpPr>
        <p:spPr>
          <a:xfrm rot="10800000">
            <a:off x="2959100" y="3028950"/>
            <a:ext cx="246062" cy="873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97" name="Google Shape;6997;p59"/>
          <p:cNvSpPr txBox="1"/>
          <p:nvPr/>
        </p:nvSpPr>
        <p:spPr>
          <a:xfrm>
            <a:off x="1893887" y="3070225"/>
            <a:ext cx="10302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A</a:t>
            </a:r>
            <a:endParaRPr/>
          </a:p>
        </p:txBody>
      </p:sp>
      <p:grpSp>
        <p:nvGrpSpPr>
          <p:cNvPr id="6998" name="Google Shape;6998;p59"/>
          <p:cNvGrpSpPr/>
          <p:nvPr/>
        </p:nvGrpSpPr>
        <p:grpSpPr>
          <a:xfrm>
            <a:off x="4360862" y="3562350"/>
            <a:ext cx="573087" cy="220662"/>
            <a:chOff x="0" y="0"/>
            <a:chExt cx="2147483647" cy="2147483647"/>
          </a:xfrm>
        </p:grpSpPr>
        <p:sp>
          <p:nvSpPr>
            <p:cNvPr id="6999" name="Google Shape;6999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0" name="Google Shape;7000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1" name="Google Shape;7001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2" name="Google Shape;7002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3" name="Google Shape;7003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4" name="Google Shape;7004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5" name="Google Shape;7005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06" name="Google Shape;7006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007" name="Google Shape;7007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008" name="Google Shape;7008;p59"/>
          <p:cNvGrpSpPr/>
          <p:nvPr/>
        </p:nvGrpSpPr>
        <p:grpSpPr>
          <a:xfrm>
            <a:off x="3557587" y="3321050"/>
            <a:ext cx="571500" cy="220662"/>
            <a:chOff x="0" y="0"/>
            <a:chExt cx="2147483647" cy="2147483647"/>
          </a:xfrm>
        </p:grpSpPr>
        <p:sp>
          <p:nvSpPr>
            <p:cNvPr id="7009" name="Google Shape;7009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0" name="Google Shape;7010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1" name="Google Shape;7011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2" name="Google Shape;7012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3" name="Google Shape;7013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4" name="Google Shape;7014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5" name="Google Shape;7015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16" name="Google Shape;7016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017" name="Google Shape;7017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018" name="Google Shape;7018;p59"/>
          <p:cNvGrpSpPr/>
          <p:nvPr/>
        </p:nvGrpSpPr>
        <p:grpSpPr>
          <a:xfrm>
            <a:off x="3036887" y="3098800"/>
            <a:ext cx="573087" cy="219075"/>
            <a:chOff x="0" y="0"/>
            <a:chExt cx="2147483647" cy="2147483647"/>
          </a:xfrm>
        </p:grpSpPr>
        <p:sp>
          <p:nvSpPr>
            <p:cNvPr id="7019" name="Google Shape;7019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0" name="Google Shape;7020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1" name="Google Shape;7021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2" name="Google Shape;7022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3" name="Google Shape;7023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4" name="Google Shape;7024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5" name="Google Shape;7025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26" name="Google Shape;7026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027" name="Google Shape;7027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028" name="Google Shape;7028;p59"/>
          <p:cNvGrpSpPr/>
          <p:nvPr/>
        </p:nvGrpSpPr>
        <p:grpSpPr>
          <a:xfrm>
            <a:off x="2794000" y="3405187"/>
            <a:ext cx="573087" cy="219075"/>
            <a:chOff x="0" y="0"/>
            <a:chExt cx="2147483647" cy="2147483647"/>
          </a:xfrm>
        </p:grpSpPr>
        <p:sp>
          <p:nvSpPr>
            <p:cNvPr id="7029" name="Google Shape;7029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0" name="Google Shape;7030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1" name="Google Shape;7031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2" name="Google Shape;7032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3" name="Google Shape;7033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4" name="Google Shape;7034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5" name="Google Shape;7035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36" name="Google Shape;7036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037" name="Google Shape;7037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038" name="Google Shape;7038;p59"/>
          <p:cNvGrpSpPr/>
          <p:nvPr/>
        </p:nvGrpSpPr>
        <p:grpSpPr>
          <a:xfrm>
            <a:off x="3341687" y="3759200"/>
            <a:ext cx="573087" cy="220662"/>
            <a:chOff x="0" y="0"/>
            <a:chExt cx="2147483647" cy="2147483647"/>
          </a:xfrm>
        </p:grpSpPr>
        <p:sp>
          <p:nvSpPr>
            <p:cNvPr id="7039" name="Google Shape;7039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0" name="Google Shape;7040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1" name="Google Shape;7041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2" name="Google Shape;7042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3" name="Google Shape;7043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4" name="Google Shape;7044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5" name="Google Shape;7045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46" name="Google Shape;7046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047" name="Google Shape;7047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048" name="Google Shape;7048;p59"/>
          <p:cNvGrpSpPr/>
          <p:nvPr/>
        </p:nvGrpSpPr>
        <p:grpSpPr>
          <a:xfrm>
            <a:off x="2105025" y="3614737"/>
            <a:ext cx="573087" cy="220662"/>
            <a:chOff x="0" y="0"/>
            <a:chExt cx="2147483647" cy="2147483647"/>
          </a:xfrm>
        </p:grpSpPr>
        <p:sp>
          <p:nvSpPr>
            <p:cNvPr id="7049" name="Google Shape;7049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0" name="Google Shape;7050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1" name="Google Shape;7051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2" name="Google Shape;7052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3" name="Google Shape;7053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4" name="Google Shape;7054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5" name="Google Shape;7055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56" name="Google Shape;7056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057" name="Google Shape;7057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7058" name="Google Shape;7058;p59"/>
          <p:cNvSpPr txBox="1"/>
          <p:nvPr>
            <p:ph idx="4294967295" type="title"/>
          </p:nvPr>
        </p:nvSpPr>
        <p:spPr>
          <a:xfrm>
            <a:off x="255587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structure: network of networks</a:t>
            </a:r>
            <a:endParaRPr/>
          </a:p>
        </p:txBody>
      </p:sp>
      <p:pic>
        <p:nvPicPr>
          <p:cNvPr descr="underline_base" id="7059" name="Google Shape;705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7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60" name="Google Shape;7060;p59"/>
          <p:cNvGrpSpPr/>
          <p:nvPr/>
        </p:nvGrpSpPr>
        <p:grpSpPr>
          <a:xfrm>
            <a:off x="1825625" y="2241550"/>
            <a:ext cx="647700" cy="417512"/>
            <a:chOff x="0" y="0"/>
            <a:chExt cx="2147483647" cy="2147483647"/>
          </a:xfrm>
        </p:grpSpPr>
        <p:sp>
          <p:nvSpPr>
            <p:cNvPr id="7061" name="Google Shape;7061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2" name="Google Shape;7062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063" name="Google Shape;7063;p59"/>
          <p:cNvGrpSpPr/>
          <p:nvPr/>
        </p:nvGrpSpPr>
        <p:grpSpPr>
          <a:xfrm>
            <a:off x="6334125" y="2495550"/>
            <a:ext cx="649287" cy="417512"/>
            <a:chOff x="0" y="0"/>
            <a:chExt cx="2147483647" cy="2147483647"/>
          </a:xfrm>
        </p:grpSpPr>
        <p:sp>
          <p:nvSpPr>
            <p:cNvPr id="7064" name="Google Shape;7064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5" name="Google Shape;7065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066" name="Google Shape;7066;p59"/>
          <p:cNvGrpSpPr/>
          <p:nvPr/>
        </p:nvGrpSpPr>
        <p:grpSpPr>
          <a:xfrm>
            <a:off x="1241425" y="5353050"/>
            <a:ext cx="647700" cy="417512"/>
            <a:chOff x="0" y="0"/>
            <a:chExt cx="2147483647" cy="2147483647"/>
          </a:xfrm>
        </p:grpSpPr>
        <p:sp>
          <p:nvSpPr>
            <p:cNvPr id="7067" name="Google Shape;7067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8" name="Google Shape;7068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069" name="Google Shape;7069;p59"/>
          <p:cNvGrpSpPr/>
          <p:nvPr/>
        </p:nvGrpSpPr>
        <p:grpSpPr>
          <a:xfrm>
            <a:off x="822325" y="4730750"/>
            <a:ext cx="647700" cy="417512"/>
            <a:chOff x="0" y="0"/>
            <a:chExt cx="2147483647" cy="2147483647"/>
          </a:xfrm>
        </p:grpSpPr>
        <p:sp>
          <p:nvSpPr>
            <p:cNvPr id="7070" name="Google Shape;7070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1" name="Google Shape;7071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072" name="Google Shape;7072;p59"/>
          <p:cNvGrpSpPr/>
          <p:nvPr/>
        </p:nvGrpSpPr>
        <p:grpSpPr>
          <a:xfrm>
            <a:off x="7083425" y="2927350"/>
            <a:ext cx="649287" cy="417512"/>
            <a:chOff x="0" y="0"/>
            <a:chExt cx="2147483647" cy="2147483647"/>
          </a:xfrm>
        </p:grpSpPr>
        <p:sp>
          <p:nvSpPr>
            <p:cNvPr id="7073" name="Google Shape;7073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4" name="Google Shape;7074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075" name="Google Shape;7075;p59"/>
          <p:cNvGrpSpPr/>
          <p:nvPr/>
        </p:nvGrpSpPr>
        <p:grpSpPr>
          <a:xfrm>
            <a:off x="3425825" y="2000250"/>
            <a:ext cx="649287" cy="417512"/>
            <a:chOff x="0" y="0"/>
            <a:chExt cx="2147483647" cy="2147483647"/>
          </a:xfrm>
        </p:grpSpPr>
        <p:sp>
          <p:nvSpPr>
            <p:cNvPr id="7076" name="Google Shape;7076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7" name="Google Shape;7077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078" name="Google Shape;7078;p59"/>
          <p:cNvGrpSpPr/>
          <p:nvPr/>
        </p:nvGrpSpPr>
        <p:grpSpPr>
          <a:xfrm>
            <a:off x="4340225" y="1974850"/>
            <a:ext cx="649287" cy="417512"/>
            <a:chOff x="0" y="0"/>
            <a:chExt cx="2147483647" cy="2147483647"/>
          </a:xfrm>
        </p:grpSpPr>
        <p:sp>
          <p:nvSpPr>
            <p:cNvPr id="7079" name="Google Shape;7079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0" name="Google Shape;7080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081" name="Google Shape;7081;p59"/>
          <p:cNvGrpSpPr/>
          <p:nvPr/>
        </p:nvGrpSpPr>
        <p:grpSpPr>
          <a:xfrm>
            <a:off x="7400925" y="5607050"/>
            <a:ext cx="649287" cy="417512"/>
            <a:chOff x="0" y="0"/>
            <a:chExt cx="2147483647" cy="2147483647"/>
          </a:xfrm>
        </p:grpSpPr>
        <p:sp>
          <p:nvSpPr>
            <p:cNvPr id="7082" name="Google Shape;7082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3" name="Google Shape;7083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084" name="Google Shape;7084;p59"/>
          <p:cNvGrpSpPr/>
          <p:nvPr/>
        </p:nvGrpSpPr>
        <p:grpSpPr>
          <a:xfrm>
            <a:off x="8239125" y="4959350"/>
            <a:ext cx="649287" cy="417512"/>
            <a:chOff x="0" y="0"/>
            <a:chExt cx="2147483647" cy="2147483647"/>
          </a:xfrm>
        </p:grpSpPr>
        <p:sp>
          <p:nvSpPr>
            <p:cNvPr id="7085" name="Google Shape;7085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6" name="Google Shape;7086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087" name="Google Shape;7087;p59"/>
          <p:cNvGrpSpPr/>
          <p:nvPr/>
        </p:nvGrpSpPr>
        <p:grpSpPr>
          <a:xfrm>
            <a:off x="5165725" y="5848350"/>
            <a:ext cx="649287" cy="417512"/>
            <a:chOff x="0" y="0"/>
            <a:chExt cx="2147483647" cy="2147483647"/>
          </a:xfrm>
        </p:grpSpPr>
        <p:sp>
          <p:nvSpPr>
            <p:cNvPr id="7088" name="Google Shape;7088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9" name="Google Shape;7089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090" name="Google Shape;7090;p59"/>
          <p:cNvGrpSpPr/>
          <p:nvPr/>
        </p:nvGrpSpPr>
        <p:grpSpPr>
          <a:xfrm>
            <a:off x="4251325" y="5988050"/>
            <a:ext cx="649287" cy="417512"/>
            <a:chOff x="0" y="0"/>
            <a:chExt cx="2147483647" cy="2147483647"/>
          </a:xfrm>
        </p:grpSpPr>
        <p:sp>
          <p:nvSpPr>
            <p:cNvPr id="7091" name="Google Shape;7091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2" name="Google Shape;7092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093" name="Google Shape;7093;p59"/>
          <p:cNvGrpSpPr/>
          <p:nvPr/>
        </p:nvGrpSpPr>
        <p:grpSpPr>
          <a:xfrm>
            <a:off x="3032125" y="5835650"/>
            <a:ext cx="649287" cy="417512"/>
            <a:chOff x="0" y="0"/>
            <a:chExt cx="2147483647" cy="2147483647"/>
          </a:xfrm>
        </p:grpSpPr>
        <p:sp>
          <p:nvSpPr>
            <p:cNvPr id="7094" name="Google Shape;7094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5" name="Google Shape;7095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sp>
        <p:nvSpPr>
          <p:cNvPr id="7096" name="Google Shape;7096;p59"/>
          <p:cNvSpPr txBox="1"/>
          <p:nvPr/>
        </p:nvSpPr>
        <p:spPr>
          <a:xfrm rot="1020000">
            <a:off x="5440362" y="1900237"/>
            <a:ext cx="54292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097" name="Google Shape;7097;p59"/>
          <p:cNvSpPr txBox="1"/>
          <p:nvPr/>
        </p:nvSpPr>
        <p:spPr>
          <a:xfrm rot="2820000">
            <a:off x="7726362" y="3373437"/>
            <a:ext cx="5445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098" name="Google Shape;7098;p59"/>
          <p:cNvSpPr txBox="1"/>
          <p:nvPr/>
        </p:nvSpPr>
        <p:spPr>
          <a:xfrm rot="9840000">
            <a:off x="6394450" y="5884862"/>
            <a:ext cx="5445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099" name="Google Shape;7099;p59"/>
          <p:cNvSpPr txBox="1"/>
          <p:nvPr/>
        </p:nvSpPr>
        <p:spPr>
          <a:xfrm rot="-9960000">
            <a:off x="2027237" y="5789612"/>
            <a:ext cx="54292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100" name="Google Shape;7100;p59"/>
          <p:cNvSpPr txBox="1"/>
          <p:nvPr/>
        </p:nvSpPr>
        <p:spPr>
          <a:xfrm rot="-5040000">
            <a:off x="440531" y="3482181"/>
            <a:ext cx="5445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101" name="Google Shape;7101;p59"/>
          <p:cNvSpPr txBox="1"/>
          <p:nvPr/>
        </p:nvSpPr>
        <p:spPr>
          <a:xfrm rot="-1020000">
            <a:off x="2627312" y="1849437"/>
            <a:ext cx="5429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7102" name="Google Shape;7102;p59"/>
          <p:cNvCxnSpPr/>
          <p:nvPr/>
        </p:nvCxnSpPr>
        <p:spPr>
          <a:xfrm>
            <a:off x="2382837" y="2609850"/>
            <a:ext cx="238125" cy="261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03" name="Google Shape;7103;p59"/>
          <p:cNvCxnSpPr/>
          <p:nvPr/>
        </p:nvCxnSpPr>
        <p:spPr>
          <a:xfrm>
            <a:off x="3916362" y="2411412"/>
            <a:ext cx="307975" cy="573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04" name="Google Shape;7104;p59"/>
          <p:cNvCxnSpPr/>
          <p:nvPr/>
        </p:nvCxnSpPr>
        <p:spPr>
          <a:xfrm flipH="1">
            <a:off x="4425950" y="2389187"/>
            <a:ext cx="384175" cy="579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05" name="Google Shape;7105;p59"/>
          <p:cNvCxnSpPr/>
          <p:nvPr/>
        </p:nvCxnSpPr>
        <p:spPr>
          <a:xfrm>
            <a:off x="6770687" y="2900362"/>
            <a:ext cx="215900" cy="1046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06" name="Google Shape;7106;p59"/>
          <p:cNvCxnSpPr/>
          <p:nvPr/>
        </p:nvCxnSpPr>
        <p:spPr>
          <a:xfrm flipH="1">
            <a:off x="7137400" y="3251200"/>
            <a:ext cx="241300" cy="692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07" name="Google Shape;7107;p59"/>
          <p:cNvCxnSpPr/>
          <p:nvPr/>
        </p:nvCxnSpPr>
        <p:spPr>
          <a:xfrm rot="10800000">
            <a:off x="7454900" y="4573587"/>
            <a:ext cx="796925" cy="614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08" name="Google Shape;7108;p59"/>
          <p:cNvCxnSpPr/>
          <p:nvPr/>
        </p:nvCxnSpPr>
        <p:spPr>
          <a:xfrm rot="10800000">
            <a:off x="4106862" y="5045075"/>
            <a:ext cx="371475" cy="973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09" name="Google Shape;7109;p59"/>
          <p:cNvCxnSpPr/>
          <p:nvPr/>
        </p:nvCxnSpPr>
        <p:spPr>
          <a:xfrm flipH="1" rot="10800000">
            <a:off x="1790700" y="5160962"/>
            <a:ext cx="401637" cy="209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110" name="Google Shape;7110;p59"/>
          <p:cNvCxnSpPr/>
          <p:nvPr/>
        </p:nvCxnSpPr>
        <p:spPr>
          <a:xfrm>
            <a:off x="1384300" y="5018087"/>
            <a:ext cx="450850" cy="115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111" name="Google Shape;7111;p5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7112" name="Google Shape;7112;p5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7113" name="Google Shape;7113;p59"/>
          <p:cNvGrpSpPr/>
          <p:nvPr/>
        </p:nvGrpSpPr>
        <p:grpSpPr>
          <a:xfrm>
            <a:off x="6818312" y="3868737"/>
            <a:ext cx="530225" cy="214312"/>
            <a:chOff x="0" y="0"/>
            <a:chExt cx="2147483647" cy="2147483647"/>
          </a:xfrm>
        </p:grpSpPr>
        <p:sp>
          <p:nvSpPr>
            <p:cNvPr id="7114" name="Google Shape;7114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5" name="Google Shape;7115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6" name="Google Shape;7116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7" name="Google Shape;7117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8" name="Google Shape;7118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9" name="Google Shape;7119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0" name="Google Shape;7120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21" name="Google Shape;7121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122" name="Google Shape;7122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123" name="Google Shape;7123;p59"/>
          <p:cNvGrpSpPr/>
          <p:nvPr/>
        </p:nvGrpSpPr>
        <p:grpSpPr>
          <a:xfrm>
            <a:off x="7050087" y="4464050"/>
            <a:ext cx="530225" cy="214312"/>
            <a:chOff x="0" y="0"/>
            <a:chExt cx="2147483647" cy="2147483647"/>
          </a:xfrm>
        </p:grpSpPr>
        <p:sp>
          <p:nvSpPr>
            <p:cNvPr id="7124" name="Google Shape;7124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5" name="Google Shape;7125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6" name="Google Shape;7126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7" name="Google Shape;7127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8" name="Google Shape;7128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9" name="Google Shape;7129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0" name="Google Shape;7130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31" name="Google Shape;7131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132" name="Google Shape;7132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133" name="Google Shape;7133;p59"/>
          <p:cNvGrpSpPr/>
          <p:nvPr/>
        </p:nvGrpSpPr>
        <p:grpSpPr>
          <a:xfrm>
            <a:off x="4959350" y="4514850"/>
            <a:ext cx="530225" cy="214312"/>
            <a:chOff x="0" y="0"/>
            <a:chExt cx="2147483647" cy="2147483647"/>
          </a:xfrm>
        </p:grpSpPr>
        <p:sp>
          <p:nvSpPr>
            <p:cNvPr id="7134" name="Google Shape;7134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5" name="Google Shape;7135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6" name="Google Shape;7136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7" name="Google Shape;7137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8" name="Google Shape;7138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9" name="Google Shape;7139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0" name="Google Shape;7140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41" name="Google Shape;7141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142" name="Google Shape;7142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7143" name="Google Shape;7143;p59"/>
          <p:cNvCxnSpPr/>
          <p:nvPr/>
        </p:nvCxnSpPr>
        <p:spPr>
          <a:xfrm rot="10800000">
            <a:off x="6496050" y="4722812"/>
            <a:ext cx="1047750" cy="9667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144" name="Google Shape;7144;p59"/>
          <p:cNvGrpSpPr/>
          <p:nvPr/>
        </p:nvGrpSpPr>
        <p:grpSpPr>
          <a:xfrm>
            <a:off x="2143125" y="4305300"/>
            <a:ext cx="484187" cy="211137"/>
            <a:chOff x="0" y="0"/>
            <a:chExt cx="2147483647" cy="2147483647"/>
          </a:xfrm>
        </p:grpSpPr>
        <p:sp>
          <p:nvSpPr>
            <p:cNvPr id="7145" name="Google Shape;7145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6" name="Google Shape;7146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7" name="Google Shape;7147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8" name="Google Shape;7148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9" name="Google Shape;7149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0" name="Google Shape;7150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1" name="Google Shape;7151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52" name="Google Shape;7152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153" name="Google Shape;7153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154" name="Google Shape;7154;p59"/>
          <p:cNvGrpSpPr/>
          <p:nvPr/>
        </p:nvGrpSpPr>
        <p:grpSpPr>
          <a:xfrm>
            <a:off x="3744912" y="5006975"/>
            <a:ext cx="484187" cy="211137"/>
            <a:chOff x="0" y="0"/>
            <a:chExt cx="2147483647" cy="2147483647"/>
          </a:xfrm>
        </p:grpSpPr>
        <p:sp>
          <p:nvSpPr>
            <p:cNvPr id="7155" name="Google Shape;7155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6" name="Google Shape;7156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7" name="Google Shape;7157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8" name="Google Shape;7158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9" name="Google Shape;7159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0" name="Google Shape;7160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1" name="Google Shape;7161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62" name="Google Shape;7162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163" name="Google Shape;7163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164" name="Google Shape;7164;p59"/>
          <p:cNvGrpSpPr/>
          <p:nvPr/>
        </p:nvGrpSpPr>
        <p:grpSpPr>
          <a:xfrm>
            <a:off x="2881312" y="5194300"/>
            <a:ext cx="484187" cy="211137"/>
            <a:chOff x="0" y="0"/>
            <a:chExt cx="2147483647" cy="2147483647"/>
          </a:xfrm>
        </p:grpSpPr>
        <p:sp>
          <p:nvSpPr>
            <p:cNvPr id="7165" name="Google Shape;7165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6" name="Google Shape;7166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7" name="Google Shape;7167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8" name="Google Shape;7168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9" name="Google Shape;7169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0" name="Google Shape;7170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1" name="Google Shape;7171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72" name="Google Shape;7172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173" name="Google Shape;7173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174" name="Google Shape;7174;p59"/>
          <p:cNvGrpSpPr/>
          <p:nvPr/>
        </p:nvGrpSpPr>
        <p:grpSpPr>
          <a:xfrm>
            <a:off x="1835150" y="5056187"/>
            <a:ext cx="484187" cy="211137"/>
            <a:chOff x="0" y="0"/>
            <a:chExt cx="2147483647" cy="2147483647"/>
          </a:xfrm>
        </p:grpSpPr>
        <p:sp>
          <p:nvSpPr>
            <p:cNvPr id="7175" name="Google Shape;7175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6" name="Google Shape;7176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7" name="Google Shape;7177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8" name="Google Shape;7178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9" name="Google Shape;7179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0" name="Google Shape;7180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1" name="Google Shape;7181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82" name="Google Shape;7182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183" name="Google Shape;7183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184" name="Google Shape;7184;p59"/>
          <p:cNvGrpSpPr/>
          <p:nvPr/>
        </p:nvGrpSpPr>
        <p:grpSpPr>
          <a:xfrm>
            <a:off x="2470150" y="2832100"/>
            <a:ext cx="571500" cy="220662"/>
            <a:chOff x="0" y="0"/>
            <a:chExt cx="2147483647" cy="2147483647"/>
          </a:xfrm>
        </p:grpSpPr>
        <p:sp>
          <p:nvSpPr>
            <p:cNvPr id="7185" name="Google Shape;7185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6" name="Google Shape;7186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7" name="Google Shape;7187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8" name="Google Shape;7188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9" name="Google Shape;7189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0" name="Google Shape;7190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1" name="Google Shape;7191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92" name="Google Shape;7192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193" name="Google Shape;7193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194" name="Google Shape;7194;p59"/>
          <p:cNvGrpSpPr/>
          <p:nvPr/>
        </p:nvGrpSpPr>
        <p:grpSpPr>
          <a:xfrm>
            <a:off x="4111625" y="2951162"/>
            <a:ext cx="571500" cy="220662"/>
            <a:chOff x="0" y="0"/>
            <a:chExt cx="2147483647" cy="2147483647"/>
          </a:xfrm>
        </p:grpSpPr>
        <p:sp>
          <p:nvSpPr>
            <p:cNvPr id="7195" name="Google Shape;7195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6" name="Google Shape;7196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7" name="Google Shape;7197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8" name="Google Shape;7198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9" name="Google Shape;7199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0" name="Google Shape;7200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1" name="Google Shape;7201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02" name="Google Shape;7202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203" name="Google Shape;7203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204" name="Google Shape;7204;p59"/>
          <p:cNvGrpSpPr/>
          <p:nvPr/>
        </p:nvGrpSpPr>
        <p:grpSpPr>
          <a:xfrm>
            <a:off x="6103937" y="4654550"/>
            <a:ext cx="530225" cy="214312"/>
            <a:chOff x="0" y="0"/>
            <a:chExt cx="2147483647" cy="2147483647"/>
          </a:xfrm>
        </p:grpSpPr>
        <p:sp>
          <p:nvSpPr>
            <p:cNvPr id="7205" name="Google Shape;7205;p59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6" name="Google Shape;7206;p59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7" name="Google Shape;7207;p59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8" name="Google Shape;7208;p59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9" name="Google Shape;7209;p59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0" name="Google Shape;7210;p59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1" name="Google Shape;7211;p59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12" name="Google Shape;7212;p59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213" name="Google Shape;7213;p59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7214" name="Google Shape;7214;p59"/>
          <p:cNvCxnSpPr/>
          <p:nvPr/>
        </p:nvCxnSpPr>
        <p:spPr>
          <a:xfrm flipH="1">
            <a:off x="7566025" y="4311650"/>
            <a:ext cx="541337" cy="249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215" name="Google Shape;7215;p59"/>
          <p:cNvGrpSpPr/>
          <p:nvPr/>
        </p:nvGrpSpPr>
        <p:grpSpPr>
          <a:xfrm>
            <a:off x="8010525" y="4044950"/>
            <a:ext cx="649287" cy="417512"/>
            <a:chOff x="0" y="0"/>
            <a:chExt cx="2147483647" cy="2147483647"/>
          </a:xfrm>
        </p:grpSpPr>
        <p:sp>
          <p:nvSpPr>
            <p:cNvPr id="7216" name="Google Shape;7216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7" name="Google Shape;7217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218" name="Google Shape;7218;p59"/>
          <p:cNvGrpSpPr/>
          <p:nvPr/>
        </p:nvGrpSpPr>
        <p:grpSpPr>
          <a:xfrm>
            <a:off x="4697412" y="2871787"/>
            <a:ext cx="2133600" cy="1082675"/>
            <a:chOff x="0" y="0"/>
            <a:chExt cx="2147483646" cy="2147483647"/>
          </a:xfrm>
        </p:grpSpPr>
        <p:grpSp>
          <p:nvGrpSpPr>
            <p:cNvPr id="7219" name="Google Shape;7219;p59"/>
            <p:cNvGrpSpPr/>
            <p:nvPr/>
          </p:nvGrpSpPr>
          <p:grpSpPr>
            <a:xfrm>
              <a:off x="986602703" y="0"/>
              <a:ext cx="534326473" cy="671455368"/>
              <a:chOff x="0" y="0"/>
              <a:chExt cx="2147483647" cy="2147483647"/>
            </a:xfrm>
          </p:grpSpPr>
          <p:sp>
            <p:nvSpPr>
              <p:cNvPr id="7220" name="Google Shape;7220;p59"/>
              <p:cNvSpPr/>
              <p:nvPr/>
            </p:nvSpPr>
            <p:spPr>
              <a:xfrm>
                <a:off x="0" y="158945632"/>
                <a:ext cx="2135972584" cy="1933378418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1" name="Google Shape;7221;p59"/>
              <p:cNvSpPr txBox="1"/>
              <p:nvPr/>
            </p:nvSpPr>
            <p:spPr>
              <a:xfrm>
                <a:off x="77896680" y="0"/>
                <a:ext cx="2069586966" cy="2147483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7222" name="Google Shape;7222;p59"/>
            <p:cNvCxnSpPr/>
            <p:nvPr/>
          </p:nvCxnSpPr>
          <p:spPr>
            <a:xfrm>
              <a:off x="0" y="402414493"/>
              <a:ext cx="986603767" cy="6971311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23" name="Google Shape;7223;p59"/>
            <p:cNvCxnSpPr/>
            <p:nvPr/>
          </p:nvCxnSpPr>
          <p:spPr>
            <a:xfrm>
              <a:off x="1449507295" y="547044864"/>
              <a:ext cx="697976351" cy="1600438782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224" name="Google Shape;7224;p59"/>
          <p:cNvGrpSpPr/>
          <p:nvPr/>
        </p:nvGrpSpPr>
        <p:grpSpPr>
          <a:xfrm>
            <a:off x="2384425" y="3703637"/>
            <a:ext cx="2921000" cy="1411287"/>
            <a:chOff x="0" y="0"/>
            <a:chExt cx="2147483647" cy="2147483647"/>
          </a:xfrm>
        </p:grpSpPr>
        <p:cxnSp>
          <p:nvCxnSpPr>
            <p:cNvPr id="7225" name="Google Shape;7225;p59"/>
            <p:cNvCxnSpPr/>
            <p:nvPr/>
          </p:nvCxnSpPr>
          <p:spPr>
            <a:xfrm>
              <a:off x="1873521857" y="0"/>
              <a:ext cx="273961789" cy="260268193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26" name="Google Shape;7226;p59"/>
            <p:cNvCxnSpPr/>
            <p:nvPr/>
          </p:nvCxnSpPr>
          <p:spPr>
            <a:xfrm flipH="1">
              <a:off x="0" y="190258172"/>
              <a:ext cx="14645513" cy="72555159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27" name="Google Shape;7227;p59"/>
            <p:cNvCxnSpPr/>
            <p:nvPr/>
          </p:nvCxnSpPr>
          <p:spPr>
            <a:xfrm flipH="1" rot="10800000">
              <a:off x="1358865420" y="1439004619"/>
              <a:ext cx="534566755" cy="708479027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228" name="Google Shape;7228;p59"/>
          <p:cNvGrpSpPr/>
          <p:nvPr/>
        </p:nvGrpSpPr>
        <p:grpSpPr>
          <a:xfrm>
            <a:off x="3906837" y="3883025"/>
            <a:ext cx="1379537" cy="674687"/>
            <a:chOff x="0" y="0"/>
            <a:chExt cx="2147483647" cy="2147483647"/>
          </a:xfrm>
        </p:grpSpPr>
        <p:cxnSp>
          <p:nvCxnSpPr>
            <p:cNvPr id="7229" name="Google Shape;7229;p59"/>
            <p:cNvCxnSpPr/>
            <p:nvPr/>
          </p:nvCxnSpPr>
          <p:spPr>
            <a:xfrm flipH="1" rot="10800000">
              <a:off x="160875042" y="1562147830"/>
              <a:ext cx="303708452" cy="585335816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230" name="Google Shape;7230;p59"/>
            <p:cNvGrpSpPr/>
            <p:nvPr/>
          </p:nvGrpSpPr>
          <p:grpSpPr>
            <a:xfrm>
              <a:off x="48680006" y="473977194"/>
              <a:ext cx="855435659" cy="1147836950"/>
              <a:chOff x="0" y="0"/>
              <a:chExt cx="2147483647" cy="2147483647"/>
            </a:xfrm>
          </p:grpSpPr>
          <p:sp>
            <p:nvSpPr>
              <p:cNvPr id="7231" name="Google Shape;7231;p59"/>
              <p:cNvSpPr/>
              <p:nvPr/>
            </p:nvSpPr>
            <p:spPr>
              <a:xfrm>
                <a:off x="0" y="330380955"/>
                <a:ext cx="2065079199" cy="1817102691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2" name="Google Shape;7232;p59"/>
              <p:cNvSpPr txBox="1"/>
              <p:nvPr/>
            </p:nvSpPr>
            <p:spPr>
              <a:xfrm>
                <a:off x="146586712" y="0"/>
                <a:ext cx="2000896934" cy="2018331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7233" name="Google Shape;7233;p59"/>
            <p:cNvCxnSpPr/>
            <p:nvPr/>
          </p:nvCxnSpPr>
          <p:spPr>
            <a:xfrm flipH="1" rot="10800000">
              <a:off x="871290401" y="37572591"/>
              <a:ext cx="1276193245" cy="1098615132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34" name="Google Shape;7234;p59"/>
            <p:cNvCxnSpPr/>
            <p:nvPr/>
          </p:nvCxnSpPr>
          <p:spPr>
            <a:xfrm>
              <a:off x="0" y="0"/>
              <a:ext cx="467742346" cy="648094061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7235" name="Google Shape;7235;p59"/>
          <p:cNvCxnSpPr/>
          <p:nvPr/>
        </p:nvCxnSpPr>
        <p:spPr>
          <a:xfrm>
            <a:off x="1447800" y="2921000"/>
            <a:ext cx="38100" cy="3095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36" name="Google Shape;7236;p59"/>
          <p:cNvCxnSpPr/>
          <p:nvPr/>
        </p:nvCxnSpPr>
        <p:spPr>
          <a:xfrm>
            <a:off x="1227137" y="3201987"/>
            <a:ext cx="123825" cy="212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37" name="Google Shape;7237;p59"/>
          <p:cNvCxnSpPr/>
          <p:nvPr/>
        </p:nvCxnSpPr>
        <p:spPr>
          <a:xfrm flipH="1" rot="10800000">
            <a:off x="1147762" y="4298950"/>
            <a:ext cx="203200" cy="7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38" name="Google Shape;7238;p59"/>
          <p:cNvSpPr/>
          <p:nvPr/>
        </p:nvSpPr>
        <p:spPr>
          <a:xfrm rot="5400000">
            <a:off x="859631" y="3666331"/>
            <a:ext cx="1252537" cy="381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39" name="Google Shape;7239;p59"/>
          <p:cNvCxnSpPr/>
          <p:nvPr/>
        </p:nvCxnSpPr>
        <p:spPr>
          <a:xfrm flipH="1" rot="10800000">
            <a:off x="1676400" y="3754437"/>
            <a:ext cx="430212" cy="1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40" name="Google Shape;7240;p59"/>
          <p:cNvCxnSpPr/>
          <p:nvPr/>
        </p:nvCxnSpPr>
        <p:spPr>
          <a:xfrm>
            <a:off x="1677987" y="4041775"/>
            <a:ext cx="465137" cy="341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241" name="Google Shape;7241;p59"/>
          <p:cNvGrpSpPr/>
          <p:nvPr/>
        </p:nvGrpSpPr>
        <p:grpSpPr>
          <a:xfrm>
            <a:off x="593725" y="4070350"/>
            <a:ext cx="647700" cy="417512"/>
            <a:chOff x="0" y="0"/>
            <a:chExt cx="2147483647" cy="2147483647"/>
          </a:xfrm>
        </p:grpSpPr>
        <p:sp>
          <p:nvSpPr>
            <p:cNvPr id="7242" name="Google Shape;7242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3" name="Google Shape;7243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244" name="Google Shape;7244;p59"/>
          <p:cNvGrpSpPr/>
          <p:nvPr/>
        </p:nvGrpSpPr>
        <p:grpSpPr>
          <a:xfrm>
            <a:off x="669925" y="3041650"/>
            <a:ext cx="647700" cy="417512"/>
            <a:chOff x="0" y="0"/>
            <a:chExt cx="2147483647" cy="2147483647"/>
          </a:xfrm>
        </p:grpSpPr>
        <p:sp>
          <p:nvSpPr>
            <p:cNvPr id="7245" name="Google Shape;7245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6" name="Google Shape;7246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247" name="Google Shape;7247;p59"/>
          <p:cNvGrpSpPr/>
          <p:nvPr/>
        </p:nvGrpSpPr>
        <p:grpSpPr>
          <a:xfrm>
            <a:off x="1050925" y="2647950"/>
            <a:ext cx="647700" cy="417512"/>
            <a:chOff x="0" y="0"/>
            <a:chExt cx="2147483647" cy="2147483647"/>
          </a:xfrm>
        </p:grpSpPr>
        <p:sp>
          <p:nvSpPr>
            <p:cNvPr id="7248" name="Google Shape;7248;p59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9" name="Google Shape;7249;p59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cxnSp>
        <p:nvCxnSpPr>
          <p:cNvPr id="7250" name="Google Shape;7250;p59"/>
          <p:cNvCxnSpPr/>
          <p:nvPr/>
        </p:nvCxnSpPr>
        <p:spPr>
          <a:xfrm rot="10800000">
            <a:off x="5084762" y="5684837"/>
            <a:ext cx="520700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51" name="Google Shape;7251;p59"/>
          <p:cNvCxnSpPr/>
          <p:nvPr/>
        </p:nvCxnSpPr>
        <p:spPr>
          <a:xfrm flipH="1" rot="10800000">
            <a:off x="3389312" y="5689600"/>
            <a:ext cx="306387" cy="1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52" name="Google Shape;7252;p59"/>
          <p:cNvSpPr/>
          <p:nvPr/>
        </p:nvSpPr>
        <p:spPr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3" name="Google Shape;7253;p59"/>
          <p:cNvSpPr txBox="1"/>
          <p:nvPr/>
        </p:nvSpPr>
        <p:spPr>
          <a:xfrm>
            <a:off x="3556000" y="5334000"/>
            <a:ext cx="15875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net</a:t>
            </a:r>
            <a:endParaRPr/>
          </a:p>
        </p:txBody>
      </p:sp>
      <p:sp>
        <p:nvSpPr>
          <p:cNvPr id="7254" name="Google Shape;7254;p59"/>
          <p:cNvSpPr txBox="1"/>
          <p:nvPr/>
        </p:nvSpPr>
        <p:spPr>
          <a:xfrm>
            <a:off x="473075" y="1073150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 and regional networks may arise to connect access nets to ISPs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8" name="Shape 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9" name="Google Shape;7259;p60"/>
          <p:cNvSpPr/>
          <p:nvPr/>
        </p:nvSpPr>
        <p:spPr>
          <a:xfrm>
            <a:off x="1520825" y="4203700"/>
            <a:ext cx="2941637" cy="13239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60" name="Google Shape;7260;p60"/>
          <p:cNvCxnSpPr/>
          <p:nvPr/>
        </p:nvCxnSpPr>
        <p:spPr>
          <a:xfrm>
            <a:off x="2555875" y="4437062"/>
            <a:ext cx="969962" cy="682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61" name="Google Shape;7261;p60"/>
          <p:cNvCxnSpPr/>
          <p:nvPr/>
        </p:nvCxnSpPr>
        <p:spPr>
          <a:xfrm>
            <a:off x="3059112" y="4724400"/>
            <a:ext cx="109537" cy="7937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62" name="Google Shape;7262;p60"/>
          <p:cNvCxnSpPr/>
          <p:nvPr/>
        </p:nvCxnSpPr>
        <p:spPr>
          <a:xfrm flipH="1" rot="10800000">
            <a:off x="2876550" y="4919662"/>
            <a:ext cx="222250" cy="444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63" name="Google Shape;7263;p60"/>
          <p:cNvCxnSpPr/>
          <p:nvPr/>
        </p:nvCxnSpPr>
        <p:spPr>
          <a:xfrm flipH="1" rot="10800000">
            <a:off x="2603500" y="4751387"/>
            <a:ext cx="177800" cy="1063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64" name="Google Shape;7264;p60"/>
          <p:cNvCxnSpPr/>
          <p:nvPr/>
        </p:nvCxnSpPr>
        <p:spPr>
          <a:xfrm flipH="1" rot="10800000">
            <a:off x="2317750" y="5038725"/>
            <a:ext cx="188912" cy="952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65" name="Google Shape;7265;p60"/>
          <p:cNvCxnSpPr/>
          <p:nvPr/>
        </p:nvCxnSpPr>
        <p:spPr>
          <a:xfrm flipH="1" rot="10800000">
            <a:off x="3073400" y="4967287"/>
            <a:ext cx="231775" cy="24447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66" name="Google Shape;7266;p60"/>
          <p:cNvCxnSpPr/>
          <p:nvPr/>
        </p:nvCxnSpPr>
        <p:spPr>
          <a:xfrm rot="10800000">
            <a:off x="3524250" y="4954587"/>
            <a:ext cx="327025" cy="1190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67" name="Google Shape;7267;p60"/>
          <p:cNvCxnSpPr/>
          <p:nvPr/>
        </p:nvCxnSpPr>
        <p:spPr>
          <a:xfrm flipH="1" rot="10800000">
            <a:off x="3511550" y="4619625"/>
            <a:ext cx="260350" cy="1889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268" name="Google Shape;7268;p60"/>
          <p:cNvCxnSpPr/>
          <p:nvPr/>
        </p:nvCxnSpPr>
        <p:spPr>
          <a:xfrm rot="10800000">
            <a:off x="2557462" y="4494212"/>
            <a:ext cx="207962" cy="841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69" name="Google Shape;7269;p60"/>
          <p:cNvSpPr txBox="1"/>
          <p:nvPr/>
        </p:nvSpPr>
        <p:spPr>
          <a:xfrm>
            <a:off x="1655762" y="4533900"/>
            <a:ext cx="892175" cy="44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C</a:t>
            </a:r>
            <a:endParaRPr/>
          </a:p>
        </p:txBody>
      </p:sp>
      <p:grpSp>
        <p:nvGrpSpPr>
          <p:cNvPr id="7270" name="Google Shape;7270;p60"/>
          <p:cNvGrpSpPr/>
          <p:nvPr/>
        </p:nvGrpSpPr>
        <p:grpSpPr>
          <a:xfrm>
            <a:off x="3532187" y="4419600"/>
            <a:ext cx="485775" cy="211137"/>
            <a:chOff x="0" y="0"/>
            <a:chExt cx="2147483647" cy="2147483647"/>
          </a:xfrm>
        </p:grpSpPr>
        <p:sp>
          <p:nvSpPr>
            <p:cNvPr id="7271" name="Google Shape;7271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2" name="Google Shape;7272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3" name="Google Shape;7273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4" name="Google Shape;7274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5" name="Google Shape;7275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6" name="Google Shape;7276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7" name="Google Shape;7277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78" name="Google Shape;7278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279" name="Google Shape;7279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280" name="Google Shape;7280;p60"/>
          <p:cNvGrpSpPr/>
          <p:nvPr/>
        </p:nvGrpSpPr>
        <p:grpSpPr>
          <a:xfrm>
            <a:off x="3063875" y="4773612"/>
            <a:ext cx="484187" cy="211137"/>
            <a:chOff x="0" y="0"/>
            <a:chExt cx="2147483647" cy="2147483647"/>
          </a:xfrm>
        </p:grpSpPr>
        <p:sp>
          <p:nvSpPr>
            <p:cNvPr id="7281" name="Google Shape;7281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2" name="Google Shape;7282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3" name="Google Shape;7283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4" name="Google Shape;7284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5" name="Google Shape;7285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6" name="Google Shape;7286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7" name="Google Shape;7287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88" name="Google Shape;7288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289" name="Google Shape;7289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290" name="Google Shape;7290;p60"/>
          <p:cNvGrpSpPr/>
          <p:nvPr/>
        </p:nvGrpSpPr>
        <p:grpSpPr>
          <a:xfrm>
            <a:off x="2624137" y="4560887"/>
            <a:ext cx="484187" cy="211137"/>
            <a:chOff x="0" y="0"/>
            <a:chExt cx="2147483647" cy="2147483647"/>
          </a:xfrm>
        </p:grpSpPr>
        <p:sp>
          <p:nvSpPr>
            <p:cNvPr id="7291" name="Google Shape;7291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2" name="Google Shape;7292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3" name="Google Shape;7293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4" name="Google Shape;7294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5" name="Google Shape;7295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6" name="Google Shape;7296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7" name="Google Shape;7297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98" name="Google Shape;7298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299" name="Google Shape;7299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300" name="Google Shape;7300;p60"/>
          <p:cNvGrpSpPr/>
          <p:nvPr/>
        </p:nvGrpSpPr>
        <p:grpSpPr>
          <a:xfrm>
            <a:off x="2417762" y="4854575"/>
            <a:ext cx="484187" cy="211137"/>
            <a:chOff x="0" y="0"/>
            <a:chExt cx="2147483647" cy="2147483647"/>
          </a:xfrm>
        </p:grpSpPr>
        <p:sp>
          <p:nvSpPr>
            <p:cNvPr id="7301" name="Google Shape;7301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2" name="Google Shape;7302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3" name="Google Shape;7303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4" name="Google Shape;7304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5" name="Google Shape;7305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6" name="Google Shape;7306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7" name="Google Shape;7307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08" name="Google Shape;7308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309" name="Google Shape;7309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7310" name="Google Shape;7310;p60"/>
          <p:cNvSpPr/>
          <p:nvPr/>
        </p:nvSpPr>
        <p:spPr>
          <a:xfrm>
            <a:off x="4614862" y="3649662"/>
            <a:ext cx="3219450" cy="13430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11" name="Google Shape;7311;p60"/>
          <p:cNvCxnSpPr/>
          <p:nvPr/>
        </p:nvCxnSpPr>
        <p:spPr>
          <a:xfrm>
            <a:off x="5748337" y="3886200"/>
            <a:ext cx="1062037" cy="698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12" name="Google Shape;7312;p60"/>
          <p:cNvCxnSpPr/>
          <p:nvPr/>
        </p:nvCxnSpPr>
        <p:spPr>
          <a:xfrm>
            <a:off x="6299200" y="4176712"/>
            <a:ext cx="120650" cy="825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13" name="Google Shape;7313;p60"/>
          <p:cNvCxnSpPr/>
          <p:nvPr/>
        </p:nvCxnSpPr>
        <p:spPr>
          <a:xfrm flipH="1" rot="10800000">
            <a:off x="6099175" y="4376737"/>
            <a:ext cx="242887" cy="444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14" name="Google Shape;7314;p60"/>
          <p:cNvCxnSpPr/>
          <p:nvPr/>
        </p:nvCxnSpPr>
        <p:spPr>
          <a:xfrm flipH="1" rot="10800000">
            <a:off x="5800725" y="4205287"/>
            <a:ext cx="195262" cy="10636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15" name="Google Shape;7315;p60"/>
          <p:cNvCxnSpPr/>
          <p:nvPr/>
        </p:nvCxnSpPr>
        <p:spPr>
          <a:xfrm flipH="1" rot="10800000">
            <a:off x="5487987" y="4497387"/>
            <a:ext cx="206375" cy="952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16" name="Google Shape;7316;p60"/>
          <p:cNvCxnSpPr/>
          <p:nvPr/>
        </p:nvCxnSpPr>
        <p:spPr>
          <a:xfrm flipH="1" rot="10800000">
            <a:off x="6315075" y="4424362"/>
            <a:ext cx="254000" cy="2476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17" name="Google Shape;7317;p60"/>
          <p:cNvCxnSpPr/>
          <p:nvPr/>
        </p:nvCxnSpPr>
        <p:spPr>
          <a:xfrm rot="10800000">
            <a:off x="6778625" y="4403725"/>
            <a:ext cx="358775" cy="12065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18" name="Google Shape;7318;p60"/>
          <p:cNvCxnSpPr/>
          <p:nvPr/>
        </p:nvCxnSpPr>
        <p:spPr>
          <a:xfrm flipH="1" rot="10800000">
            <a:off x="6794500" y="4070350"/>
            <a:ext cx="285750" cy="19208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19" name="Google Shape;7319;p60"/>
          <p:cNvCxnSpPr/>
          <p:nvPr/>
        </p:nvCxnSpPr>
        <p:spPr>
          <a:xfrm rot="10800000">
            <a:off x="5749925" y="3943350"/>
            <a:ext cx="227012" cy="857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20" name="Google Shape;7320;p60"/>
          <p:cNvSpPr txBox="1"/>
          <p:nvPr/>
        </p:nvSpPr>
        <p:spPr>
          <a:xfrm>
            <a:off x="4764087" y="3983037"/>
            <a:ext cx="958850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B</a:t>
            </a:r>
            <a:endParaRPr/>
          </a:p>
        </p:txBody>
      </p:sp>
      <p:grpSp>
        <p:nvGrpSpPr>
          <p:cNvPr id="7321" name="Google Shape;7321;p60"/>
          <p:cNvGrpSpPr/>
          <p:nvPr/>
        </p:nvGrpSpPr>
        <p:grpSpPr>
          <a:xfrm>
            <a:off x="5297487" y="3752850"/>
            <a:ext cx="530225" cy="214312"/>
            <a:chOff x="0" y="0"/>
            <a:chExt cx="2147483647" cy="2147483647"/>
          </a:xfrm>
        </p:grpSpPr>
        <p:sp>
          <p:nvSpPr>
            <p:cNvPr id="7322" name="Google Shape;7322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3" name="Google Shape;7323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4" name="Google Shape;7324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5" name="Google Shape;7325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6" name="Google Shape;7326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7" name="Google Shape;7327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8" name="Google Shape;7328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29" name="Google Shape;7329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330" name="Google Shape;7330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331" name="Google Shape;7331;p60"/>
          <p:cNvGrpSpPr/>
          <p:nvPr/>
        </p:nvGrpSpPr>
        <p:grpSpPr>
          <a:xfrm>
            <a:off x="6303962" y="4227512"/>
            <a:ext cx="530225" cy="214312"/>
            <a:chOff x="0" y="0"/>
            <a:chExt cx="2147483647" cy="2147483647"/>
          </a:xfrm>
        </p:grpSpPr>
        <p:sp>
          <p:nvSpPr>
            <p:cNvPr id="7332" name="Google Shape;7332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3" name="Google Shape;7333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4" name="Google Shape;7334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5" name="Google Shape;7335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6" name="Google Shape;7336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7" name="Google Shape;7337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8" name="Google Shape;7338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39" name="Google Shape;7339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340" name="Google Shape;7340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341" name="Google Shape;7341;p60"/>
          <p:cNvGrpSpPr/>
          <p:nvPr/>
        </p:nvGrpSpPr>
        <p:grpSpPr>
          <a:xfrm>
            <a:off x="5822950" y="4011612"/>
            <a:ext cx="530225" cy="214312"/>
            <a:chOff x="0" y="0"/>
            <a:chExt cx="2147483647" cy="2147483647"/>
          </a:xfrm>
        </p:grpSpPr>
        <p:sp>
          <p:nvSpPr>
            <p:cNvPr id="7342" name="Google Shape;7342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3" name="Google Shape;7343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4" name="Google Shape;7344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5" name="Google Shape;7345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6" name="Google Shape;7346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7" name="Google Shape;7347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8" name="Google Shape;7348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49" name="Google Shape;7349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350" name="Google Shape;7350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351" name="Google Shape;7351;p60"/>
          <p:cNvGrpSpPr/>
          <p:nvPr/>
        </p:nvGrpSpPr>
        <p:grpSpPr>
          <a:xfrm>
            <a:off x="5597525" y="4310062"/>
            <a:ext cx="530225" cy="214312"/>
            <a:chOff x="0" y="0"/>
            <a:chExt cx="2147483647" cy="2147483647"/>
          </a:xfrm>
        </p:grpSpPr>
        <p:sp>
          <p:nvSpPr>
            <p:cNvPr id="7352" name="Google Shape;7352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3" name="Google Shape;7353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4" name="Google Shape;7354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5" name="Google Shape;7355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6" name="Google Shape;7356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7" name="Google Shape;7357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8" name="Google Shape;7358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59" name="Google Shape;7359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360" name="Google Shape;7360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7361" name="Google Shape;7361;p60"/>
          <p:cNvSpPr/>
          <p:nvPr/>
        </p:nvSpPr>
        <p:spPr>
          <a:xfrm>
            <a:off x="1733550" y="2725737"/>
            <a:ext cx="3475037" cy="138112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62" name="Google Shape;7362;p60"/>
          <p:cNvCxnSpPr/>
          <p:nvPr/>
        </p:nvCxnSpPr>
        <p:spPr>
          <a:xfrm>
            <a:off x="2957512" y="2968625"/>
            <a:ext cx="1146175" cy="730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63" name="Google Shape;7363;p60"/>
          <p:cNvCxnSpPr/>
          <p:nvPr/>
        </p:nvCxnSpPr>
        <p:spPr>
          <a:xfrm>
            <a:off x="3551237" y="3268662"/>
            <a:ext cx="130175" cy="841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64" name="Google Shape;7364;p60"/>
          <p:cNvCxnSpPr/>
          <p:nvPr/>
        </p:nvCxnSpPr>
        <p:spPr>
          <a:xfrm flipH="1" rot="10800000">
            <a:off x="3335337" y="3473450"/>
            <a:ext cx="263525" cy="460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65" name="Google Shape;7365;p60"/>
          <p:cNvCxnSpPr/>
          <p:nvPr/>
        </p:nvCxnSpPr>
        <p:spPr>
          <a:xfrm flipH="1" rot="10800000">
            <a:off x="3014662" y="3297237"/>
            <a:ext cx="209550" cy="1095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66" name="Google Shape;7366;p60"/>
          <p:cNvCxnSpPr/>
          <p:nvPr/>
        </p:nvCxnSpPr>
        <p:spPr>
          <a:xfrm flipH="1" rot="10800000">
            <a:off x="2676525" y="3597275"/>
            <a:ext cx="222250" cy="98425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67" name="Google Shape;7367;p60"/>
          <p:cNvCxnSpPr/>
          <p:nvPr/>
        </p:nvCxnSpPr>
        <p:spPr>
          <a:xfrm flipH="1" rot="10800000">
            <a:off x="3568700" y="3522662"/>
            <a:ext cx="273050" cy="254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68" name="Google Shape;7368;p60"/>
          <p:cNvCxnSpPr/>
          <p:nvPr/>
        </p:nvCxnSpPr>
        <p:spPr>
          <a:xfrm rot="10800000">
            <a:off x="4100512" y="3508375"/>
            <a:ext cx="387350" cy="1254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69" name="Google Shape;7369;p60"/>
          <p:cNvCxnSpPr/>
          <p:nvPr/>
        </p:nvCxnSpPr>
        <p:spPr>
          <a:xfrm flipH="1" rot="10800000">
            <a:off x="4086225" y="3159125"/>
            <a:ext cx="307975" cy="19843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370" name="Google Shape;7370;p60"/>
          <p:cNvCxnSpPr/>
          <p:nvPr/>
        </p:nvCxnSpPr>
        <p:spPr>
          <a:xfrm rot="10800000">
            <a:off x="2959100" y="3028950"/>
            <a:ext cx="246062" cy="8731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71" name="Google Shape;7371;p60"/>
          <p:cNvSpPr txBox="1"/>
          <p:nvPr/>
        </p:nvSpPr>
        <p:spPr>
          <a:xfrm>
            <a:off x="1893887" y="3070225"/>
            <a:ext cx="1030287" cy="43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 A</a:t>
            </a:r>
            <a:endParaRPr/>
          </a:p>
        </p:txBody>
      </p:sp>
      <p:grpSp>
        <p:nvGrpSpPr>
          <p:cNvPr id="7372" name="Google Shape;7372;p60"/>
          <p:cNvGrpSpPr/>
          <p:nvPr/>
        </p:nvGrpSpPr>
        <p:grpSpPr>
          <a:xfrm>
            <a:off x="4360862" y="3562350"/>
            <a:ext cx="573087" cy="220662"/>
            <a:chOff x="0" y="0"/>
            <a:chExt cx="2147483647" cy="2147483647"/>
          </a:xfrm>
        </p:grpSpPr>
        <p:sp>
          <p:nvSpPr>
            <p:cNvPr id="7373" name="Google Shape;7373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4" name="Google Shape;7374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5" name="Google Shape;7375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6" name="Google Shape;7376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7" name="Google Shape;7377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8" name="Google Shape;7378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9" name="Google Shape;7379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80" name="Google Shape;7380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381" name="Google Shape;7381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382" name="Google Shape;7382;p60"/>
          <p:cNvGrpSpPr/>
          <p:nvPr/>
        </p:nvGrpSpPr>
        <p:grpSpPr>
          <a:xfrm>
            <a:off x="3557587" y="3321050"/>
            <a:ext cx="571500" cy="220662"/>
            <a:chOff x="0" y="0"/>
            <a:chExt cx="2147483647" cy="2147483647"/>
          </a:xfrm>
        </p:grpSpPr>
        <p:sp>
          <p:nvSpPr>
            <p:cNvPr id="7383" name="Google Shape;7383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4" name="Google Shape;7384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5" name="Google Shape;7385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6" name="Google Shape;7386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7" name="Google Shape;7387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8" name="Google Shape;7388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9" name="Google Shape;7389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90" name="Google Shape;7390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391" name="Google Shape;7391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392" name="Google Shape;7392;p60"/>
          <p:cNvGrpSpPr/>
          <p:nvPr/>
        </p:nvGrpSpPr>
        <p:grpSpPr>
          <a:xfrm>
            <a:off x="3036887" y="3098800"/>
            <a:ext cx="573087" cy="219075"/>
            <a:chOff x="0" y="0"/>
            <a:chExt cx="2147483647" cy="2147483647"/>
          </a:xfrm>
        </p:grpSpPr>
        <p:sp>
          <p:nvSpPr>
            <p:cNvPr id="7393" name="Google Shape;7393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4" name="Google Shape;7394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5" name="Google Shape;7395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6" name="Google Shape;7396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7" name="Google Shape;7397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8" name="Google Shape;7398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9" name="Google Shape;7399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00" name="Google Shape;7400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401" name="Google Shape;7401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402" name="Google Shape;7402;p60"/>
          <p:cNvGrpSpPr/>
          <p:nvPr/>
        </p:nvGrpSpPr>
        <p:grpSpPr>
          <a:xfrm>
            <a:off x="2794000" y="3405187"/>
            <a:ext cx="573087" cy="219075"/>
            <a:chOff x="0" y="0"/>
            <a:chExt cx="2147483647" cy="2147483647"/>
          </a:xfrm>
        </p:grpSpPr>
        <p:sp>
          <p:nvSpPr>
            <p:cNvPr id="7403" name="Google Shape;7403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4" name="Google Shape;7404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5" name="Google Shape;7405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6" name="Google Shape;7406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7" name="Google Shape;7407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8" name="Google Shape;7408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9" name="Google Shape;7409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10" name="Google Shape;7410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411" name="Google Shape;7411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412" name="Google Shape;7412;p60"/>
          <p:cNvGrpSpPr/>
          <p:nvPr/>
        </p:nvGrpSpPr>
        <p:grpSpPr>
          <a:xfrm>
            <a:off x="3341687" y="3759200"/>
            <a:ext cx="573087" cy="220662"/>
            <a:chOff x="0" y="0"/>
            <a:chExt cx="2147483647" cy="2147483647"/>
          </a:xfrm>
        </p:grpSpPr>
        <p:sp>
          <p:nvSpPr>
            <p:cNvPr id="7413" name="Google Shape;7413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4" name="Google Shape;7414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5" name="Google Shape;7415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6" name="Google Shape;7416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7" name="Google Shape;7417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8" name="Google Shape;7418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9" name="Google Shape;7419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20" name="Google Shape;7420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421" name="Google Shape;7421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422" name="Google Shape;7422;p60"/>
          <p:cNvGrpSpPr/>
          <p:nvPr/>
        </p:nvGrpSpPr>
        <p:grpSpPr>
          <a:xfrm>
            <a:off x="2105025" y="3614737"/>
            <a:ext cx="573087" cy="220662"/>
            <a:chOff x="0" y="0"/>
            <a:chExt cx="2147483647" cy="2147483647"/>
          </a:xfrm>
        </p:grpSpPr>
        <p:sp>
          <p:nvSpPr>
            <p:cNvPr id="7423" name="Google Shape;7423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4" name="Google Shape;7424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5" name="Google Shape;7425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6" name="Google Shape;7426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7" name="Google Shape;7427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8" name="Google Shape;7428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9" name="Google Shape;7429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30" name="Google Shape;7430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431" name="Google Shape;7431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7432" name="Google Shape;7432;p60"/>
          <p:cNvSpPr txBox="1"/>
          <p:nvPr>
            <p:ph idx="4294967295" type="title"/>
          </p:nvPr>
        </p:nvSpPr>
        <p:spPr>
          <a:xfrm>
            <a:off x="255587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structure: network of networks</a:t>
            </a:r>
            <a:endParaRPr/>
          </a:p>
        </p:txBody>
      </p:sp>
      <p:pic>
        <p:nvPicPr>
          <p:cNvPr descr="underline_base" id="7433" name="Google Shape;743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7"/>
            <a:ext cx="7769225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34" name="Google Shape;7434;p60"/>
          <p:cNvGrpSpPr/>
          <p:nvPr/>
        </p:nvGrpSpPr>
        <p:grpSpPr>
          <a:xfrm>
            <a:off x="1825625" y="2241550"/>
            <a:ext cx="647700" cy="417512"/>
            <a:chOff x="0" y="0"/>
            <a:chExt cx="2147483647" cy="2147483647"/>
          </a:xfrm>
        </p:grpSpPr>
        <p:sp>
          <p:nvSpPr>
            <p:cNvPr id="7435" name="Google Shape;7435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6" name="Google Shape;7436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437" name="Google Shape;7437;p60"/>
          <p:cNvGrpSpPr/>
          <p:nvPr/>
        </p:nvGrpSpPr>
        <p:grpSpPr>
          <a:xfrm>
            <a:off x="6334125" y="2495550"/>
            <a:ext cx="649287" cy="417512"/>
            <a:chOff x="0" y="0"/>
            <a:chExt cx="2147483647" cy="2147483647"/>
          </a:xfrm>
        </p:grpSpPr>
        <p:sp>
          <p:nvSpPr>
            <p:cNvPr id="7438" name="Google Shape;7438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9" name="Google Shape;7439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440" name="Google Shape;7440;p60"/>
          <p:cNvGrpSpPr/>
          <p:nvPr/>
        </p:nvGrpSpPr>
        <p:grpSpPr>
          <a:xfrm>
            <a:off x="1241425" y="5353050"/>
            <a:ext cx="647700" cy="417512"/>
            <a:chOff x="0" y="0"/>
            <a:chExt cx="2147483647" cy="2147483647"/>
          </a:xfrm>
        </p:grpSpPr>
        <p:sp>
          <p:nvSpPr>
            <p:cNvPr id="7441" name="Google Shape;7441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2" name="Google Shape;7442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443" name="Google Shape;7443;p60"/>
          <p:cNvGrpSpPr/>
          <p:nvPr/>
        </p:nvGrpSpPr>
        <p:grpSpPr>
          <a:xfrm>
            <a:off x="822325" y="4730750"/>
            <a:ext cx="647700" cy="417512"/>
            <a:chOff x="0" y="0"/>
            <a:chExt cx="2147483647" cy="2147483647"/>
          </a:xfrm>
        </p:grpSpPr>
        <p:sp>
          <p:nvSpPr>
            <p:cNvPr id="7444" name="Google Shape;7444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5" name="Google Shape;7445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446" name="Google Shape;7446;p60"/>
          <p:cNvGrpSpPr/>
          <p:nvPr/>
        </p:nvGrpSpPr>
        <p:grpSpPr>
          <a:xfrm>
            <a:off x="7083425" y="2927350"/>
            <a:ext cx="649287" cy="417512"/>
            <a:chOff x="0" y="0"/>
            <a:chExt cx="2147483647" cy="2147483647"/>
          </a:xfrm>
        </p:grpSpPr>
        <p:sp>
          <p:nvSpPr>
            <p:cNvPr id="7447" name="Google Shape;7447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8" name="Google Shape;7448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449" name="Google Shape;7449;p60"/>
          <p:cNvGrpSpPr/>
          <p:nvPr/>
        </p:nvGrpSpPr>
        <p:grpSpPr>
          <a:xfrm>
            <a:off x="3425825" y="2000250"/>
            <a:ext cx="649287" cy="417512"/>
            <a:chOff x="0" y="0"/>
            <a:chExt cx="2147483647" cy="2147483647"/>
          </a:xfrm>
        </p:grpSpPr>
        <p:sp>
          <p:nvSpPr>
            <p:cNvPr id="7450" name="Google Shape;7450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1" name="Google Shape;7451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452" name="Google Shape;7452;p60"/>
          <p:cNvGrpSpPr/>
          <p:nvPr/>
        </p:nvGrpSpPr>
        <p:grpSpPr>
          <a:xfrm>
            <a:off x="4340225" y="1974850"/>
            <a:ext cx="649287" cy="417512"/>
            <a:chOff x="0" y="0"/>
            <a:chExt cx="2147483647" cy="2147483647"/>
          </a:xfrm>
        </p:grpSpPr>
        <p:sp>
          <p:nvSpPr>
            <p:cNvPr id="7453" name="Google Shape;7453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4" name="Google Shape;7454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455" name="Google Shape;7455;p60"/>
          <p:cNvGrpSpPr/>
          <p:nvPr/>
        </p:nvGrpSpPr>
        <p:grpSpPr>
          <a:xfrm>
            <a:off x="7400925" y="5607050"/>
            <a:ext cx="649287" cy="417512"/>
            <a:chOff x="0" y="0"/>
            <a:chExt cx="2147483647" cy="2147483647"/>
          </a:xfrm>
        </p:grpSpPr>
        <p:sp>
          <p:nvSpPr>
            <p:cNvPr id="7456" name="Google Shape;7456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7" name="Google Shape;7457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458" name="Google Shape;7458;p60"/>
          <p:cNvGrpSpPr/>
          <p:nvPr/>
        </p:nvGrpSpPr>
        <p:grpSpPr>
          <a:xfrm>
            <a:off x="8239125" y="4959350"/>
            <a:ext cx="649287" cy="417512"/>
            <a:chOff x="0" y="0"/>
            <a:chExt cx="2147483647" cy="2147483647"/>
          </a:xfrm>
        </p:grpSpPr>
        <p:sp>
          <p:nvSpPr>
            <p:cNvPr id="7459" name="Google Shape;7459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0" name="Google Shape;7460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461" name="Google Shape;7461;p60"/>
          <p:cNvGrpSpPr/>
          <p:nvPr/>
        </p:nvGrpSpPr>
        <p:grpSpPr>
          <a:xfrm>
            <a:off x="5165725" y="5848350"/>
            <a:ext cx="649287" cy="417512"/>
            <a:chOff x="0" y="0"/>
            <a:chExt cx="2147483647" cy="2147483647"/>
          </a:xfrm>
        </p:grpSpPr>
        <p:sp>
          <p:nvSpPr>
            <p:cNvPr id="7462" name="Google Shape;7462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3" name="Google Shape;7463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464" name="Google Shape;7464;p60"/>
          <p:cNvGrpSpPr/>
          <p:nvPr/>
        </p:nvGrpSpPr>
        <p:grpSpPr>
          <a:xfrm>
            <a:off x="4251325" y="5988050"/>
            <a:ext cx="649287" cy="417512"/>
            <a:chOff x="0" y="0"/>
            <a:chExt cx="2147483647" cy="2147483647"/>
          </a:xfrm>
        </p:grpSpPr>
        <p:sp>
          <p:nvSpPr>
            <p:cNvPr id="7465" name="Google Shape;7465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6" name="Google Shape;7466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467" name="Google Shape;7467;p60"/>
          <p:cNvGrpSpPr/>
          <p:nvPr/>
        </p:nvGrpSpPr>
        <p:grpSpPr>
          <a:xfrm>
            <a:off x="3032125" y="5835650"/>
            <a:ext cx="649287" cy="417512"/>
            <a:chOff x="0" y="0"/>
            <a:chExt cx="2147483647" cy="2147483647"/>
          </a:xfrm>
        </p:grpSpPr>
        <p:sp>
          <p:nvSpPr>
            <p:cNvPr id="7468" name="Google Shape;7468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9" name="Google Shape;7469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sp>
        <p:nvSpPr>
          <p:cNvPr id="7470" name="Google Shape;7470;p60"/>
          <p:cNvSpPr txBox="1"/>
          <p:nvPr/>
        </p:nvSpPr>
        <p:spPr>
          <a:xfrm rot="1020000">
            <a:off x="5440362" y="1900237"/>
            <a:ext cx="54292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471" name="Google Shape;7471;p60"/>
          <p:cNvSpPr txBox="1"/>
          <p:nvPr/>
        </p:nvSpPr>
        <p:spPr>
          <a:xfrm rot="2820000">
            <a:off x="7726362" y="3373437"/>
            <a:ext cx="5445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472" name="Google Shape;7472;p60"/>
          <p:cNvSpPr txBox="1"/>
          <p:nvPr/>
        </p:nvSpPr>
        <p:spPr>
          <a:xfrm rot="9840000">
            <a:off x="6394450" y="5884862"/>
            <a:ext cx="5445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473" name="Google Shape;7473;p60"/>
          <p:cNvSpPr txBox="1"/>
          <p:nvPr/>
        </p:nvSpPr>
        <p:spPr>
          <a:xfrm rot="-9960000">
            <a:off x="2027237" y="5789612"/>
            <a:ext cx="542925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474" name="Google Shape;7474;p60"/>
          <p:cNvSpPr txBox="1"/>
          <p:nvPr/>
        </p:nvSpPr>
        <p:spPr>
          <a:xfrm rot="-5040000">
            <a:off x="440531" y="3482181"/>
            <a:ext cx="5445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475" name="Google Shape;7475;p60"/>
          <p:cNvSpPr txBox="1"/>
          <p:nvPr/>
        </p:nvSpPr>
        <p:spPr>
          <a:xfrm rot="-1020000">
            <a:off x="2627312" y="1849437"/>
            <a:ext cx="5429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7476" name="Google Shape;7476;p60"/>
          <p:cNvCxnSpPr/>
          <p:nvPr/>
        </p:nvCxnSpPr>
        <p:spPr>
          <a:xfrm>
            <a:off x="2382837" y="2609850"/>
            <a:ext cx="238125" cy="261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77" name="Google Shape;7477;p60"/>
          <p:cNvCxnSpPr/>
          <p:nvPr/>
        </p:nvCxnSpPr>
        <p:spPr>
          <a:xfrm>
            <a:off x="3916362" y="2411412"/>
            <a:ext cx="307975" cy="5730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78" name="Google Shape;7478;p60"/>
          <p:cNvCxnSpPr/>
          <p:nvPr/>
        </p:nvCxnSpPr>
        <p:spPr>
          <a:xfrm flipH="1">
            <a:off x="4425950" y="2389187"/>
            <a:ext cx="384175" cy="579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79" name="Google Shape;7479;p60"/>
          <p:cNvCxnSpPr/>
          <p:nvPr/>
        </p:nvCxnSpPr>
        <p:spPr>
          <a:xfrm>
            <a:off x="6770687" y="2900362"/>
            <a:ext cx="215900" cy="1046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80" name="Google Shape;7480;p60"/>
          <p:cNvCxnSpPr/>
          <p:nvPr/>
        </p:nvCxnSpPr>
        <p:spPr>
          <a:xfrm flipH="1">
            <a:off x="7137400" y="3251200"/>
            <a:ext cx="241300" cy="692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81" name="Google Shape;7481;p60"/>
          <p:cNvCxnSpPr/>
          <p:nvPr/>
        </p:nvCxnSpPr>
        <p:spPr>
          <a:xfrm rot="10800000">
            <a:off x="7454900" y="4573587"/>
            <a:ext cx="796925" cy="614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82" name="Google Shape;7482;p60"/>
          <p:cNvCxnSpPr/>
          <p:nvPr/>
        </p:nvCxnSpPr>
        <p:spPr>
          <a:xfrm rot="10800000">
            <a:off x="4106862" y="5045075"/>
            <a:ext cx="371475" cy="973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83" name="Google Shape;7483;p60"/>
          <p:cNvCxnSpPr/>
          <p:nvPr/>
        </p:nvCxnSpPr>
        <p:spPr>
          <a:xfrm flipH="1" rot="10800000">
            <a:off x="1790700" y="5160962"/>
            <a:ext cx="401637" cy="209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484" name="Google Shape;7484;p60"/>
          <p:cNvCxnSpPr/>
          <p:nvPr/>
        </p:nvCxnSpPr>
        <p:spPr>
          <a:xfrm>
            <a:off x="1384300" y="5018087"/>
            <a:ext cx="450850" cy="115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85" name="Google Shape;7485;p6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7486" name="Google Shape;7486;p6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7487" name="Google Shape;7487;p60"/>
          <p:cNvGrpSpPr/>
          <p:nvPr/>
        </p:nvGrpSpPr>
        <p:grpSpPr>
          <a:xfrm>
            <a:off x="6818312" y="3868737"/>
            <a:ext cx="530225" cy="214312"/>
            <a:chOff x="0" y="0"/>
            <a:chExt cx="2147483647" cy="2147483647"/>
          </a:xfrm>
        </p:grpSpPr>
        <p:sp>
          <p:nvSpPr>
            <p:cNvPr id="7488" name="Google Shape;7488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9" name="Google Shape;7489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0" name="Google Shape;7490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1" name="Google Shape;7491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2" name="Google Shape;7492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3" name="Google Shape;7493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4" name="Google Shape;7494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95" name="Google Shape;7495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496" name="Google Shape;7496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497" name="Google Shape;7497;p60"/>
          <p:cNvGrpSpPr/>
          <p:nvPr/>
        </p:nvGrpSpPr>
        <p:grpSpPr>
          <a:xfrm>
            <a:off x="7050087" y="4464050"/>
            <a:ext cx="530225" cy="214312"/>
            <a:chOff x="0" y="0"/>
            <a:chExt cx="2147483647" cy="2147483647"/>
          </a:xfrm>
        </p:grpSpPr>
        <p:sp>
          <p:nvSpPr>
            <p:cNvPr id="7498" name="Google Shape;7498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9" name="Google Shape;7499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0" name="Google Shape;7500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1" name="Google Shape;7501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2" name="Google Shape;7502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3" name="Google Shape;7503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4" name="Google Shape;7504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05" name="Google Shape;7505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506" name="Google Shape;7506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507" name="Google Shape;7507;p60"/>
          <p:cNvGrpSpPr/>
          <p:nvPr/>
        </p:nvGrpSpPr>
        <p:grpSpPr>
          <a:xfrm>
            <a:off x="4959350" y="4514850"/>
            <a:ext cx="530225" cy="214312"/>
            <a:chOff x="0" y="0"/>
            <a:chExt cx="2147483647" cy="2147483647"/>
          </a:xfrm>
        </p:grpSpPr>
        <p:sp>
          <p:nvSpPr>
            <p:cNvPr id="7508" name="Google Shape;7508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9" name="Google Shape;7509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0" name="Google Shape;7510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1" name="Google Shape;7511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2" name="Google Shape;7512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3" name="Google Shape;7513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4" name="Google Shape;7514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15" name="Google Shape;7515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516" name="Google Shape;7516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7517" name="Google Shape;7517;p60"/>
          <p:cNvCxnSpPr/>
          <p:nvPr/>
        </p:nvCxnSpPr>
        <p:spPr>
          <a:xfrm rot="10800000">
            <a:off x="6496050" y="4722812"/>
            <a:ext cx="1047750" cy="9667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518" name="Google Shape;7518;p60"/>
          <p:cNvGrpSpPr/>
          <p:nvPr/>
        </p:nvGrpSpPr>
        <p:grpSpPr>
          <a:xfrm>
            <a:off x="2143125" y="4305300"/>
            <a:ext cx="484187" cy="211137"/>
            <a:chOff x="0" y="0"/>
            <a:chExt cx="2147483647" cy="2147483647"/>
          </a:xfrm>
        </p:grpSpPr>
        <p:sp>
          <p:nvSpPr>
            <p:cNvPr id="7519" name="Google Shape;7519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0" name="Google Shape;7520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1" name="Google Shape;7521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2" name="Google Shape;7522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3" name="Google Shape;7523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4" name="Google Shape;7524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5" name="Google Shape;7525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26" name="Google Shape;7526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527" name="Google Shape;7527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528" name="Google Shape;7528;p60"/>
          <p:cNvGrpSpPr/>
          <p:nvPr/>
        </p:nvGrpSpPr>
        <p:grpSpPr>
          <a:xfrm>
            <a:off x="3744912" y="5006975"/>
            <a:ext cx="484187" cy="211137"/>
            <a:chOff x="0" y="0"/>
            <a:chExt cx="2147483647" cy="2147483647"/>
          </a:xfrm>
        </p:grpSpPr>
        <p:sp>
          <p:nvSpPr>
            <p:cNvPr id="7529" name="Google Shape;7529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0" name="Google Shape;7530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1" name="Google Shape;7531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2" name="Google Shape;7532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3" name="Google Shape;7533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4" name="Google Shape;7534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5" name="Google Shape;7535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36" name="Google Shape;7536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537" name="Google Shape;7537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538" name="Google Shape;7538;p60"/>
          <p:cNvGrpSpPr/>
          <p:nvPr/>
        </p:nvGrpSpPr>
        <p:grpSpPr>
          <a:xfrm>
            <a:off x="2881312" y="5194300"/>
            <a:ext cx="484187" cy="211137"/>
            <a:chOff x="0" y="0"/>
            <a:chExt cx="2147483647" cy="2147483647"/>
          </a:xfrm>
        </p:grpSpPr>
        <p:sp>
          <p:nvSpPr>
            <p:cNvPr id="7539" name="Google Shape;7539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0" name="Google Shape;7540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1" name="Google Shape;7541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2" name="Google Shape;7542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3" name="Google Shape;7543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4" name="Google Shape;7544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5" name="Google Shape;7545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46" name="Google Shape;7546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547" name="Google Shape;7547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548" name="Google Shape;7548;p60"/>
          <p:cNvGrpSpPr/>
          <p:nvPr/>
        </p:nvGrpSpPr>
        <p:grpSpPr>
          <a:xfrm>
            <a:off x="1835150" y="5056187"/>
            <a:ext cx="484187" cy="211137"/>
            <a:chOff x="0" y="0"/>
            <a:chExt cx="2147483647" cy="2147483647"/>
          </a:xfrm>
        </p:grpSpPr>
        <p:sp>
          <p:nvSpPr>
            <p:cNvPr id="7549" name="Google Shape;7549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0" name="Google Shape;7550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1" name="Google Shape;7551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2" name="Google Shape;7552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3" name="Google Shape;7553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4" name="Google Shape;7554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5" name="Google Shape;7555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56" name="Google Shape;7556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557" name="Google Shape;7557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558" name="Google Shape;7558;p60"/>
          <p:cNvGrpSpPr/>
          <p:nvPr/>
        </p:nvGrpSpPr>
        <p:grpSpPr>
          <a:xfrm>
            <a:off x="2470150" y="2832100"/>
            <a:ext cx="571500" cy="220662"/>
            <a:chOff x="0" y="0"/>
            <a:chExt cx="2147483647" cy="2147483647"/>
          </a:xfrm>
        </p:grpSpPr>
        <p:sp>
          <p:nvSpPr>
            <p:cNvPr id="7559" name="Google Shape;7559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0" name="Google Shape;7560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1" name="Google Shape;7561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2" name="Google Shape;7562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3" name="Google Shape;7563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4" name="Google Shape;7564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5" name="Google Shape;7565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66" name="Google Shape;7566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567" name="Google Shape;7567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568" name="Google Shape;7568;p60"/>
          <p:cNvGrpSpPr/>
          <p:nvPr/>
        </p:nvGrpSpPr>
        <p:grpSpPr>
          <a:xfrm>
            <a:off x="4111625" y="2951162"/>
            <a:ext cx="571500" cy="220662"/>
            <a:chOff x="0" y="0"/>
            <a:chExt cx="2147483647" cy="2147483647"/>
          </a:xfrm>
        </p:grpSpPr>
        <p:sp>
          <p:nvSpPr>
            <p:cNvPr id="7569" name="Google Shape;7569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0" name="Google Shape;7570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1" name="Google Shape;7571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2" name="Google Shape;7572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3" name="Google Shape;7573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4" name="Google Shape;7574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5" name="Google Shape;7575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76" name="Google Shape;7576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577" name="Google Shape;7577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7578" name="Google Shape;7578;p60"/>
          <p:cNvGrpSpPr/>
          <p:nvPr/>
        </p:nvGrpSpPr>
        <p:grpSpPr>
          <a:xfrm>
            <a:off x="6103937" y="4654550"/>
            <a:ext cx="530225" cy="214312"/>
            <a:chOff x="0" y="0"/>
            <a:chExt cx="2147483647" cy="2147483647"/>
          </a:xfrm>
        </p:grpSpPr>
        <p:sp>
          <p:nvSpPr>
            <p:cNvPr id="7579" name="Google Shape;7579;p60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0" name="Google Shape;7580;p60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1" name="Google Shape;7581;p60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2" name="Google Shape;7582;p60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3" name="Google Shape;7583;p60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4" name="Google Shape;7584;p60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5" name="Google Shape;7585;p60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86" name="Google Shape;7586;p60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587" name="Google Shape;7587;p60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7588" name="Google Shape;7588;p60"/>
          <p:cNvCxnSpPr/>
          <p:nvPr/>
        </p:nvCxnSpPr>
        <p:spPr>
          <a:xfrm flipH="1">
            <a:off x="7566025" y="4311650"/>
            <a:ext cx="541337" cy="249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589" name="Google Shape;7589;p60"/>
          <p:cNvGrpSpPr/>
          <p:nvPr/>
        </p:nvGrpSpPr>
        <p:grpSpPr>
          <a:xfrm>
            <a:off x="8010525" y="4044950"/>
            <a:ext cx="649287" cy="417512"/>
            <a:chOff x="0" y="0"/>
            <a:chExt cx="2147483647" cy="2147483647"/>
          </a:xfrm>
        </p:grpSpPr>
        <p:sp>
          <p:nvSpPr>
            <p:cNvPr id="7590" name="Google Shape;7590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1" name="Google Shape;7591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592" name="Google Shape;7592;p60"/>
          <p:cNvGrpSpPr/>
          <p:nvPr/>
        </p:nvGrpSpPr>
        <p:grpSpPr>
          <a:xfrm>
            <a:off x="4697412" y="2871787"/>
            <a:ext cx="2133600" cy="1082675"/>
            <a:chOff x="0" y="0"/>
            <a:chExt cx="2147483646" cy="2147483647"/>
          </a:xfrm>
        </p:grpSpPr>
        <p:grpSp>
          <p:nvGrpSpPr>
            <p:cNvPr id="7593" name="Google Shape;7593;p60"/>
            <p:cNvGrpSpPr/>
            <p:nvPr/>
          </p:nvGrpSpPr>
          <p:grpSpPr>
            <a:xfrm>
              <a:off x="986602703" y="0"/>
              <a:ext cx="534326473" cy="671455368"/>
              <a:chOff x="0" y="0"/>
              <a:chExt cx="2147483647" cy="2147483647"/>
            </a:xfrm>
          </p:grpSpPr>
          <p:sp>
            <p:nvSpPr>
              <p:cNvPr id="7594" name="Google Shape;7594;p60"/>
              <p:cNvSpPr/>
              <p:nvPr/>
            </p:nvSpPr>
            <p:spPr>
              <a:xfrm>
                <a:off x="0" y="158945632"/>
                <a:ext cx="2135972584" cy="1933378418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5" name="Google Shape;7595;p60"/>
              <p:cNvSpPr txBox="1"/>
              <p:nvPr/>
            </p:nvSpPr>
            <p:spPr>
              <a:xfrm>
                <a:off x="77896680" y="0"/>
                <a:ext cx="2069586966" cy="2147483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7596" name="Google Shape;7596;p60"/>
            <p:cNvCxnSpPr/>
            <p:nvPr/>
          </p:nvCxnSpPr>
          <p:spPr>
            <a:xfrm>
              <a:off x="0" y="402414493"/>
              <a:ext cx="986603767" cy="6971311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97" name="Google Shape;7597;p60"/>
            <p:cNvCxnSpPr/>
            <p:nvPr/>
          </p:nvCxnSpPr>
          <p:spPr>
            <a:xfrm>
              <a:off x="1449507295" y="547044864"/>
              <a:ext cx="697976351" cy="1600438782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598" name="Google Shape;7598;p60"/>
          <p:cNvGrpSpPr/>
          <p:nvPr/>
        </p:nvGrpSpPr>
        <p:grpSpPr>
          <a:xfrm>
            <a:off x="2384425" y="3703637"/>
            <a:ext cx="2921000" cy="1411287"/>
            <a:chOff x="0" y="0"/>
            <a:chExt cx="2147483647" cy="2147483647"/>
          </a:xfrm>
        </p:grpSpPr>
        <p:cxnSp>
          <p:nvCxnSpPr>
            <p:cNvPr id="7599" name="Google Shape;7599;p60"/>
            <p:cNvCxnSpPr/>
            <p:nvPr/>
          </p:nvCxnSpPr>
          <p:spPr>
            <a:xfrm>
              <a:off x="1873521857" y="0"/>
              <a:ext cx="273961789" cy="260268193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00" name="Google Shape;7600;p60"/>
            <p:cNvCxnSpPr/>
            <p:nvPr/>
          </p:nvCxnSpPr>
          <p:spPr>
            <a:xfrm flipH="1">
              <a:off x="0" y="190258172"/>
              <a:ext cx="14645513" cy="72555159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01" name="Google Shape;7601;p60"/>
            <p:cNvCxnSpPr/>
            <p:nvPr/>
          </p:nvCxnSpPr>
          <p:spPr>
            <a:xfrm flipH="1" rot="10800000">
              <a:off x="1358865420" y="1439004619"/>
              <a:ext cx="534566755" cy="708479027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602" name="Google Shape;7602;p60"/>
          <p:cNvGrpSpPr/>
          <p:nvPr/>
        </p:nvGrpSpPr>
        <p:grpSpPr>
          <a:xfrm>
            <a:off x="3906837" y="3883025"/>
            <a:ext cx="1379537" cy="674687"/>
            <a:chOff x="0" y="0"/>
            <a:chExt cx="2147483647" cy="2147483647"/>
          </a:xfrm>
        </p:grpSpPr>
        <p:cxnSp>
          <p:nvCxnSpPr>
            <p:cNvPr id="7603" name="Google Shape;7603;p60"/>
            <p:cNvCxnSpPr/>
            <p:nvPr/>
          </p:nvCxnSpPr>
          <p:spPr>
            <a:xfrm flipH="1" rot="10800000">
              <a:off x="160875042" y="1562147830"/>
              <a:ext cx="303708452" cy="585335816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604" name="Google Shape;7604;p60"/>
            <p:cNvGrpSpPr/>
            <p:nvPr/>
          </p:nvGrpSpPr>
          <p:grpSpPr>
            <a:xfrm>
              <a:off x="48680006" y="473977194"/>
              <a:ext cx="855435659" cy="1147836950"/>
              <a:chOff x="0" y="0"/>
              <a:chExt cx="2147483647" cy="2147483647"/>
            </a:xfrm>
          </p:grpSpPr>
          <p:sp>
            <p:nvSpPr>
              <p:cNvPr id="7605" name="Google Shape;7605;p60"/>
              <p:cNvSpPr/>
              <p:nvPr/>
            </p:nvSpPr>
            <p:spPr>
              <a:xfrm>
                <a:off x="0" y="330380955"/>
                <a:ext cx="2065079199" cy="1817102691"/>
              </a:xfrm>
              <a:prstGeom prst="ellipse">
                <a:avLst/>
              </a:prstGeom>
              <a:solidFill>
                <a:srgbClr val="0000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6" name="Google Shape;7606;p60"/>
              <p:cNvSpPr txBox="1"/>
              <p:nvPr/>
            </p:nvSpPr>
            <p:spPr>
              <a:xfrm>
                <a:off x="146586712" y="0"/>
                <a:ext cx="2000896934" cy="20183313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IXP</a:t>
                </a:r>
                <a:endParaRPr/>
              </a:p>
            </p:txBody>
          </p:sp>
        </p:grpSp>
        <p:cxnSp>
          <p:nvCxnSpPr>
            <p:cNvPr id="7607" name="Google Shape;7607;p60"/>
            <p:cNvCxnSpPr/>
            <p:nvPr/>
          </p:nvCxnSpPr>
          <p:spPr>
            <a:xfrm flipH="1" rot="10800000">
              <a:off x="871290401" y="37572591"/>
              <a:ext cx="1276193245" cy="1098615132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08" name="Google Shape;7608;p60"/>
            <p:cNvCxnSpPr/>
            <p:nvPr/>
          </p:nvCxnSpPr>
          <p:spPr>
            <a:xfrm>
              <a:off x="0" y="0"/>
              <a:ext cx="467742346" cy="648094061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7609" name="Google Shape;7609;p60"/>
          <p:cNvCxnSpPr/>
          <p:nvPr/>
        </p:nvCxnSpPr>
        <p:spPr>
          <a:xfrm>
            <a:off x="1447800" y="2921000"/>
            <a:ext cx="38100" cy="3095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10" name="Google Shape;7610;p60"/>
          <p:cNvCxnSpPr/>
          <p:nvPr/>
        </p:nvCxnSpPr>
        <p:spPr>
          <a:xfrm>
            <a:off x="1227137" y="3201987"/>
            <a:ext cx="123825" cy="212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11" name="Google Shape;7611;p60"/>
          <p:cNvCxnSpPr/>
          <p:nvPr/>
        </p:nvCxnSpPr>
        <p:spPr>
          <a:xfrm flipH="1" rot="10800000">
            <a:off x="1147762" y="4298950"/>
            <a:ext cx="203200" cy="7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12" name="Google Shape;7612;p60"/>
          <p:cNvSpPr/>
          <p:nvPr/>
        </p:nvSpPr>
        <p:spPr>
          <a:xfrm rot="5400000">
            <a:off x="859631" y="3666331"/>
            <a:ext cx="1252537" cy="381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3" name="Google Shape;7613;p60"/>
          <p:cNvCxnSpPr/>
          <p:nvPr/>
        </p:nvCxnSpPr>
        <p:spPr>
          <a:xfrm flipH="1" rot="10800000">
            <a:off x="1676400" y="3754437"/>
            <a:ext cx="430212" cy="1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14" name="Google Shape;7614;p60"/>
          <p:cNvCxnSpPr/>
          <p:nvPr/>
        </p:nvCxnSpPr>
        <p:spPr>
          <a:xfrm>
            <a:off x="1677987" y="4041775"/>
            <a:ext cx="465137" cy="341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615" name="Google Shape;7615;p60"/>
          <p:cNvGrpSpPr/>
          <p:nvPr/>
        </p:nvGrpSpPr>
        <p:grpSpPr>
          <a:xfrm>
            <a:off x="593725" y="4070350"/>
            <a:ext cx="647700" cy="417512"/>
            <a:chOff x="0" y="0"/>
            <a:chExt cx="2147483647" cy="2147483647"/>
          </a:xfrm>
        </p:grpSpPr>
        <p:sp>
          <p:nvSpPr>
            <p:cNvPr id="7616" name="Google Shape;7616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7" name="Google Shape;7617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618" name="Google Shape;7618;p60"/>
          <p:cNvGrpSpPr/>
          <p:nvPr/>
        </p:nvGrpSpPr>
        <p:grpSpPr>
          <a:xfrm>
            <a:off x="669925" y="3041650"/>
            <a:ext cx="647700" cy="417512"/>
            <a:chOff x="0" y="0"/>
            <a:chExt cx="2147483647" cy="2147483647"/>
          </a:xfrm>
        </p:grpSpPr>
        <p:sp>
          <p:nvSpPr>
            <p:cNvPr id="7619" name="Google Shape;7619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0" name="Google Shape;7620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grpSp>
        <p:nvGrpSpPr>
          <p:cNvPr id="7621" name="Google Shape;7621;p60"/>
          <p:cNvGrpSpPr/>
          <p:nvPr/>
        </p:nvGrpSpPr>
        <p:grpSpPr>
          <a:xfrm>
            <a:off x="1050925" y="2647950"/>
            <a:ext cx="647700" cy="417512"/>
            <a:chOff x="0" y="0"/>
            <a:chExt cx="2147483647" cy="2147483647"/>
          </a:xfrm>
        </p:grpSpPr>
        <p:sp>
          <p:nvSpPr>
            <p:cNvPr id="7622" name="Google Shape;7622;p60"/>
            <p:cNvSpPr/>
            <p:nvPr/>
          </p:nvSpPr>
          <p:spPr>
            <a:xfrm>
              <a:off x="0" y="0"/>
              <a:ext cx="1977140671" cy="2147483647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3" name="Google Shape;7623;p60"/>
            <p:cNvSpPr txBox="1"/>
            <p:nvPr/>
          </p:nvSpPr>
          <p:spPr>
            <a:xfrm>
              <a:off x="214056102" y="97569043"/>
              <a:ext cx="1933427544" cy="1812899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access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</a:t>
              </a:r>
              <a:endParaRPr/>
            </a:p>
          </p:txBody>
        </p:sp>
      </p:grpSp>
      <p:cxnSp>
        <p:nvCxnSpPr>
          <p:cNvPr id="7624" name="Google Shape;7624;p60"/>
          <p:cNvCxnSpPr/>
          <p:nvPr/>
        </p:nvCxnSpPr>
        <p:spPr>
          <a:xfrm rot="10800000">
            <a:off x="5084762" y="5684837"/>
            <a:ext cx="520700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25" name="Google Shape;7625;p60"/>
          <p:cNvCxnSpPr/>
          <p:nvPr/>
        </p:nvCxnSpPr>
        <p:spPr>
          <a:xfrm flipH="1" rot="10800000">
            <a:off x="3389312" y="5689600"/>
            <a:ext cx="306387" cy="1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26" name="Google Shape;7626;p60"/>
          <p:cNvSpPr/>
          <p:nvPr/>
        </p:nvSpPr>
        <p:spPr>
          <a:xfrm>
            <a:off x="3340100" y="5359400"/>
            <a:ext cx="2044700" cy="3810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7" name="Google Shape;7627;p60"/>
          <p:cNvSpPr txBox="1"/>
          <p:nvPr/>
        </p:nvSpPr>
        <p:spPr>
          <a:xfrm>
            <a:off x="3556000" y="5334000"/>
            <a:ext cx="15875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regional net</a:t>
            </a:r>
            <a:endParaRPr/>
          </a:p>
        </p:txBody>
      </p:sp>
      <p:sp>
        <p:nvSpPr>
          <p:cNvPr id="7628" name="Google Shape;7628;p60"/>
          <p:cNvSpPr/>
          <p:nvPr/>
        </p:nvSpPr>
        <p:spPr>
          <a:xfrm>
            <a:off x="1866900" y="3429000"/>
            <a:ext cx="6096000" cy="673100"/>
          </a:xfrm>
          <a:prstGeom prst="ellipse">
            <a:avLst/>
          </a:prstGeom>
          <a:solidFill>
            <a:srgbClr val="FF6600">
              <a:alpha val="6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9" name="Google Shape;7629;p60"/>
          <p:cNvSpPr txBox="1"/>
          <p:nvPr/>
        </p:nvSpPr>
        <p:spPr>
          <a:xfrm>
            <a:off x="3113087" y="3541712"/>
            <a:ext cx="36274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provider network</a:t>
            </a:r>
            <a:endParaRPr/>
          </a:p>
        </p:txBody>
      </p:sp>
      <p:sp>
        <p:nvSpPr>
          <p:cNvPr id="7630" name="Google Shape;7630;p60"/>
          <p:cNvSpPr txBox="1"/>
          <p:nvPr/>
        </p:nvSpPr>
        <p:spPr>
          <a:xfrm>
            <a:off x="485775" y="1011237"/>
            <a:ext cx="82042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 and content provider networks  (e.g., Google, Microsoft,   Akamai) may run their own network, to bring services, content close to end users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4" name="Shape 7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5" name="Google Shape;7635;p6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7636" name="Google Shape;7636;p61"/>
          <p:cNvSpPr txBox="1"/>
          <p:nvPr>
            <p:ph idx="4294967295" type="title"/>
          </p:nvPr>
        </p:nvSpPr>
        <p:spPr>
          <a:xfrm>
            <a:off x="255587" y="165100"/>
            <a:ext cx="8096250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structure: network of networks</a:t>
            </a:r>
            <a:endParaRPr/>
          </a:p>
        </p:txBody>
      </p:sp>
      <p:sp>
        <p:nvSpPr>
          <p:cNvPr id="7637" name="Google Shape;7637;p61"/>
          <p:cNvSpPr txBox="1"/>
          <p:nvPr>
            <p:ph idx="4294967295" type="body"/>
          </p:nvPr>
        </p:nvSpPr>
        <p:spPr>
          <a:xfrm>
            <a:off x="231775" y="5164137"/>
            <a:ext cx="8440737" cy="182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 center: small # of well-connected large networks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“tier-1” commercial ISPs</a:t>
            </a:r>
            <a:r>
              <a:rPr b="0" i="0" lang="en-US" sz="20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(e.g., Level 3, Sprint, AT&amp;T, NTT), national &amp; international coverage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content provider network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(e.g., Google): private network that connects it data centers to Internet, often bypassing tier-1, regional ISPs</a:t>
            </a:r>
            <a:endParaRPr/>
          </a:p>
          <a:p>
            <a:pPr indent="-215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underline_base" id="7638" name="Google Shape;763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674687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639" name="Google Shape;7639;p6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640" name="Google Shape;7640;p61"/>
          <p:cNvSpPr txBox="1"/>
          <p:nvPr/>
        </p:nvSpPr>
        <p:spPr>
          <a:xfrm>
            <a:off x="2189162" y="2486025"/>
            <a:ext cx="649287" cy="4572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IXP</a:t>
            </a:r>
            <a:endParaRPr/>
          </a:p>
        </p:txBody>
      </p:sp>
      <p:sp>
        <p:nvSpPr>
          <p:cNvPr id="7641" name="Google Shape;7641;p61"/>
          <p:cNvSpPr txBox="1"/>
          <p:nvPr/>
        </p:nvSpPr>
        <p:spPr>
          <a:xfrm>
            <a:off x="5029200" y="2409825"/>
            <a:ext cx="647700" cy="4572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IXP</a:t>
            </a:r>
            <a:endParaRPr/>
          </a:p>
        </p:txBody>
      </p:sp>
      <p:cxnSp>
        <p:nvCxnSpPr>
          <p:cNvPr id="7642" name="Google Shape;7642;p61"/>
          <p:cNvCxnSpPr/>
          <p:nvPr/>
        </p:nvCxnSpPr>
        <p:spPr>
          <a:xfrm rot="5400000">
            <a:off x="449262" y="3055937"/>
            <a:ext cx="2362200" cy="3079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43" name="Google Shape;7643;p61"/>
          <p:cNvCxnSpPr/>
          <p:nvPr/>
        </p:nvCxnSpPr>
        <p:spPr>
          <a:xfrm rot="5400000">
            <a:off x="3203575" y="4089400"/>
            <a:ext cx="504825" cy="98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44" name="Google Shape;7644;p61"/>
          <p:cNvCxnSpPr/>
          <p:nvPr/>
        </p:nvCxnSpPr>
        <p:spPr>
          <a:xfrm rot="5400000">
            <a:off x="2349500" y="3935412"/>
            <a:ext cx="620712" cy="290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45" name="Google Shape;7645;p61"/>
          <p:cNvCxnSpPr/>
          <p:nvPr/>
        </p:nvCxnSpPr>
        <p:spPr>
          <a:xfrm flipH="1" rot="-5400000">
            <a:off x="857250" y="3117850"/>
            <a:ext cx="2438400" cy="260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46" name="Google Shape;7646;p61"/>
          <p:cNvCxnSpPr/>
          <p:nvPr/>
        </p:nvCxnSpPr>
        <p:spPr>
          <a:xfrm rot="5400000">
            <a:off x="1389856" y="3418681"/>
            <a:ext cx="1600200" cy="649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47" name="Google Shape;7647;p61"/>
          <p:cNvSpPr txBox="1"/>
          <p:nvPr/>
        </p:nvSpPr>
        <p:spPr>
          <a:xfrm>
            <a:off x="7705725" y="2486025"/>
            <a:ext cx="647700" cy="4572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IXP</a:t>
            </a:r>
            <a:endParaRPr/>
          </a:p>
        </p:txBody>
      </p:sp>
      <p:cxnSp>
        <p:nvCxnSpPr>
          <p:cNvPr id="7648" name="Google Shape;7648;p61"/>
          <p:cNvCxnSpPr/>
          <p:nvPr/>
        </p:nvCxnSpPr>
        <p:spPr>
          <a:xfrm>
            <a:off x="3973512" y="3857625"/>
            <a:ext cx="422275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49" name="Google Shape;7649;p61"/>
          <p:cNvCxnSpPr/>
          <p:nvPr/>
        </p:nvCxnSpPr>
        <p:spPr>
          <a:xfrm rot="10800000">
            <a:off x="4497387" y="3490912"/>
            <a:ext cx="5318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0" name="Google Shape;7650;p61"/>
          <p:cNvCxnSpPr/>
          <p:nvPr/>
        </p:nvCxnSpPr>
        <p:spPr>
          <a:xfrm rot="5400000">
            <a:off x="5187950" y="3946525"/>
            <a:ext cx="620712" cy="290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1" name="Google Shape;7651;p61"/>
          <p:cNvCxnSpPr/>
          <p:nvPr/>
        </p:nvCxnSpPr>
        <p:spPr>
          <a:xfrm flipH="1" rot="-5400000">
            <a:off x="5932487" y="4089400"/>
            <a:ext cx="544512" cy="809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2" name="Google Shape;7652;p61"/>
          <p:cNvCxnSpPr/>
          <p:nvPr/>
        </p:nvCxnSpPr>
        <p:spPr>
          <a:xfrm>
            <a:off x="6721475" y="3770312"/>
            <a:ext cx="412750" cy="714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3" name="Google Shape;7653;p61"/>
          <p:cNvCxnSpPr/>
          <p:nvPr/>
        </p:nvCxnSpPr>
        <p:spPr>
          <a:xfrm>
            <a:off x="6975475" y="2105025"/>
            <a:ext cx="639762" cy="2378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4" name="Google Shape;7654;p61"/>
          <p:cNvCxnSpPr/>
          <p:nvPr/>
        </p:nvCxnSpPr>
        <p:spPr>
          <a:xfrm rot="10800000">
            <a:off x="3081337" y="1647825"/>
            <a:ext cx="5318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5" name="Google Shape;7655;p61"/>
          <p:cNvCxnSpPr/>
          <p:nvPr/>
        </p:nvCxnSpPr>
        <p:spPr>
          <a:xfrm rot="10800000">
            <a:off x="5434012" y="1647825"/>
            <a:ext cx="5302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56" name="Google Shape;7656;p61"/>
          <p:cNvSpPr/>
          <p:nvPr/>
        </p:nvSpPr>
        <p:spPr>
          <a:xfrm>
            <a:off x="2189162" y="1038225"/>
            <a:ext cx="4460875" cy="457200"/>
          </a:xfrm>
          <a:custGeom>
            <a:rect b="b" l="l" r="r" t="t"/>
            <a:pathLst>
              <a:path extrusionOk="0" h="457200" w="4460875">
                <a:moveTo>
                  <a:pt x="115768" y="301291"/>
                </a:moveTo>
                <a:cubicBezTo>
                  <a:pt x="-350443" y="158824"/>
                  <a:pt x="628343" y="9793"/>
                  <a:pt x="2091648" y="443"/>
                </a:cubicBezTo>
                <a:lnTo>
                  <a:pt x="2358739" y="379"/>
                </a:lnTo>
                <a:cubicBezTo>
                  <a:pt x="3538780" y="7348"/>
                  <a:pt x="4460876" y="107456"/>
                  <a:pt x="4460876" y="228600"/>
                </a:cubicBezTo>
                <a:lnTo>
                  <a:pt x="2230438" y="228600"/>
                </a:lnTo>
                <a:lnTo>
                  <a:pt x="115768" y="301291"/>
                </a:lnTo>
                <a:close/>
              </a:path>
              <a:path extrusionOk="0" fill="none" h="457200" w="4460875">
                <a:moveTo>
                  <a:pt x="115768" y="301291"/>
                </a:moveTo>
                <a:cubicBezTo>
                  <a:pt x="-350443" y="158824"/>
                  <a:pt x="628343" y="9793"/>
                  <a:pt x="2091648" y="443"/>
                </a:cubicBezTo>
                <a:lnTo>
                  <a:pt x="2358739" y="379"/>
                </a:lnTo>
                <a:cubicBezTo>
                  <a:pt x="3538780" y="7348"/>
                  <a:pt x="4460876" y="107456"/>
                  <a:pt x="4460876" y="2286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7" name="Google Shape;7657;p61"/>
          <p:cNvCxnSpPr/>
          <p:nvPr/>
        </p:nvCxnSpPr>
        <p:spPr>
          <a:xfrm flipH="1" rot="-5400000">
            <a:off x="7357268" y="2056606"/>
            <a:ext cx="533400" cy="325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8" name="Google Shape;7658;p61"/>
          <p:cNvCxnSpPr/>
          <p:nvPr/>
        </p:nvCxnSpPr>
        <p:spPr>
          <a:xfrm flipH="1" rot="-5400000">
            <a:off x="2163762" y="2135187"/>
            <a:ext cx="457200" cy="244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59" name="Google Shape;7659;p61"/>
          <p:cNvCxnSpPr/>
          <p:nvPr/>
        </p:nvCxnSpPr>
        <p:spPr>
          <a:xfrm flipH="1" rot="-5400000">
            <a:off x="2731293" y="2897981"/>
            <a:ext cx="457200" cy="24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60" name="Google Shape;7660;p61"/>
          <p:cNvCxnSpPr/>
          <p:nvPr/>
        </p:nvCxnSpPr>
        <p:spPr>
          <a:xfrm flipH="1">
            <a:off x="2838450" y="1876425"/>
            <a:ext cx="3163887" cy="773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61" name="Google Shape;7661;p61"/>
          <p:cNvCxnSpPr/>
          <p:nvPr/>
        </p:nvCxnSpPr>
        <p:spPr>
          <a:xfrm flipH="1" rot="-5400000">
            <a:off x="4897437" y="2078037"/>
            <a:ext cx="504825" cy="40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62" name="Google Shape;7662;p61"/>
          <p:cNvCxnSpPr/>
          <p:nvPr/>
        </p:nvCxnSpPr>
        <p:spPr>
          <a:xfrm rot="5400000">
            <a:off x="3483768" y="2518568"/>
            <a:ext cx="1143000" cy="163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63" name="Google Shape;7663;p61"/>
          <p:cNvCxnSpPr/>
          <p:nvPr/>
        </p:nvCxnSpPr>
        <p:spPr>
          <a:xfrm flipH="1" rot="-5400000">
            <a:off x="5362575" y="2938462"/>
            <a:ext cx="304800" cy="161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64" name="Google Shape;7664;p61"/>
          <p:cNvCxnSpPr/>
          <p:nvPr/>
        </p:nvCxnSpPr>
        <p:spPr>
          <a:xfrm flipH="1">
            <a:off x="4217987" y="2790825"/>
            <a:ext cx="811212" cy="544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65" name="Google Shape;7665;p61"/>
          <p:cNvCxnSpPr/>
          <p:nvPr/>
        </p:nvCxnSpPr>
        <p:spPr>
          <a:xfrm flipH="1" rot="-5400000">
            <a:off x="3234531" y="1535906"/>
            <a:ext cx="1470025" cy="22812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66" name="Google Shape;7666;p61"/>
          <p:cNvCxnSpPr/>
          <p:nvPr/>
        </p:nvCxnSpPr>
        <p:spPr>
          <a:xfrm flipH="1" rot="-5400000">
            <a:off x="7421562" y="3551237"/>
            <a:ext cx="1458912" cy="24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67" name="Google Shape;7667;p61"/>
          <p:cNvCxnSpPr/>
          <p:nvPr/>
        </p:nvCxnSpPr>
        <p:spPr>
          <a:xfrm rot="5400000">
            <a:off x="6410325" y="3101975"/>
            <a:ext cx="1535112" cy="12176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68" name="Google Shape;7668;p61"/>
          <p:cNvCxnSpPr/>
          <p:nvPr/>
        </p:nvCxnSpPr>
        <p:spPr>
          <a:xfrm flipH="1">
            <a:off x="6407150" y="2714625"/>
            <a:ext cx="1298575" cy="468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69" name="Google Shape;7669;p61"/>
          <p:cNvCxnSpPr/>
          <p:nvPr/>
        </p:nvCxnSpPr>
        <p:spPr>
          <a:xfrm flipH="1">
            <a:off x="5676900" y="2028825"/>
            <a:ext cx="830262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670" name="Google Shape;7670;p61"/>
          <p:cNvCxnSpPr/>
          <p:nvPr/>
        </p:nvCxnSpPr>
        <p:spPr>
          <a:xfrm>
            <a:off x="5297487" y="1884362"/>
            <a:ext cx="2433637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671" name="Google Shape;7671;p61"/>
          <p:cNvSpPr/>
          <p:nvPr/>
        </p:nvSpPr>
        <p:spPr>
          <a:xfrm>
            <a:off x="1135062" y="1266825"/>
            <a:ext cx="1984375" cy="7905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Tier 1 ISP</a:t>
            </a:r>
            <a:endParaRPr/>
          </a:p>
        </p:txBody>
      </p:sp>
      <p:sp>
        <p:nvSpPr>
          <p:cNvPr id="7672" name="Google Shape;7672;p61"/>
          <p:cNvSpPr/>
          <p:nvPr/>
        </p:nvSpPr>
        <p:spPr>
          <a:xfrm>
            <a:off x="3487737" y="1266825"/>
            <a:ext cx="1982787" cy="7905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Tier 1 ISP</a:t>
            </a:r>
            <a:endParaRPr/>
          </a:p>
        </p:txBody>
      </p:sp>
      <p:sp>
        <p:nvSpPr>
          <p:cNvPr id="7673" name="Google Shape;7673;p61"/>
          <p:cNvSpPr/>
          <p:nvPr/>
        </p:nvSpPr>
        <p:spPr>
          <a:xfrm>
            <a:off x="5921375" y="1266825"/>
            <a:ext cx="2108200" cy="838200"/>
          </a:xfrm>
          <a:prstGeom prst="ellipse">
            <a:avLst/>
          </a:prstGeom>
          <a:solidFill>
            <a:srgbClr val="00206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endParaRPr/>
          </a:p>
        </p:txBody>
      </p:sp>
      <p:sp>
        <p:nvSpPr>
          <p:cNvPr id="7674" name="Google Shape;7674;p61"/>
          <p:cNvSpPr/>
          <p:nvPr/>
        </p:nvSpPr>
        <p:spPr>
          <a:xfrm>
            <a:off x="2514600" y="3095625"/>
            <a:ext cx="1982787" cy="790575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Regional ISP</a:t>
            </a:r>
            <a:endParaRPr/>
          </a:p>
        </p:txBody>
      </p:sp>
      <p:sp>
        <p:nvSpPr>
          <p:cNvPr id="7675" name="Google Shape;7675;p61"/>
          <p:cNvSpPr/>
          <p:nvPr/>
        </p:nvSpPr>
        <p:spPr>
          <a:xfrm>
            <a:off x="5029200" y="3095625"/>
            <a:ext cx="1982787" cy="790575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Regional ISP</a:t>
            </a:r>
            <a:endParaRPr/>
          </a:p>
        </p:txBody>
      </p:sp>
      <p:sp>
        <p:nvSpPr>
          <p:cNvPr id="7676" name="Google Shape;7676;p61"/>
          <p:cNvSpPr/>
          <p:nvPr/>
        </p:nvSpPr>
        <p:spPr>
          <a:xfrm>
            <a:off x="2027237" y="4391025"/>
            <a:ext cx="844550" cy="631825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/>
          </a:p>
        </p:txBody>
      </p:sp>
      <p:sp>
        <p:nvSpPr>
          <p:cNvPr id="7677" name="Google Shape;7677;p61"/>
          <p:cNvSpPr/>
          <p:nvPr/>
        </p:nvSpPr>
        <p:spPr>
          <a:xfrm>
            <a:off x="1054100" y="4391025"/>
            <a:ext cx="844550" cy="631825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/>
          </a:p>
        </p:txBody>
      </p:sp>
      <p:sp>
        <p:nvSpPr>
          <p:cNvPr id="7678" name="Google Shape;7678;p61"/>
          <p:cNvSpPr/>
          <p:nvPr/>
        </p:nvSpPr>
        <p:spPr>
          <a:xfrm>
            <a:off x="5921375" y="4391025"/>
            <a:ext cx="844550" cy="631825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/>
          </a:p>
        </p:txBody>
      </p:sp>
      <p:sp>
        <p:nvSpPr>
          <p:cNvPr id="7679" name="Google Shape;7679;p61"/>
          <p:cNvSpPr/>
          <p:nvPr/>
        </p:nvSpPr>
        <p:spPr>
          <a:xfrm>
            <a:off x="4946650" y="4391025"/>
            <a:ext cx="846137" cy="631825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/>
          </a:p>
        </p:txBody>
      </p:sp>
      <p:sp>
        <p:nvSpPr>
          <p:cNvPr id="7680" name="Google Shape;7680;p61"/>
          <p:cNvSpPr/>
          <p:nvPr/>
        </p:nvSpPr>
        <p:spPr>
          <a:xfrm>
            <a:off x="3973512" y="4391025"/>
            <a:ext cx="846137" cy="631825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/>
          </a:p>
        </p:txBody>
      </p:sp>
      <p:sp>
        <p:nvSpPr>
          <p:cNvPr id="7681" name="Google Shape;7681;p61"/>
          <p:cNvSpPr/>
          <p:nvPr/>
        </p:nvSpPr>
        <p:spPr>
          <a:xfrm>
            <a:off x="3000375" y="4391025"/>
            <a:ext cx="844550" cy="631825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/>
          </a:p>
        </p:txBody>
      </p:sp>
      <p:sp>
        <p:nvSpPr>
          <p:cNvPr id="7682" name="Google Shape;7682;p61"/>
          <p:cNvSpPr/>
          <p:nvPr/>
        </p:nvSpPr>
        <p:spPr>
          <a:xfrm>
            <a:off x="6894512" y="4391025"/>
            <a:ext cx="844550" cy="631825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/>
          </a:p>
        </p:txBody>
      </p:sp>
      <p:sp>
        <p:nvSpPr>
          <p:cNvPr id="7683" name="Google Shape;7683;p61"/>
          <p:cNvSpPr/>
          <p:nvPr/>
        </p:nvSpPr>
        <p:spPr>
          <a:xfrm>
            <a:off x="7867650" y="4391025"/>
            <a:ext cx="844550" cy="631825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7" name="Shape 7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8" name="Google Shape;7688;p6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7689" name="Google Shape;768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37" y="914400"/>
            <a:ext cx="5027612" cy="173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0" name="Google Shape;7690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75" y="1452562"/>
            <a:ext cx="8385175" cy="4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691" name="Google Shape;7691;p62"/>
          <p:cNvSpPr txBox="1"/>
          <p:nvPr>
            <p:ph idx="4294967295" type="title"/>
          </p:nvPr>
        </p:nvSpPr>
        <p:spPr>
          <a:xfrm>
            <a:off x="233362" y="114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Tier-1 ISP: e.g., Sprint</a:t>
            </a:r>
            <a:endParaRPr/>
          </a:p>
        </p:txBody>
      </p:sp>
      <p:sp>
        <p:nvSpPr>
          <p:cNvPr id="7692" name="Google Shape;7692;p6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7693" name="Google Shape;7693;p62"/>
          <p:cNvGrpSpPr/>
          <p:nvPr/>
        </p:nvGrpSpPr>
        <p:grpSpPr>
          <a:xfrm>
            <a:off x="1371600" y="1725612"/>
            <a:ext cx="3863975" cy="3017837"/>
            <a:chOff x="0" y="0"/>
            <a:chExt cx="2147483647" cy="2147483647"/>
          </a:xfrm>
        </p:grpSpPr>
        <p:grpSp>
          <p:nvGrpSpPr>
            <p:cNvPr id="7694" name="Google Shape;7694;p62"/>
            <p:cNvGrpSpPr/>
            <p:nvPr/>
          </p:nvGrpSpPr>
          <p:grpSpPr>
            <a:xfrm>
              <a:off x="0" y="0"/>
              <a:ext cx="2147483647" cy="2147483647"/>
              <a:chOff x="1371600" y="1725612"/>
              <a:chExt cx="3863975" cy="3017837"/>
            </a:xfrm>
          </p:grpSpPr>
          <p:sp>
            <p:nvSpPr>
              <p:cNvPr id="7695" name="Google Shape;7695;p62"/>
              <p:cNvSpPr txBox="1"/>
              <p:nvPr/>
            </p:nvSpPr>
            <p:spPr>
              <a:xfrm>
                <a:off x="2074862" y="1751012"/>
                <a:ext cx="2476500" cy="299243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696" name="Google Shape;7696;p62"/>
              <p:cNvCxnSpPr/>
              <p:nvPr/>
            </p:nvCxnSpPr>
            <p:spPr>
              <a:xfrm rot="10800000">
                <a:off x="2235200" y="3087687"/>
                <a:ext cx="44767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697" name="Google Shape;7697;p62"/>
              <p:cNvCxnSpPr/>
              <p:nvPr/>
            </p:nvCxnSpPr>
            <p:spPr>
              <a:xfrm rot="10800000">
                <a:off x="2235200" y="3219450"/>
                <a:ext cx="447675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698" name="Google Shape;7698;p62"/>
              <p:cNvSpPr txBox="1"/>
              <p:nvPr/>
            </p:nvSpPr>
            <p:spPr>
              <a:xfrm flipH="1">
                <a:off x="2120900" y="2840037"/>
                <a:ext cx="363537" cy="458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…</a:t>
                </a:r>
                <a:endParaRPr/>
              </a:p>
            </p:txBody>
          </p:sp>
          <p:grpSp>
            <p:nvGrpSpPr>
              <p:cNvPr id="7699" name="Google Shape;7699;p62"/>
              <p:cNvGrpSpPr/>
              <p:nvPr/>
            </p:nvGrpSpPr>
            <p:grpSpPr>
              <a:xfrm flipH="1">
                <a:off x="2566987" y="3275012"/>
                <a:ext cx="1230312" cy="450850"/>
                <a:chOff x="4646612" y="3968750"/>
                <a:chExt cx="1506537" cy="527050"/>
              </a:xfrm>
            </p:grpSpPr>
            <p:cxnSp>
              <p:nvCxnSpPr>
                <p:cNvPr id="7700" name="Google Shape;7700;p62"/>
                <p:cNvCxnSpPr/>
                <p:nvPr/>
              </p:nvCxnSpPr>
              <p:spPr>
                <a:xfrm flipH="1">
                  <a:off x="4646612" y="3992562"/>
                  <a:ext cx="374650" cy="493712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01" name="Google Shape;7701;p62"/>
                <p:cNvCxnSpPr/>
                <p:nvPr/>
              </p:nvCxnSpPr>
              <p:spPr>
                <a:xfrm>
                  <a:off x="5094287" y="3968750"/>
                  <a:ext cx="319087" cy="5270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02" name="Google Shape;7702;p62"/>
                <p:cNvCxnSpPr/>
                <p:nvPr/>
              </p:nvCxnSpPr>
              <p:spPr>
                <a:xfrm>
                  <a:off x="5262562" y="3968750"/>
                  <a:ext cx="890587" cy="5143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703" name="Google Shape;7703;p62"/>
              <p:cNvCxnSpPr/>
              <p:nvPr/>
            </p:nvCxnSpPr>
            <p:spPr>
              <a:xfrm rot="10800000">
                <a:off x="2887662" y="2433637"/>
                <a:ext cx="0" cy="5651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04" name="Google Shape;7704;p62"/>
              <p:cNvCxnSpPr/>
              <p:nvPr/>
            </p:nvCxnSpPr>
            <p:spPr>
              <a:xfrm flipH="1">
                <a:off x="2519362" y="3303587"/>
                <a:ext cx="306387" cy="4222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05" name="Google Shape;7705;p62"/>
              <p:cNvCxnSpPr/>
              <p:nvPr/>
            </p:nvCxnSpPr>
            <p:spPr>
              <a:xfrm>
                <a:off x="2886075" y="3282950"/>
                <a:ext cx="260350" cy="45085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06" name="Google Shape;7706;p62"/>
              <p:cNvCxnSpPr/>
              <p:nvPr/>
            </p:nvCxnSpPr>
            <p:spPr>
              <a:xfrm>
                <a:off x="3022600" y="3282950"/>
                <a:ext cx="728662" cy="43973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707" name="Google Shape;7707;p62"/>
              <p:cNvSpPr txBox="1"/>
              <p:nvPr/>
            </p:nvSpPr>
            <p:spPr>
              <a:xfrm>
                <a:off x="2513012" y="4271962"/>
                <a:ext cx="181292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to/from customers</a:t>
                </a:r>
                <a:endParaRPr/>
              </a:p>
            </p:txBody>
          </p:sp>
          <p:sp>
            <p:nvSpPr>
              <p:cNvPr id="7708" name="Google Shape;7708;p62"/>
              <p:cNvSpPr txBox="1"/>
              <p:nvPr/>
            </p:nvSpPr>
            <p:spPr>
              <a:xfrm>
                <a:off x="3590925" y="2697162"/>
                <a:ext cx="858837" cy="338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peering</a:t>
                </a:r>
                <a:endParaRPr/>
              </a:p>
            </p:txBody>
          </p:sp>
          <p:sp>
            <p:nvSpPr>
              <p:cNvPr id="7709" name="Google Shape;7709;p62"/>
              <p:cNvSpPr txBox="1"/>
              <p:nvPr/>
            </p:nvSpPr>
            <p:spPr>
              <a:xfrm>
                <a:off x="2597150" y="2170112"/>
                <a:ext cx="1811337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to/from backbone</a:t>
                </a:r>
                <a:endParaRPr/>
              </a:p>
            </p:txBody>
          </p:sp>
          <p:sp>
            <p:nvSpPr>
              <p:cNvPr id="7710" name="Google Shape;7710;p62"/>
              <p:cNvSpPr txBox="1"/>
              <p:nvPr/>
            </p:nvSpPr>
            <p:spPr>
              <a:xfrm>
                <a:off x="2151062" y="1808162"/>
                <a:ext cx="2297112" cy="2816225"/>
              </a:xfrm>
              <a:prstGeom prst="rect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11" name="Google Shape;7711;p62"/>
              <p:cNvCxnSpPr/>
              <p:nvPr/>
            </p:nvCxnSpPr>
            <p:spPr>
              <a:xfrm rot="10800000">
                <a:off x="3533775" y="2474912"/>
                <a:ext cx="0" cy="56356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12" name="Google Shape;7712;p62"/>
              <p:cNvCxnSpPr/>
              <p:nvPr/>
            </p:nvCxnSpPr>
            <p:spPr>
              <a:xfrm>
                <a:off x="3746500" y="3092450"/>
                <a:ext cx="571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13" name="Google Shape;7713;p62"/>
              <p:cNvCxnSpPr/>
              <p:nvPr/>
            </p:nvCxnSpPr>
            <p:spPr>
              <a:xfrm>
                <a:off x="3746500" y="3222625"/>
                <a:ext cx="571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714" name="Google Shape;7714;p62"/>
              <p:cNvSpPr txBox="1"/>
              <p:nvPr/>
            </p:nvSpPr>
            <p:spPr>
              <a:xfrm>
                <a:off x="3825875" y="2841625"/>
                <a:ext cx="460375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…</a:t>
                </a:r>
                <a:endParaRPr/>
              </a:p>
            </p:txBody>
          </p:sp>
          <p:grpSp>
            <p:nvGrpSpPr>
              <p:cNvPr id="7715" name="Google Shape;7715;p62"/>
              <p:cNvGrpSpPr/>
              <p:nvPr/>
            </p:nvGrpSpPr>
            <p:grpSpPr>
              <a:xfrm>
                <a:off x="3771900" y="3998912"/>
                <a:ext cx="131762" cy="265112"/>
                <a:chOff x="7091362" y="4357688"/>
                <a:chExt cx="152400" cy="547687"/>
              </a:xfrm>
            </p:grpSpPr>
            <p:cxnSp>
              <p:nvCxnSpPr>
                <p:cNvPr id="7716" name="Google Shape;7716;p62"/>
                <p:cNvCxnSpPr/>
                <p:nvPr/>
              </p:nvCxnSpPr>
              <p:spPr>
                <a:xfrm rot="5400000">
                  <a:off x="6817518" y="4631531"/>
                  <a:ext cx="54768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17" name="Google Shape;7717;p62"/>
                <p:cNvCxnSpPr/>
                <p:nvPr/>
              </p:nvCxnSpPr>
              <p:spPr>
                <a:xfrm rot="5400000">
                  <a:off x="6969918" y="4631531"/>
                  <a:ext cx="54768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718" name="Google Shape;7718;p62"/>
              <p:cNvSpPr txBox="1"/>
              <p:nvPr/>
            </p:nvSpPr>
            <p:spPr>
              <a:xfrm flipH="1" rot="-5400000">
                <a:off x="3558381" y="3964781"/>
                <a:ext cx="377825" cy="455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…</a:t>
                </a:r>
                <a:endParaRPr/>
              </a:p>
            </p:txBody>
          </p:sp>
          <p:grpSp>
            <p:nvGrpSpPr>
              <p:cNvPr id="7719" name="Google Shape;7719;p62"/>
              <p:cNvGrpSpPr/>
              <p:nvPr/>
            </p:nvGrpSpPr>
            <p:grpSpPr>
              <a:xfrm>
                <a:off x="3138487" y="4013200"/>
                <a:ext cx="133350" cy="265112"/>
                <a:chOff x="7091362" y="4357688"/>
                <a:chExt cx="152400" cy="547687"/>
              </a:xfrm>
            </p:grpSpPr>
            <p:cxnSp>
              <p:nvCxnSpPr>
                <p:cNvPr id="7720" name="Google Shape;7720;p62"/>
                <p:cNvCxnSpPr/>
                <p:nvPr/>
              </p:nvCxnSpPr>
              <p:spPr>
                <a:xfrm rot="5400000">
                  <a:off x="6817518" y="4631531"/>
                  <a:ext cx="54768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21" name="Google Shape;7721;p62"/>
                <p:cNvCxnSpPr/>
                <p:nvPr/>
              </p:nvCxnSpPr>
              <p:spPr>
                <a:xfrm rot="5400000">
                  <a:off x="6969918" y="4631531"/>
                  <a:ext cx="54768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722" name="Google Shape;7722;p62"/>
              <p:cNvSpPr txBox="1"/>
              <p:nvPr/>
            </p:nvSpPr>
            <p:spPr>
              <a:xfrm flipH="1" rot="-5400000">
                <a:off x="2917031" y="3953668"/>
                <a:ext cx="379412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…</a:t>
                </a:r>
                <a:endParaRPr/>
              </a:p>
            </p:txBody>
          </p:sp>
          <p:grpSp>
            <p:nvGrpSpPr>
              <p:cNvPr id="7723" name="Google Shape;7723;p62"/>
              <p:cNvGrpSpPr/>
              <p:nvPr/>
            </p:nvGrpSpPr>
            <p:grpSpPr>
              <a:xfrm>
                <a:off x="2452687" y="4010025"/>
                <a:ext cx="146050" cy="265112"/>
                <a:chOff x="7091362" y="4357688"/>
                <a:chExt cx="152400" cy="547687"/>
              </a:xfrm>
            </p:grpSpPr>
            <p:cxnSp>
              <p:nvCxnSpPr>
                <p:cNvPr id="7724" name="Google Shape;7724;p62"/>
                <p:cNvCxnSpPr/>
                <p:nvPr/>
              </p:nvCxnSpPr>
              <p:spPr>
                <a:xfrm rot="5400000">
                  <a:off x="6817518" y="4631531"/>
                  <a:ext cx="54768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25" name="Google Shape;7725;p62"/>
                <p:cNvCxnSpPr/>
                <p:nvPr/>
              </p:nvCxnSpPr>
              <p:spPr>
                <a:xfrm rot="5400000">
                  <a:off x="6969918" y="4631531"/>
                  <a:ext cx="547687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726" name="Google Shape;7726;p62"/>
              <p:cNvSpPr txBox="1"/>
              <p:nvPr/>
            </p:nvSpPr>
            <p:spPr>
              <a:xfrm flipH="1" rot="-5400000">
                <a:off x="2234406" y="3955256"/>
                <a:ext cx="379412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…</a:t>
                </a:r>
                <a:endParaRPr/>
              </a:p>
            </p:txBody>
          </p:sp>
          <p:sp>
            <p:nvSpPr>
              <p:cNvPr id="7727" name="Google Shape;7727;p62"/>
              <p:cNvSpPr txBox="1"/>
              <p:nvPr/>
            </p:nvSpPr>
            <p:spPr>
              <a:xfrm>
                <a:off x="2281237" y="1871662"/>
                <a:ext cx="2035175" cy="30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POP: point-of-presence</a:t>
                </a:r>
                <a:endParaRPr/>
              </a:p>
            </p:txBody>
          </p:sp>
          <p:cxnSp>
            <p:nvCxnSpPr>
              <p:cNvPr id="7728" name="Google Shape;7728;p62"/>
              <p:cNvCxnSpPr/>
              <p:nvPr/>
            </p:nvCxnSpPr>
            <p:spPr>
              <a:xfrm>
                <a:off x="5067300" y="3092450"/>
                <a:ext cx="0" cy="13652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729" name="Google Shape;7729;p62"/>
              <p:cNvCxnSpPr/>
              <p:nvPr/>
            </p:nvCxnSpPr>
            <p:spPr>
              <a:xfrm>
                <a:off x="5235575" y="3813175"/>
                <a:ext cx="0" cy="14605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730" name="Google Shape;7730;p62"/>
              <p:cNvSpPr/>
              <p:nvPr/>
            </p:nvSpPr>
            <p:spPr>
              <a:xfrm>
                <a:off x="1371600" y="1725612"/>
                <a:ext cx="754062" cy="2982912"/>
              </a:xfrm>
              <a:custGeom>
                <a:rect b="b" l="l" r="r" t="t"/>
                <a:pathLst>
                  <a:path extrusionOk="0" h="1879" w="475">
                    <a:moveTo>
                      <a:pt x="0" y="1224"/>
                    </a:moveTo>
                    <a:lnTo>
                      <a:pt x="475" y="0"/>
                    </a:lnTo>
                    <a:lnTo>
                      <a:pt x="468" y="1879"/>
                    </a:lnTo>
                    <a:lnTo>
                      <a:pt x="0" y="1224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CC000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31" name="Google Shape;7731;p62"/>
            <p:cNvGrpSpPr/>
            <p:nvPr/>
          </p:nvGrpSpPr>
          <p:grpSpPr>
            <a:xfrm>
              <a:off x="1222152586" y="1394838601"/>
              <a:ext cx="302554219" cy="237509661"/>
              <a:chOff x="0" y="0"/>
              <a:chExt cx="2147483647" cy="2147483647"/>
            </a:xfrm>
          </p:grpSpPr>
          <p:sp>
            <p:nvSpPr>
              <p:cNvPr id="7732" name="Google Shape;7732;p62"/>
              <p:cNvSpPr/>
              <p:nvPr/>
            </p:nvSpPr>
            <p:spPr>
              <a:xfrm flipH="1" rot="10800000">
                <a:off x="6031165" y="580398454"/>
                <a:ext cx="2141452383" cy="1567085192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3" name="Google Shape;7733;p62"/>
              <p:cNvSpPr txBox="1"/>
              <p:nvPr/>
            </p:nvSpPr>
            <p:spPr>
              <a:xfrm>
                <a:off x="0" y="800958416"/>
                <a:ext cx="2147483575" cy="568789348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4" name="Google Shape;7734;p62"/>
              <p:cNvSpPr/>
              <p:nvPr/>
            </p:nvSpPr>
            <p:spPr>
              <a:xfrm flipH="1" rot="10800000">
                <a:off x="0" y="0"/>
                <a:ext cx="2141448651" cy="156708519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5" name="Google Shape;7735;p62"/>
              <p:cNvSpPr/>
              <p:nvPr/>
            </p:nvSpPr>
            <p:spPr>
              <a:xfrm>
                <a:off x="548933662" y="475932463"/>
                <a:ext cx="1043583230" cy="789344635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6" name="Google Shape;7736;p62"/>
              <p:cNvSpPr/>
              <p:nvPr/>
            </p:nvSpPr>
            <p:spPr>
              <a:xfrm>
                <a:off x="440352060" y="278590291"/>
                <a:ext cx="1260744548" cy="545581279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7" name="Google Shape;7737;p62"/>
              <p:cNvSpPr/>
              <p:nvPr/>
            </p:nvSpPr>
            <p:spPr>
              <a:xfrm>
                <a:off x="1266773771" y="742913874"/>
                <a:ext cx="464482351" cy="475932504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8" name="Google Shape;7738;p62"/>
              <p:cNvSpPr/>
              <p:nvPr/>
            </p:nvSpPr>
            <p:spPr>
              <a:xfrm>
                <a:off x="416223561" y="754527726"/>
                <a:ext cx="458451200" cy="475927588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39" name="Google Shape;7739;p62"/>
              <p:cNvCxnSpPr/>
              <p:nvPr/>
            </p:nvCxnSpPr>
            <p:spPr>
              <a:xfrm rot="10800000">
                <a:off x="15" y="789344666"/>
                <a:ext cx="6031150" cy="6036161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740" name="Google Shape;7740;p62"/>
              <p:cNvCxnSpPr/>
              <p:nvPr/>
            </p:nvCxnSpPr>
            <p:spPr>
              <a:xfrm rot="10800000">
                <a:off x="2141448690" y="777740701"/>
                <a:ext cx="6034956" cy="6036161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7741" name="Google Shape;7741;p62"/>
            <p:cNvGrpSpPr/>
            <p:nvPr/>
          </p:nvGrpSpPr>
          <p:grpSpPr>
            <a:xfrm>
              <a:off x="857882319" y="1390991720"/>
              <a:ext cx="302554219" cy="237509661"/>
              <a:chOff x="0" y="0"/>
              <a:chExt cx="2147483647" cy="2147483647"/>
            </a:xfrm>
          </p:grpSpPr>
          <p:sp>
            <p:nvSpPr>
              <p:cNvPr id="7742" name="Google Shape;7742;p62"/>
              <p:cNvSpPr/>
              <p:nvPr/>
            </p:nvSpPr>
            <p:spPr>
              <a:xfrm flipH="1" rot="10800000">
                <a:off x="6031165" y="580398454"/>
                <a:ext cx="2141452383" cy="1567085192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3" name="Google Shape;7743;p62"/>
              <p:cNvSpPr txBox="1"/>
              <p:nvPr/>
            </p:nvSpPr>
            <p:spPr>
              <a:xfrm>
                <a:off x="0" y="800958416"/>
                <a:ext cx="2147483575" cy="568789348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4" name="Google Shape;7744;p62"/>
              <p:cNvSpPr/>
              <p:nvPr/>
            </p:nvSpPr>
            <p:spPr>
              <a:xfrm flipH="1" rot="10800000">
                <a:off x="0" y="0"/>
                <a:ext cx="2141448651" cy="156708519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5" name="Google Shape;7745;p62"/>
              <p:cNvSpPr/>
              <p:nvPr/>
            </p:nvSpPr>
            <p:spPr>
              <a:xfrm>
                <a:off x="548933662" y="475932463"/>
                <a:ext cx="1043583230" cy="789344635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6" name="Google Shape;7746;p62"/>
              <p:cNvSpPr/>
              <p:nvPr/>
            </p:nvSpPr>
            <p:spPr>
              <a:xfrm>
                <a:off x="440352060" y="278590291"/>
                <a:ext cx="1260744548" cy="545581279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7" name="Google Shape;7747;p62"/>
              <p:cNvSpPr/>
              <p:nvPr/>
            </p:nvSpPr>
            <p:spPr>
              <a:xfrm>
                <a:off x="1266773771" y="742913874"/>
                <a:ext cx="464482351" cy="475932504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8" name="Google Shape;7748;p62"/>
              <p:cNvSpPr/>
              <p:nvPr/>
            </p:nvSpPr>
            <p:spPr>
              <a:xfrm>
                <a:off x="416223561" y="754527726"/>
                <a:ext cx="458451200" cy="475927588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49" name="Google Shape;7749;p62"/>
              <p:cNvCxnSpPr/>
              <p:nvPr/>
            </p:nvCxnSpPr>
            <p:spPr>
              <a:xfrm rot="10800000">
                <a:off x="15" y="789344666"/>
                <a:ext cx="6031150" cy="6036161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750" name="Google Shape;7750;p62"/>
              <p:cNvCxnSpPr/>
              <p:nvPr/>
            </p:nvCxnSpPr>
            <p:spPr>
              <a:xfrm rot="10800000">
                <a:off x="2141448690" y="777740701"/>
                <a:ext cx="6034956" cy="6036161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7751" name="Google Shape;7751;p62"/>
            <p:cNvGrpSpPr/>
            <p:nvPr/>
          </p:nvGrpSpPr>
          <p:grpSpPr>
            <a:xfrm>
              <a:off x="491524525" y="1392492461"/>
              <a:ext cx="302554219" cy="237509661"/>
              <a:chOff x="0" y="0"/>
              <a:chExt cx="2147483647" cy="2147483647"/>
            </a:xfrm>
          </p:grpSpPr>
          <p:sp>
            <p:nvSpPr>
              <p:cNvPr id="7752" name="Google Shape;7752;p62"/>
              <p:cNvSpPr/>
              <p:nvPr/>
            </p:nvSpPr>
            <p:spPr>
              <a:xfrm flipH="1" rot="10800000">
                <a:off x="6031165" y="580398454"/>
                <a:ext cx="2141452383" cy="1567085192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3" name="Google Shape;7753;p62"/>
              <p:cNvSpPr txBox="1"/>
              <p:nvPr/>
            </p:nvSpPr>
            <p:spPr>
              <a:xfrm>
                <a:off x="0" y="800958416"/>
                <a:ext cx="2147483575" cy="568789348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4" name="Google Shape;7754;p62"/>
              <p:cNvSpPr/>
              <p:nvPr/>
            </p:nvSpPr>
            <p:spPr>
              <a:xfrm flipH="1" rot="10800000">
                <a:off x="0" y="0"/>
                <a:ext cx="2141448651" cy="156708519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5" name="Google Shape;7755;p62"/>
              <p:cNvSpPr/>
              <p:nvPr/>
            </p:nvSpPr>
            <p:spPr>
              <a:xfrm>
                <a:off x="548933662" y="475932463"/>
                <a:ext cx="1043583230" cy="789344635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6" name="Google Shape;7756;p62"/>
              <p:cNvSpPr/>
              <p:nvPr/>
            </p:nvSpPr>
            <p:spPr>
              <a:xfrm>
                <a:off x="440352060" y="278590291"/>
                <a:ext cx="1260744548" cy="545581279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7" name="Google Shape;7757;p62"/>
              <p:cNvSpPr/>
              <p:nvPr/>
            </p:nvSpPr>
            <p:spPr>
              <a:xfrm>
                <a:off x="1266773771" y="742913874"/>
                <a:ext cx="464482351" cy="475932504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8" name="Google Shape;7758;p62"/>
              <p:cNvSpPr/>
              <p:nvPr/>
            </p:nvSpPr>
            <p:spPr>
              <a:xfrm>
                <a:off x="416223561" y="754527726"/>
                <a:ext cx="458451200" cy="475927588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59" name="Google Shape;7759;p62"/>
              <p:cNvCxnSpPr/>
              <p:nvPr/>
            </p:nvCxnSpPr>
            <p:spPr>
              <a:xfrm rot="10800000">
                <a:off x="15" y="789344666"/>
                <a:ext cx="6031150" cy="6036161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760" name="Google Shape;7760;p62"/>
              <p:cNvCxnSpPr/>
              <p:nvPr/>
            </p:nvCxnSpPr>
            <p:spPr>
              <a:xfrm rot="10800000">
                <a:off x="2141448690" y="777740701"/>
                <a:ext cx="6034956" cy="6036161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7761" name="Google Shape;7761;p62"/>
            <p:cNvGrpSpPr/>
            <p:nvPr/>
          </p:nvGrpSpPr>
          <p:grpSpPr>
            <a:xfrm>
              <a:off x="699429378" y="899361620"/>
              <a:ext cx="302554219" cy="237509661"/>
              <a:chOff x="0" y="0"/>
              <a:chExt cx="2147483647" cy="2147483647"/>
            </a:xfrm>
          </p:grpSpPr>
          <p:sp>
            <p:nvSpPr>
              <p:cNvPr id="7762" name="Google Shape;7762;p62"/>
              <p:cNvSpPr/>
              <p:nvPr/>
            </p:nvSpPr>
            <p:spPr>
              <a:xfrm flipH="1" rot="10800000">
                <a:off x="6031165" y="580398454"/>
                <a:ext cx="2141452383" cy="1567085192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3" name="Google Shape;7763;p62"/>
              <p:cNvSpPr txBox="1"/>
              <p:nvPr/>
            </p:nvSpPr>
            <p:spPr>
              <a:xfrm>
                <a:off x="0" y="800958416"/>
                <a:ext cx="2147483575" cy="568789348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4" name="Google Shape;7764;p62"/>
              <p:cNvSpPr/>
              <p:nvPr/>
            </p:nvSpPr>
            <p:spPr>
              <a:xfrm flipH="1" rot="10800000">
                <a:off x="0" y="0"/>
                <a:ext cx="2141448651" cy="156708519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5" name="Google Shape;7765;p62"/>
              <p:cNvSpPr/>
              <p:nvPr/>
            </p:nvSpPr>
            <p:spPr>
              <a:xfrm>
                <a:off x="548933662" y="475932463"/>
                <a:ext cx="1043583230" cy="789344635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6" name="Google Shape;7766;p62"/>
              <p:cNvSpPr/>
              <p:nvPr/>
            </p:nvSpPr>
            <p:spPr>
              <a:xfrm>
                <a:off x="440352060" y="278590291"/>
                <a:ext cx="1260744548" cy="545581279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7" name="Google Shape;7767;p62"/>
              <p:cNvSpPr/>
              <p:nvPr/>
            </p:nvSpPr>
            <p:spPr>
              <a:xfrm>
                <a:off x="1266773771" y="742913874"/>
                <a:ext cx="464482351" cy="475932504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8" name="Google Shape;7768;p62"/>
              <p:cNvSpPr/>
              <p:nvPr/>
            </p:nvSpPr>
            <p:spPr>
              <a:xfrm>
                <a:off x="416223561" y="754527726"/>
                <a:ext cx="458451200" cy="475927588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69" name="Google Shape;7769;p62"/>
              <p:cNvCxnSpPr/>
              <p:nvPr/>
            </p:nvCxnSpPr>
            <p:spPr>
              <a:xfrm rot="10800000">
                <a:off x="15" y="789344666"/>
                <a:ext cx="6031150" cy="6036161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770" name="Google Shape;7770;p62"/>
              <p:cNvCxnSpPr/>
              <p:nvPr/>
            </p:nvCxnSpPr>
            <p:spPr>
              <a:xfrm rot="10800000">
                <a:off x="2141448690" y="777740701"/>
                <a:ext cx="6034956" cy="6036161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7771" name="Google Shape;7771;p62"/>
            <p:cNvGrpSpPr/>
            <p:nvPr/>
          </p:nvGrpSpPr>
          <p:grpSpPr>
            <a:xfrm>
              <a:off x="1040981430" y="900862361"/>
              <a:ext cx="302554219" cy="237509661"/>
              <a:chOff x="0" y="0"/>
              <a:chExt cx="2147483647" cy="2147483647"/>
            </a:xfrm>
          </p:grpSpPr>
          <p:sp>
            <p:nvSpPr>
              <p:cNvPr id="7772" name="Google Shape;7772;p62"/>
              <p:cNvSpPr/>
              <p:nvPr/>
            </p:nvSpPr>
            <p:spPr>
              <a:xfrm flipH="1" rot="10800000">
                <a:off x="6031165" y="580398454"/>
                <a:ext cx="2141452383" cy="1567085192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3" name="Google Shape;7773;p62"/>
              <p:cNvSpPr txBox="1"/>
              <p:nvPr/>
            </p:nvSpPr>
            <p:spPr>
              <a:xfrm>
                <a:off x="0" y="800958416"/>
                <a:ext cx="2147483575" cy="568789348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4" name="Google Shape;7774;p62"/>
              <p:cNvSpPr/>
              <p:nvPr/>
            </p:nvSpPr>
            <p:spPr>
              <a:xfrm flipH="1" rot="10800000">
                <a:off x="0" y="0"/>
                <a:ext cx="2141448651" cy="1567085192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5" name="Google Shape;7775;p62"/>
              <p:cNvSpPr/>
              <p:nvPr/>
            </p:nvSpPr>
            <p:spPr>
              <a:xfrm>
                <a:off x="548933662" y="475932463"/>
                <a:ext cx="1043583230" cy="789344635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6" name="Google Shape;7776;p62"/>
              <p:cNvSpPr/>
              <p:nvPr/>
            </p:nvSpPr>
            <p:spPr>
              <a:xfrm>
                <a:off x="440352060" y="278590291"/>
                <a:ext cx="1260744548" cy="545581279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7" name="Google Shape;7777;p62"/>
              <p:cNvSpPr/>
              <p:nvPr/>
            </p:nvSpPr>
            <p:spPr>
              <a:xfrm>
                <a:off x="1266773771" y="742913874"/>
                <a:ext cx="464482351" cy="475932504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8" name="Google Shape;7778;p62"/>
              <p:cNvSpPr/>
              <p:nvPr/>
            </p:nvSpPr>
            <p:spPr>
              <a:xfrm>
                <a:off x="416223561" y="754527726"/>
                <a:ext cx="458451200" cy="475927588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79" name="Google Shape;7779;p62"/>
              <p:cNvCxnSpPr/>
              <p:nvPr/>
            </p:nvCxnSpPr>
            <p:spPr>
              <a:xfrm rot="10800000">
                <a:off x="15" y="789344666"/>
                <a:ext cx="6031150" cy="6036161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780" name="Google Shape;7780;p62"/>
              <p:cNvCxnSpPr/>
              <p:nvPr/>
            </p:nvCxnSpPr>
            <p:spPr>
              <a:xfrm rot="10800000">
                <a:off x="2141448690" y="777740701"/>
                <a:ext cx="6034956" cy="60361616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5" name="Shape 7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6" name="Google Shape;7786;p63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87" name="Google Shape;7787;p63"/>
          <p:cNvSpPr txBox="1"/>
          <p:nvPr/>
        </p:nvSpPr>
        <p:spPr>
          <a:xfrm>
            <a:off x="627300" y="1432650"/>
            <a:ext cx="40584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Add a Knowledge Check question Here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1" name="Shape 7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" name="Google Shape;7792;p6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7793" name="Google Shape;779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794" name="Google Shape;7794;p64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1: roadmap</a:t>
            </a:r>
            <a:endParaRPr/>
          </a:p>
        </p:txBody>
      </p:sp>
      <p:sp>
        <p:nvSpPr>
          <p:cNvPr id="7795" name="Google Shape;7795;p64"/>
          <p:cNvSpPr txBox="1"/>
          <p:nvPr>
            <p:ph idx="4294967295" type="body"/>
          </p:nvPr>
        </p:nvSpPr>
        <p:spPr>
          <a:xfrm>
            <a:off x="487362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1.1 what </a:t>
            </a: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the Internet?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edge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 systems, access networks, links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1.3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core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 switching, circuit switching, network structure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1.4 delay, loss, throughput in networks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protocol layers, service models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1.6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networks under attack: security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1.7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history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96" name="Google Shape;7796;p6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0" name="Shape 7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01" name="Google Shape;7801;p65"/>
          <p:cNvCxnSpPr/>
          <p:nvPr/>
        </p:nvCxnSpPr>
        <p:spPr>
          <a:xfrm>
            <a:off x="1643062" y="4237037"/>
            <a:ext cx="741362" cy="35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802" name="Google Shape;7802;p65"/>
          <p:cNvGrpSpPr/>
          <p:nvPr/>
        </p:nvGrpSpPr>
        <p:grpSpPr>
          <a:xfrm>
            <a:off x="2359025" y="4284662"/>
            <a:ext cx="1162050" cy="715962"/>
            <a:chOff x="0" y="0"/>
            <a:chExt cx="2147483647" cy="2147483647"/>
          </a:xfrm>
        </p:grpSpPr>
        <p:sp>
          <p:nvSpPr>
            <p:cNvPr id="7803" name="Google Shape;7803;p65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4" name="Google Shape;7804;p65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5" name="Google Shape;7805;p65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6" name="Google Shape;7806;p65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7" name="Google Shape;7807;p65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8" name="Google Shape;7808;p65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9" name="Google Shape;7809;p65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10" name="Google Shape;7810;p65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811" name="Google Shape;7811;p65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7812" name="Google Shape;7812;p65"/>
          <p:cNvCxnSpPr/>
          <p:nvPr/>
        </p:nvCxnSpPr>
        <p:spPr>
          <a:xfrm>
            <a:off x="3567112" y="4656137"/>
            <a:ext cx="193357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13" name="Google Shape;7813;p65"/>
          <p:cNvSpPr txBox="1"/>
          <p:nvPr/>
        </p:nvSpPr>
        <p:spPr>
          <a:xfrm>
            <a:off x="3233737" y="4527550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4" name="Google Shape;7814;p65"/>
          <p:cNvSpPr txBox="1"/>
          <p:nvPr/>
        </p:nvSpPr>
        <p:spPr>
          <a:xfrm>
            <a:off x="3389312" y="4527550"/>
            <a:ext cx="147637" cy="20002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5" name="Google Shape;7815;p65"/>
          <p:cNvSpPr txBox="1"/>
          <p:nvPr/>
        </p:nvSpPr>
        <p:spPr>
          <a:xfrm>
            <a:off x="3524250" y="4465637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16" name="Google Shape;7816;p65"/>
          <p:cNvCxnSpPr/>
          <p:nvPr/>
        </p:nvCxnSpPr>
        <p:spPr>
          <a:xfrm flipH="1" rot="10800000">
            <a:off x="1641475" y="4776787"/>
            <a:ext cx="735012" cy="5508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17" name="Google Shape;7817;p65"/>
          <p:cNvSpPr txBox="1"/>
          <p:nvPr/>
        </p:nvSpPr>
        <p:spPr>
          <a:xfrm>
            <a:off x="2181225" y="4427537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18" name="Google Shape;7818;p65"/>
          <p:cNvCxnSpPr/>
          <p:nvPr/>
        </p:nvCxnSpPr>
        <p:spPr>
          <a:xfrm>
            <a:off x="2132012" y="4364037"/>
            <a:ext cx="2111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19" name="Google Shape;7819;p65"/>
          <p:cNvSpPr txBox="1"/>
          <p:nvPr/>
        </p:nvSpPr>
        <p:spPr>
          <a:xfrm>
            <a:off x="765175" y="3921125"/>
            <a:ext cx="403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820" name="Google Shape;7820;p65"/>
          <p:cNvSpPr txBox="1"/>
          <p:nvPr/>
        </p:nvSpPr>
        <p:spPr>
          <a:xfrm>
            <a:off x="941387" y="487362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7821" name="Google Shape;7821;p65"/>
          <p:cNvGrpSpPr/>
          <p:nvPr/>
        </p:nvGrpSpPr>
        <p:grpSpPr>
          <a:xfrm>
            <a:off x="915987" y="3921125"/>
            <a:ext cx="779462" cy="679450"/>
            <a:chOff x="-69850" y="2338387"/>
            <a:chExt cx="1557337" cy="1754187"/>
          </a:xfrm>
        </p:grpSpPr>
        <p:pic>
          <p:nvPicPr>
            <p:cNvPr descr="desktop_computer_stylized_medium" id="7822" name="Google Shape;7822;p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23" name="Google Shape;7823;p6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4" name="Google Shape;7824;p65"/>
          <p:cNvGrpSpPr/>
          <p:nvPr/>
        </p:nvGrpSpPr>
        <p:grpSpPr>
          <a:xfrm>
            <a:off x="966787" y="4927600"/>
            <a:ext cx="779462" cy="679450"/>
            <a:chOff x="-69850" y="2338387"/>
            <a:chExt cx="1557337" cy="1754187"/>
          </a:xfrm>
        </p:grpSpPr>
        <p:pic>
          <p:nvPicPr>
            <p:cNvPr descr="desktop_computer_stylized_medium" id="7825" name="Google Shape;7825;p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26" name="Google Shape;7826;p6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7" name="Google Shape;7827;p65"/>
          <p:cNvGrpSpPr/>
          <p:nvPr/>
        </p:nvGrpSpPr>
        <p:grpSpPr>
          <a:xfrm>
            <a:off x="5497512" y="4329112"/>
            <a:ext cx="1162050" cy="715962"/>
            <a:chOff x="0" y="0"/>
            <a:chExt cx="2147483647" cy="2147483647"/>
          </a:xfrm>
        </p:grpSpPr>
        <p:sp>
          <p:nvSpPr>
            <p:cNvPr id="7828" name="Google Shape;7828;p65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9" name="Google Shape;7829;p65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0" name="Google Shape;7830;p65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1" name="Google Shape;7831;p65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2" name="Google Shape;7832;p65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3" name="Google Shape;7833;p65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4" name="Google Shape;7834;p65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35" name="Google Shape;7835;p65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836" name="Google Shape;7836;p65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7837" name="Google Shape;7837;p65"/>
          <p:cNvSpPr txBox="1"/>
          <p:nvPr/>
        </p:nvSpPr>
        <p:spPr>
          <a:xfrm>
            <a:off x="1744662" y="5083175"/>
            <a:ext cx="139700" cy="18573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8" name="Google Shape;7838;p65"/>
          <p:cNvCxnSpPr/>
          <p:nvPr/>
        </p:nvCxnSpPr>
        <p:spPr>
          <a:xfrm flipH="1" rot="10800000">
            <a:off x="1919287" y="5053012"/>
            <a:ext cx="220662" cy="161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39" name="Google Shape;7839;p65"/>
          <p:cNvSpPr txBox="1"/>
          <p:nvPr/>
        </p:nvSpPr>
        <p:spPr>
          <a:xfrm>
            <a:off x="3081337" y="4529137"/>
            <a:ext cx="147637" cy="2000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0" name="Google Shape;7840;p65"/>
          <p:cNvSpPr txBox="1"/>
          <p:nvPr/>
        </p:nvSpPr>
        <p:spPr>
          <a:xfrm>
            <a:off x="2932112" y="4527550"/>
            <a:ext cx="147637" cy="2000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1" name="Google Shape;7841;p65"/>
          <p:cNvSpPr txBox="1"/>
          <p:nvPr/>
        </p:nvSpPr>
        <p:spPr>
          <a:xfrm>
            <a:off x="2779712" y="4530725"/>
            <a:ext cx="147637" cy="2000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2" name="Google Shape;7842;p6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7843" name="Google Shape;7843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162" y="890587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844" name="Google Shape;7844;p65"/>
          <p:cNvSpPr txBox="1"/>
          <p:nvPr>
            <p:ph idx="4294967295" type="title"/>
          </p:nvPr>
        </p:nvSpPr>
        <p:spPr>
          <a:xfrm>
            <a:off x="347662" y="809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How do loss and delay occur?</a:t>
            </a:r>
            <a:endParaRPr/>
          </a:p>
        </p:txBody>
      </p:sp>
      <p:sp>
        <p:nvSpPr>
          <p:cNvPr id="7845" name="Google Shape;7845;p65"/>
          <p:cNvSpPr txBox="1"/>
          <p:nvPr>
            <p:ph idx="4294967295" type="body"/>
          </p:nvPr>
        </p:nvSpPr>
        <p:spPr>
          <a:xfrm>
            <a:off x="579437" y="1371600"/>
            <a:ext cx="856456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packets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queue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 router buffers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packet arrival rate to link (temporarily) exceeds output link capacity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packets queue, wait for turn</a:t>
            </a:r>
            <a:endParaRPr/>
          </a:p>
        </p:txBody>
      </p:sp>
      <p:grpSp>
        <p:nvGrpSpPr>
          <p:cNvPr id="7846" name="Google Shape;7846;p65"/>
          <p:cNvGrpSpPr/>
          <p:nvPr/>
        </p:nvGrpSpPr>
        <p:grpSpPr>
          <a:xfrm>
            <a:off x="3621087" y="2982912"/>
            <a:ext cx="3979863" cy="1454150"/>
            <a:chOff x="3586162" y="3317875"/>
            <a:chExt cx="3979863" cy="1454150"/>
          </a:xfrm>
        </p:grpSpPr>
        <p:sp>
          <p:nvSpPr>
            <p:cNvPr id="7847" name="Google Shape;7847;p65"/>
            <p:cNvSpPr txBox="1"/>
            <p:nvPr/>
          </p:nvSpPr>
          <p:spPr>
            <a:xfrm>
              <a:off x="4130675" y="3317875"/>
              <a:ext cx="34353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packet being transmitted </a:t>
              </a: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(delay)</a:t>
              </a:r>
              <a:endParaRPr/>
            </a:p>
          </p:txBody>
        </p:sp>
        <p:cxnSp>
          <p:nvCxnSpPr>
            <p:cNvPr id="7848" name="Google Shape;7848;p65"/>
            <p:cNvCxnSpPr/>
            <p:nvPr/>
          </p:nvCxnSpPr>
          <p:spPr>
            <a:xfrm flipH="1">
              <a:off x="3586162" y="3641725"/>
              <a:ext cx="1681162" cy="1130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849" name="Google Shape;7849;p65"/>
          <p:cNvGrpSpPr/>
          <p:nvPr/>
        </p:nvGrpSpPr>
        <p:grpSpPr>
          <a:xfrm>
            <a:off x="3338512" y="4802187"/>
            <a:ext cx="3414713" cy="804862"/>
            <a:chOff x="3338512" y="5102225"/>
            <a:chExt cx="3414713" cy="804862"/>
          </a:xfrm>
        </p:grpSpPr>
        <p:sp>
          <p:nvSpPr>
            <p:cNvPr id="7850" name="Google Shape;7850;p65"/>
            <p:cNvSpPr txBox="1"/>
            <p:nvPr/>
          </p:nvSpPr>
          <p:spPr>
            <a:xfrm>
              <a:off x="4016375" y="5540375"/>
              <a:ext cx="27368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packets queueing</a:t>
              </a:r>
              <a:r>
                <a:rPr b="0" i="0" lang="en-US" sz="18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(delay)</a:t>
              </a:r>
              <a:endParaRPr/>
            </a:p>
          </p:txBody>
        </p:sp>
        <p:cxnSp>
          <p:nvCxnSpPr>
            <p:cNvPr id="7851" name="Google Shape;7851;p65"/>
            <p:cNvCxnSpPr/>
            <p:nvPr/>
          </p:nvCxnSpPr>
          <p:spPr>
            <a:xfrm rot="10800000">
              <a:off x="3338512" y="5102225"/>
              <a:ext cx="747712" cy="6413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7852" name="Google Shape;7852;p65"/>
          <p:cNvGrpSpPr/>
          <p:nvPr/>
        </p:nvGrpSpPr>
        <p:grpSpPr>
          <a:xfrm>
            <a:off x="2517775" y="4764087"/>
            <a:ext cx="4248150" cy="1511300"/>
            <a:chOff x="2517775" y="5064125"/>
            <a:chExt cx="4248150" cy="1511300"/>
          </a:xfrm>
        </p:grpSpPr>
        <p:cxnSp>
          <p:nvCxnSpPr>
            <p:cNvPr id="7853" name="Google Shape;7853;p65"/>
            <p:cNvCxnSpPr/>
            <p:nvPr/>
          </p:nvCxnSpPr>
          <p:spPr>
            <a:xfrm flipH="1" rot="10800000">
              <a:off x="2854325" y="5064125"/>
              <a:ext cx="166687" cy="9334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54" name="Google Shape;7854;p65"/>
            <p:cNvSpPr txBox="1"/>
            <p:nvPr/>
          </p:nvSpPr>
          <p:spPr>
            <a:xfrm>
              <a:off x="2517775" y="5934075"/>
              <a:ext cx="4248150" cy="641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free (available) buffers: arriving packets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dropped (</a:t>
              </a: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loss</a:t>
              </a: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if no free buffers</a:t>
              </a:r>
              <a:endParaRPr/>
            </a:p>
          </p:txBody>
        </p:sp>
      </p:grpSp>
      <p:sp>
        <p:nvSpPr>
          <p:cNvPr id="7855" name="Google Shape;7855;p6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9" name="Shape 7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0" name="Google Shape;7860;p6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7861" name="Google Shape;786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828675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862" name="Google Shape;7862;p66"/>
          <p:cNvSpPr txBox="1"/>
          <p:nvPr>
            <p:ph idx="4294967295" type="title"/>
          </p:nvPr>
        </p:nvSpPr>
        <p:spPr>
          <a:xfrm>
            <a:off x="452437" y="200025"/>
            <a:ext cx="7772400" cy="81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Four sources of packet delay</a:t>
            </a:r>
            <a:endParaRPr/>
          </a:p>
        </p:txBody>
      </p:sp>
      <p:sp>
        <p:nvSpPr>
          <p:cNvPr id="7863" name="Google Shape;7863;p66"/>
          <p:cNvSpPr txBox="1"/>
          <p:nvPr>
            <p:ph idx="4294967295" type="body"/>
          </p:nvPr>
        </p:nvSpPr>
        <p:spPr>
          <a:xfrm>
            <a:off x="862012" y="4491037"/>
            <a:ext cx="3810000" cy="163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proc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 nodal processing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check bit errors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determine output link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typically &lt; msec</a:t>
            </a:r>
            <a:endParaRPr/>
          </a:p>
        </p:txBody>
      </p:sp>
      <p:sp>
        <p:nvSpPr>
          <p:cNvPr id="7864" name="Google Shape;7864;p66"/>
          <p:cNvSpPr txBox="1"/>
          <p:nvPr/>
        </p:nvSpPr>
        <p:spPr>
          <a:xfrm>
            <a:off x="4802187" y="4492625"/>
            <a:ext cx="38100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487" lvl="0" marL="34448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queue</a:t>
            </a: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 queueing delay</a:t>
            </a:r>
            <a:endParaRPr/>
          </a:p>
          <a:p>
            <a:pPr indent="-344487" lvl="0" marL="3444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time waiting at output link for transmission </a:t>
            </a:r>
            <a:endParaRPr/>
          </a:p>
          <a:p>
            <a:pPr indent="-344487" lvl="0" marL="34448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depends on congestion level of router</a:t>
            </a:r>
            <a:endParaRPr/>
          </a:p>
        </p:txBody>
      </p:sp>
      <p:sp>
        <p:nvSpPr>
          <p:cNvPr id="7865" name="Google Shape;7865;p6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7866" name="Google Shape;7866;p66"/>
          <p:cNvGrpSpPr/>
          <p:nvPr/>
        </p:nvGrpSpPr>
        <p:grpSpPr>
          <a:xfrm>
            <a:off x="1743075" y="1249362"/>
            <a:ext cx="5894387" cy="2935287"/>
            <a:chOff x="0" y="0"/>
            <a:chExt cx="2147483647" cy="2147483647"/>
          </a:xfrm>
        </p:grpSpPr>
        <p:cxnSp>
          <p:nvCxnSpPr>
            <p:cNvPr id="7867" name="Google Shape;7867;p66"/>
            <p:cNvCxnSpPr/>
            <p:nvPr/>
          </p:nvCxnSpPr>
          <p:spPr>
            <a:xfrm>
              <a:off x="319855631" y="444827304"/>
              <a:ext cx="270112820" cy="26016031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868" name="Google Shape;7868;p66"/>
            <p:cNvGrpSpPr/>
            <p:nvPr/>
          </p:nvGrpSpPr>
          <p:grpSpPr>
            <a:xfrm>
              <a:off x="580514720" y="480016918"/>
              <a:ext cx="423575687" cy="523494389"/>
              <a:chOff x="0" y="0"/>
              <a:chExt cx="2147483647" cy="2147483647"/>
            </a:xfrm>
          </p:grpSpPr>
          <p:sp>
            <p:nvSpPr>
              <p:cNvPr id="7869" name="Google Shape;7869;p6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0" name="Google Shape;7870;p6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1" name="Google Shape;7871;p6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2" name="Google Shape;7872;p6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3" name="Google Shape;7873;p6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4" name="Google Shape;7874;p6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5" name="Google Shape;7875;p6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876" name="Google Shape;7876;p6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877" name="Google Shape;7877;p6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cxnSp>
          <p:nvCxnSpPr>
            <p:cNvPr id="7878" name="Google Shape;7878;p66"/>
            <p:cNvCxnSpPr/>
            <p:nvPr/>
          </p:nvCxnSpPr>
          <p:spPr>
            <a:xfrm>
              <a:off x="1020876936" y="751444803"/>
              <a:ext cx="704491729" cy="696857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79" name="Google Shape;7879;p66"/>
            <p:cNvSpPr txBox="1"/>
            <p:nvPr/>
          </p:nvSpPr>
          <p:spPr>
            <a:xfrm>
              <a:off x="1355770597" y="605104663"/>
              <a:ext cx="53791422" cy="14634018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0" name="Google Shape;7880;p66"/>
            <p:cNvSpPr txBox="1"/>
            <p:nvPr/>
          </p:nvSpPr>
          <p:spPr>
            <a:xfrm>
              <a:off x="899412844" y="657369275"/>
              <a:ext cx="53791060" cy="14634018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1" name="Google Shape;7881;p66"/>
            <p:cNvSpPr txBox="1"/>
            <p:nvPr/>
          </p:nvSpPr>
          <p:spPr>
            <a:xfrm>
              <a:off x="958409705" y="657369275"/>
              <a:ext cx="53791060" cy="14634018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82" name="Google Shape;7882;p66"/>
            <p:cNvCxnSpPr/>
            <p:nvPr/>
          </p:nvCxnSpPr>
          <p:spPr>
            <a:xfrm>
              <a:off x="1636873230" y="458764430"/>
              <a:ext cx="13361068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883" name="Google Shape;7883;p66"/>
            <p:cNvSpPr txBox="1"/>
            <p:nvPr/>
          </p:nvSpPr>
          <p:spPr>
            <a:xfrm>
              <a:off x="1005259990" y="612073272"/>
              <a:ext cx="53791422" cy="14634018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4" name="Google Shape;7884;p66"/>
            <p:cNvSpPr txBox="1"/>
            <p:nvPr/>
          </p:nvSpPr>
          <p:spPr>
            <a:xfrm>
              <a:off x="1146968312" y="321715706"/>
              <a:ext cx="506678790" cy="268290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propagation</a:t>
              </a:r>
              <a:endParaRPr/>
            </a:p>
          </p:txBody>
        </p:sp>
        <p:cxnSp>
          <p:nvCxnSpPr>
            <p:cNvPr id="7885" name="Google Shape;7885;p66"/>
            <p:cNvCxnSpPr/>
            <p:nvPr/>
          </p:nvCxnSpPr>
          <p:spPr>
            <a:xfrm rot="10800000">
              <a:off x="1057316059" y="458764430"/>
              <a:ext cx="1162586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886" name="Google Shape;7886;p66"/>
            <p:cNvSpPr txBox="1"/>
            <p:nvPr/>
          </p:nvSpPr>
          <p:spPr>
            <a:xfrm>
              <a:off x="504365226" y="1137039624"/>
              <a:ext cx="469661181" cy="469217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nodal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processing</a:t>
              </a:r>
              <a:endParaRPr/>
            </a:p>
          </p:txBody>
        </p:sp>
        <p:cxnSp>
          <p:nvCxnSpPr>
            <p:cNvPr id="7887" name="Google Shape;7887;p66"/>
            <p:cNvCxnSpPr/>
            <p:nvPr/>
          </p:nvCxnSpPr>
          <p:spPr>
            <a:xfrm rot="10800000">
              <a:off x="595752419" y="1169559676"/>
              <a:ext cx="3036604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7888" name="Google Shape;7888;p66"/>
            <p:cNvCxnSpPr/>
            <p:nvPr/>
          </p:nvCxnSpPr>
          <p:spPr>
            <a:xfrm rot="10800000">
              <a:off x="890736743" y="995345100"/>
              <a:ext cx="14055149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889" name="Google Shape;7889;p66"/>
            <p:cNvSpPr txBox="1"/>
            <p:nvPr/>
          </p:nvSpPr>
          <p:spPr>
            <a:xfrm>
              <a:off x="1039385705" y="1325191234"/>
              <a:ext cx="409507533" cy="268290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queueing</a:t>
              </a:r>
              <a:endParaRPr/>
            </a:p>
          </p:txBody>
        </p:sp>
        <p:cxnSp>
          <p:nvCxnSpPr>
            <p:cNvPr id="7890" name="Google Shape;7890;p66"/>
            <p:cNvCxnSpPr/>
            <p:nvPr/>
          </p:nvCxnSpPr>
          <p:spPr>
            <a:xfrm rot="10800000">
              <a:off x="949733451" y="995345098"/>
              <a:ext cx="216900357" cy="4041776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91" name="Google Shape;7891;p66"/>
            <p:cNvSpPr txBox="1"/>
            <p:nvPr/>
          </p:nvSpPr>
          <p:spPr>
            <a:xfrm>
              <a:off x="135924308" y="1742144932"/>
              <a:ext cx="1801138954" cy="405338714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bin"/>
                <a:buNone/>
              </a:pPr>
              <a:r>
                <a:rPr b="0" i="1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</a:t>
              </a:r>
              <a:r>
                <a:rPr b="0" baseline="-25000" i="0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nodal</a:t>
              </a:r>
              <a:r>
                <a:rPr b="0" i="0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= </a:t>
              </a:r>
              <a:r>
                <a:rPr b="0" i="1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</a:t>
              </a:r>
              <a:r>
                <a:rPr b="0" baseline="-25000" i="0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proc</a:t>
              </a:r>
              <a:r>
                <a:rPr b="0" i="0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+ </a:t>
              </a:r>
              <a:r>
                <a:rPr b="0" i="1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</a:t>
              </a:r>
              <a:r>
                <a:rPr b="0" baseline="-25000" i="0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queue</a:t>
              </a:r>
              <a:r>
                <a:rPr b="0" i="0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+ </a:t>
              </a:r>
              <a:r>
                <a:rPr b="0" i="1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</a:t>
              </a:r>
              <a:r>
                <a:rPr b="0" baseline="-25000" i="0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trans</a:t>
              </a:r>
              <a:r>
                <a:rPr b="0" i="0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+  </a:t>
              </a:r>
              <a:r>
                <a:rPr b="0" i="1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</a:t>
              </a:r>
              <a:r>
                <a:rPr b="0" baseline="-25000" i="0" lang="en-US" sz="2400" u="non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prop</a:t>
              </a:r>
              <a:endParaRPr/>
            </a:p>
          </p:txBody>
        </p:sp>
        <p:cxnSp>
          <p:nvCxnSpPr>
            <p:cNvPr id="7892" name="Google Shape;7892;p66"/>
            <p:cNvCxnSpPr/>
            <p:nvPr/>
          </p:nvCxnSpPr>
          <p:spPr>
            <a:xfrm flipH="1" rot="10800000">
              <a:off x="319170682" y="839712713"/>
              <a:ext cx="267906345" cy="4023405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93" name="Google Shape;7893;p66"/>
            <p:cNvSpPr txBox="1"/>
            <p:nvPr/>
          </p:nvSpPr>
          <p:spPr>
            <a:xfrm>
              <a:off x="515933161" y="584198928"/>
              <a:ext cx="53791422" cy="146340185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94" name="Google Shape;7894;p66"/>
            <p:cNvCxnSpPr/>
            <p:nvPr/>
          </p:nvCxnSpPr>
          <p:spPr>
            <a:xfrm>
              <a:off x="498002941" y="537741751"/>
              <a:ext cx="7692707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895" name="Google Shape;7895;p66"/>
            <p:cNvSpPr txBox="1"/>
            <p:nvPr/>
          </p:nvSpPr>
          <p:spPr>
            <a:xfrm>
              <a:off x="0" y="213703144"/>
              <a:ext cx="146712963" cy="337758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896" name="Google Shape;7896;p66"/>
            <p:cNvSpPr txBox="1"/>
            <p:nvPr/>
          </p:nvSpPr>
          <p:spPr>
            <a:xfrm>
              <a:off x="64202600" y="910561173"/>
              <a:ext cx="141129705" cy="3344918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grpSp>
          <p:nvGrpSpPr>
            <p:cNvPr id="7897" name="Google Shape;7897;p66"/>
            <p:cNvGrpSpPr/>
            <p:nvPr/>
          </p:nvGrpSpPr>
          <p:grpSpPr>
            <a:xfrm>
              <a:off x="54948241" y="213703038"/>
              <a:ext cx="283994440" cy="497092033"/>
              <a:chOff x="-69850" y="2338387"/>
              <a:chExt cx="1557337" cy="1754187"/>
            </a:xfrm>
          </p:grpSpPr>
          <p:pic>
            <p:nvPicPr>
              <p:cNvPr descr="desktop_computer_stylized_medium" id="7898" name="Google Shape;7898;p6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99" name="Google Shape;7899;p66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00" name="Google Shape;7900;p66"/>
            <p:cNvGrpSpPr/>
            <p:nvPr/>
          </p:nvGrpSpPr>
          <p:grpSpPr>
            <a:xfrm>
              <a:off x="73091614" y="950410394"/>
              <a:ext cx="283994789" cy="497092033"/>
              <a:chOff x="-69850" y="2338387"/>
              <a:chExt cx="1557337" cy="1754187"/>
            </a:xfrm>
          </p:grpSpPr>
          <p:pic>
            <p:nvPicPr>
              <p:cNvPr descr="desktop_computer_stylized_medium" id="7901" name="Google Shape;7901;p6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02" name="Google Shape;7902;p66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03" name="Google Shape;7903;p66"/>
            <p:cNvSpPr txBox="1"/>
            <p:nvPr/>
          </p:nvSpPr>
          <p:spPr>
            <a:xfrm>
              <a:off x="453465929" y="0"/>
              <a:ext cx="534442019" cy="268289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transmission</a:t>
              </a:r>
              <a:endParaRPr/>
            </a:p>
          </p:txBody>
        </p:sp>
        <p:cxnSp>
          <p:nvCxnSpPr>
            <p:cNvPr id="7904" name="Google Shape;7904;p66"/>
            <p:cNvCxnSpPr/>
            <p:nvPr/>
          </p:nvCxnSpPr>
          <p:spPr>
            <a:xfrm>
              <a:off x="836367065" y="196281299"/>
              <a:ext cx="192607533" cy="3902404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905" name="Google Shape;7905;p66"/>
            <p:cNvGrpSpPr/>
            <p:nvPr/>
          </p:nvGrpSpPr>
          <p:grpSpPr>
            <a:xfrm>
              <a:off x="1723907959" y="512481344"/>
              <a:ext cx="423575687" cy="523494389"/>
              <a:chOff x="0" y="0"/>
              <a:chExt cx="2147483647" cy="2147483647"/>
            </a:xfrm>
          </p:grpSpPr>
          <p:sp>
            <p:nvSpPr>
              <p:cNvPr id="7906" name="Google Shape;7906;p6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7" name="Google Shape;7907;p6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8" name="Google Shape;7908;p6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9" name="Google Shape;7909;p6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0" name="Google Shape;7910;p6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1" name="Google Shape;7911;p6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2" name="Google Shape;7912;p6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13" name="Google Shape;7913;p6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7914" name="Google Shape;7914;p6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sp>
          <p:nvSpPr>
            <p:cNvPr id="7915" name="Google Shape;7915;p66"/>
            <p:cNvSpPr txBox="1"/>
            <p:nvPr/>
          </p:nvSpPr>
          <p:spPr>
            <a:xfrm>
              <a:off x="356809088" y="1064231326"/>
              <a:ext cx="50922920" cy="135491872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16" name="Google Shape;7916;p66"/>
            <p:cNvCxnSpPr/>
            <p:nvPr/>
          </p:nvCxnSpPr>
          <p:spPr>
            <a:xfrm flipH="1" rot="10800000">
              <a:off x="420686795" y="1042003599"/>
              <a:ext cx="80035318" cy="118476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0" name="Shape 7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1" name="Google Shape;7921;p6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7922" name="Google Shape;7922;p67"/>
          <p:cNvSpPr txBox="1"/>
          <p:nvPr/>
        </p:nvSpPr>
        <p:spPr>
          <a:xfrm>
            <a:off x="627062" y="4459287"/>
            <a:ext cx="3810000" cy="207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trans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 transmission delay: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0" i="0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: packet length (bits) 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: link </a:t>
            </a:r>
            <a:r>
              <a:rPr b="0" i="1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bandwidth (bps)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1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trans</a:t>
            </a:r>
            <a:r>
              <a:rPr b="0" i="1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1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= L/R</a:t>
            </a:r>
            <a:endParaRPr/>
          </a:p>
        </p:txBody>
      </p:sp>
      <p:sp>
        <p:nvSpPr>
          <p:cNvPr id="7923" name="Google Shape;7923;p67"/>
          <p:cNvSpPr txBox="1"/>
          <p:nvPr/>
        </p:nvSpPr>
        <p:spPr>
          <a:xfrm>
            <a:off x="4735512" y="4467225"/>
            <a:ext cx="41529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prop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: propagation delay: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: length of physical link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: propagation speed (~2x10</a:t>
            </a:r>
            <a:r>
              <a:rPr b="0" baseline="30000" i="0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8</a:t>
            </a:r>
            <a:r>
              <a:rPr b="0" i="0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m/sec)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1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0" lang="en-US" sz="20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prop</a:t>
            </a:r>
            <a:r>
              <a:rPr b="0" i="0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1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i="0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/</a:t>
            </a:r>
            <a:r>
              <a:rPr b="0" i="1" lang="en-US" sz="20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endParaRPr/>
          </a:p>
        </p:txBody>
      </p:sp>
      <p:pic>
        <p:nvPicPr>
          <p:cNvPr descr="underline_base" id="7924" name="Google Shape;792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855662"/>
            <a:ext cx="6737350" cy="153987"/>
          </a:xfrm>
          <a:prstGeom prst="rect">
            <a:avLst/>
          </a:prstGeom>
          <a:noFill/>
          <a:ln>
            <a:noFill/>
          </a:ln>
        </p:spPr>
      </p:pic>
      <p:sp>
        <p:nvSpPr>
          <p:cNvPr id="7925" name="Google Shape;7925;p67"/>
          <p:cNvSpPr txBox="1"/>
          <p:nvPr/>
        </p:nvSpPr>
        <p:spPr>
          <a:xfrm>
            <a:off x="452437" y="200025"/>
            <a:ext cx="7772400" cy="81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Four sources of packet delay</a:t>
            </a:r>
            <a:endParaRPr/>
          </a:p>
        </p:txBody>
      </p:sp>
      <p:sp>
        <p:nvSpPr>
          <p:cNvPr id="7926" name="Google Shape;7926;p6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927" name="Google Shape;7927;p67"/>
          <p:cNvSpPr txBox="1"/>
          <p:nvPr/>
        </p:nvSpPr>
        <p:spPr>
          <a:xfrm>
            <a:off x="503237" y="6370637"/>
            <a:ext cx="643096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Java applet for an interactive animation on trans vs. prop delay</a:t>
            </a:r>
            <a:endParaRPr/>
          </a:p>
        </p:txBody>
      </p:sp>
      <p:grpSp>
        <p:nvGrpSpPr>
          <p:cNvPr id="7928" name="Google Shape;7928;p67"/>
          <p:cNvGrpSpPr/>
          <p:nvPr/>
        </p:nvGrpSpPr>
        <p:grpSpPr>
          <a:xfrm>
            <a:off x="2074862" y="5413375"/>
            <a:ext cx="2692400" cy="701675"/>
            <a:chOff x="0" y="0"/>
            <a:chExt cx="2147483646" cy="2147483647"/>
          </a:xfrm>
        </p:grpSpPr>
        <p:sp>
          <p:nvSpPr>
            <p:cNvPr id="7929" name="Google Shape;7929;p67"/>
            <p:cNvSpPr txBox="1"/>
            <p:nvPr/>
          </p:nvSpPr>
          <p:spPr>
            <a:xfrm>
              <a:off x="260926472" y="0"/>
              <a:ext cx="1679145018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trans </a:t>
              </a: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and </a:t>
              </a:r>
              <a:r>
                <a:rPr b="0" i="1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prop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very </a:t>
              </a: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different</a:t>
              </a:r>
              <a:endParaRPr/>
            </a:p>
          </p:txBody>
        </p:sp>
        <p:cxnSp>
          <p:nvCxnSpPr>
            <p:cNvPr id="7930" name="Google Shape;7930;p67"/>
            <p:cNvCxnSpPr/>
            <p:nvPr/>
          </p:nvCxnSpPr>
          <p:spPr>
            <a:xfrm>
              <a:off x="0" y="733859332"/>
              <a:ext cx="442274346" cy="9180"/>
            </a:xfrm>
            <a:prstGeom prst="straightConnector1">
              <a:avLst/>
            </a:prstGeom>
            <a:solidFill>
              <a:schemeClr val="accent1"/>
            </a:solidFill>
            <a:ln cap="flat" cmpd="sng" w="317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931" name="Google Shape;7931;p67"/>
            <p:cNvCxnSpPr/>
            <p:nvPr/>
          </p:nvCxnSpPr>
          <p:spPr>
            <a:xfrm flipH="1">
              <a:off x="1705209300" y="707553786"/>
              <a:ext cx="442274346" cy="9180"/>
            </a:xfrm>
            <a:prstGeom prst="straightConnector1">
              <a:avLst/>
            </a:prstGeom>
            <a:solidFill>
              <a:schemeClr val="accent1"/>
            </a:solidFill>
            <a:ln cap="flat" cmpd="sng" w="31750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7932" name="Google Shape;7932;p67"/>
          <p:cNvSpPr txBox="1"/>
          <p:nvPr/>
        </p:nvSpPr>
        <p:spPr>
          <a:xfrm>
            <a:off x="511175" y="6145212"/>
            <a:ext cx="91471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  <p:cxnSp>
        <p:nvCxnSpPr>
          <p:cNvPr id="7933" name="Google Shape;7933;p67"/>
          <p:cNvCxnSpPr/>
          <p:nvPr/>
        </p:nvCxnSpPr>
        <p:spPr>
          <a:xfrm>
            <a:off x="2620962" y="1857375"/>
            <a:ext cx="741362" cy="355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934" name="Google Shape;7934;p67"/>
          <p:cNvGrpSpPr/>
          <p:nvPr/>
        </p:nvGrpSpPr>
        <p:grpSpPr>
          <a:xfrm>
            <a:off x="3336925" y="1905000"/>
            <a:ext cx="1162050" cy="715962"/>
            <a:chOff x="0" y="0"/>
            <a:chExt cx="2147483647" cy="2147483647"/>
          </a:xfrm>
        </p:grpSpPr>
        <p:sp>
          <p:nvSpPr>
            <p:cNvPr id="7935" name="Google Shape;7935;p67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6" name="Google Shape;7936;p67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7" name="Google Shape;7937;p67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8" name="Google Shape;7938;p67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9" name="Google Shape;7939;p67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0" name="Google Shape;7940;p67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1" name="Google Shape;7941;p67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42" name="Google Shape;7942;p67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943" name="Google Shape;7943;p67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7944" name="Google Shape;7944;p67"/>
          <p:cNvCxnSpPr/>
          <p:nvPr/>
        </p:nvCxnSpPr>
        <p:spPr>
          <a:xfrm>
            <a:off x="4545012" y="2276475"/>
            <a:ext cx="193357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45" name="Google Shape;7945;p67"/>
          <p:cNvSpPr txBox="1"/>
          <p:nvPr/>
        </p:nvSpPr>
        <p:spPr>
          <a:xfrm>
            <a:off x="5464175" y="2076450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6" name="Google Shape;7946;p67"/>
          <p:cNvSpPr txBox="1"/>
          <p:nvPr/>
        </p:nvSpPr>
        <p:spPr>
          <a:xfrm>
            <a:off x="4211637" y="2147887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7" name="Google Shape;7947;p67"/>
          <p:cNvSpPr txBox="1"/>
          <p:nvPr/>
        </p:nvSpPr>
        <p:spPr>
          <a:xfrm>
            <a:off x="4373562" y="2147887"/>
            <a:ext cx="147637" cy="20002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48" name="Google Shape;7948;p67"/>
          <p:cNvCxnSpPr/>
          <p:nvPr/>
        </p:nvCxnSpPr>
        <p:spPr>
          <a:xfrm>
            <a:off x="6235700" y="1876425"/>
            <a:ext cx="3667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49" name="Google Shape;7949;p67"/>
          <p:cNvSpPr txBox="1"/>
          <p:nvPr/>
        </p:nvSpPr>
        <p:spPr>
          <a:xfrm>
            <a:off x="4502150" y="2085975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0" name="Google Shape;7950;p67"/>
          <p:cNvSpPr txBox="1"/>
          <p:nvPr/>
        </p:nvSpPr>
        <p:spPr>
          <a:xfrm>
            <a:off x="4891087" y="1689100"/>
            <a:ext cx="1390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propagation</a:t>
            </a:r>
            <a:endParaRPr/>
          </a:p>
        </p:txBody>
      </p:sp>
      <p:cxnSp>
        <p:nvCxnSpPr>
          <p:cNvPr id="7951" name="Google Shape;7951;p67"/>
          <p:cNvCxnSpPr/>
          <p:nvPr/>
        </p:nvCxnSpPr>
        <p:spPr>
          <a:xfrm rot="10800000">
            <a:off x="4645025" y="1876425"/>
            <a:ext cx="3190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52" name="Google Shape;7952;p67"/>
          <p:cNvSpPr txBox="1"/>
          <p:nvPr/>
        </p:nvSpPr>
        <p:spPr>
          <a:xfrm>
            <a:off x="3127375" y="2803525"/>
            <a:ext cx="1289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nodal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endParaRPr/>
          </a:p>
        </p:txBody>
      </p:sp>
      <p:cxnSp>
        <p:nvCxnSpPr>
          <p:cNvPr id="7953" name="Google Shape;7953;p67"/>
          <p:cNvCxnSpPr/>
          <p:nvPr/>
        </p:nvCxnSpPr>
        <p:spPr>
          <a:xfrm rot="10800000">
            <a:off x="3378200" y="2847975"/>
            <a:ext cx="8334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7954" name="Google Shape;7954;p67"/>
          <p:cNvCxnSpPr/>
          <p:nvPr/>
        </p:nvCxnSpPr>
        <p:spPr>
          <a:xfrm rot="10800000">
            <a:off x="4187825" y="2609850"/>
            <a:ext cx="3857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7955" name="Google Shape;7955;p67"/>
          <p:cNvSpPr txBox="1"/>
          <p:nvPr/>
        </p:nvSpPr>
        <p:spPr>
          <a:xfrm>
            <a:off x="4595812" y="3060700"/>
            <a:ext cx="1123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queueing</a:t>
            </a:r>
            <a:endParaRPr/>
          </a:p>
        </p:txBody>
      </p:sp>
      <p:cxnSp>
        <p:nvCxnSpPr>
          <p:cNvPr id="7956" name="Google Shape;7956;p67"/>
          <p:cNvCxnSpPr/>
          <p:nvPr/>
        </p:nvCxnSpPr>
        <p:spPr>
          <a:xfrm rot="10800000">
            <a:off x="4349750" y="2609850"/>
            <a:ext cx="595312" cy="552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57" name="Google Shape;7957;p67"/>
          <p:cNvSpPr txBox="1"/>
          <p:nvPr/>
        </p:nvSpPr>
        <p:spPr>
          <a:xfrm>
            <a:off x="2116137" y="3630612"/>
            <a:ext cx="4943475" cy="55403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bin"/>
              <a:buNone/>
            </a:pPr>
            <a:r>
              <a:rPr b="0" i="1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nodal</a:t>
            </a: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1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proc</a:t>
            </a: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b="0" i="1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queue</a:t>
            </a: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b="0" i="1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trans</a:t>
            </a:r>
            <a:r>
              <a:rPr b="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+  </a:t>
            </a:r>
            <a:r>
              <a:rPr b="0" i="1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</a:t>
            </a:r>
            <a:r>
              <a:rPr b="0" baseline="-25000" i="0" lang="en-US" sz="2400" u="non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prop</a:t>
            </a:r>
            <a:endParaRPr/>
          </a:p>
        </p:txBody>
      </p:sp>
      <p:cxnSp>
        <p:nvCxnSpPr>
          <p:cNvPr id="7958" name="Google Shape;7958;p67"/>
          <p:cNvCxnSpPr/>
          <p:nvPr/>
        </p:nvCxnSpPr>
        <p:spPr>
          <a:xfrm flipH="1" rot="10800000">
            <a:off x="2619375" y="2397125"/>
            <a:ext cx="735012" cy="5492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59" name="Google Shape;7959;p67"/>
          <p:cNvSpPr txBox="1"/>
          <p:nvPr/>
        </p:nvSpPr>
        <p:spPr>
          <a:xfrm>
            <a:off x="3159125" y="2047875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0" name="Google Shape;7960;p67"/>
          <p:cNvCxnSpPr/>
          <p:nvPr/>
        </p:nvCxnSpPr>
        <p:spPr>
          <a:xfrm>
            <a:off x="3109912" y="1984375"/>
            <a:ext cx="2111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61" name="Google Shape;7961;p67"/>
          <p:cNvSpPr txBox="1"/>
          <p:nvPr/>
        </p:nvSpPr>
        <p:spPr>
          <a:xfrm>
            <a:off x="1743075" y="1541462"/>
            <a:ext cx="4032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7962" name="Google Shape;7962;p67"/>
          <p:cNvSpPr txBox="1"/>
          <p:nvPr/>
        </p:nvSpPr>
        <p:spPr>
          <a:xfrm>
            <a:off x="1919287" y="2493962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grpSp>
        <p:nvGrpSpPr>
          <p:cNvPr id="7963" name="Google Shape;7963;p67"/>
          <p:cNvGrpSpPr/>
          <p:nvPr/>
        </p:nvGrpSpPr>
        <p:grpSpPr>
          <a:xfrm>
            <a:off x="1893887" y="1541462"/>
            <a:ext cx="779462" cy="679450"/>
            <a:chOff x="-69850" y="2338387"/>
            <a:chExt cx="1557337" cy="1754187"/>
          </a:xfrm>
        </p:grpSpPr>
        <p:pic>
          <p:nvPicPr>
            <p:cNvPr descr="desktop_computer_stylized_medium" id="7964" name="Google Shape;7964;p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65" name="Google Shape;7965;p6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66" name="Google Shape;7966;p67"/>
          <p:cNvGrpSpPr/>
          <p:nvPr/>
        </p:nvGrpSpPr>
        <p:grpSpPr>
          <a:xfrm>
            <a:off x="1943100" y="2547937"/>
            <a:ext cx="779462" cy="679450"/>
            <a:chOff x="-69850" y="2338387"/>
            <a:chExt cx="1557337" cy="1754187"/>
          </a:xfrm>
        </p:grpSpPr>
        <p:pic>
          <p:nvPicPr>
            <p:cNvPr descr="desktop_computer_stylized_medium" id="7967" name="Google Shape;7967;p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68" name="Google Shape;7968;p67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69" name="Google Shape;7969;p67"/>
          <p:cNvSpPr txBox="1"/>
          <p:nvPr/>
        </p:nvSpPr>
        <p:spPr>
          <a:xfrm>
            <a:off x="2987675" y="1249362"/>
            <a:ext cx="1466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/>
          </a:p>
        </p:txBody>
      </p:sp>
      <p:cxnSp>
        <p:nvCxnSpPr>
          <p:cNvPr id="7970" name="Google Shape;7970;p67"/>
          <p:cNvCxnSpPr/>
          <p:nvPr/>
        </p:nvCxnSpPr>
        <p:spPr>
          <a:xfrm>
            <a:off x="4038600" y="1517650"/>
            <a:ext cx="528637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7971" name="Google Shape;7971;p67"/>
          <p:cNvGrpSpPr/>
          <p:nvPr/>
        </p:nvGrpSpPr>
        <p:grpSpPr>
          <a:xfrm>
            <a:off x="6473825" y="1949450"/>
            <a:ext cx="1163637" cy="715962"/>
            <a:chOff x="0" y="0"/>
            <a:chExt cx="2147483647" cy="2147483647"/>
          </a:xfrm>
        </p:grpSpPr>
        <p:sp>
          <p:nvSpPr>
            <p:cNvPr id="7972" name="Google Shape;7972;p67"/>
            <p:cNvSpPr/>
            <p:nvPr/>
          </p:nvSpPr>
          <p:spPr>
            <a:xfrm flipH="1" rot="10800000">
              <a:off x="6031165" y="580398454"/>
              <a:ext cx="2141452383" cy="1567085192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3" name="Google Shape;7973;p67"/>
            <p:cNvSpPr txBox="1"/>
            <p:nvPr/>
          </p:nvSpPr>
          <p:spPr>
            <a:xfrm>
              <a:off x="0" y="800958416"/>
              <a:ext cx="2147483575" cy="568789348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4" name="Google Shape;7974;p67"/>
            <p:cNvSpPr/>
            <p:nvPr/>
          </p:nvSpPr>
          <p:spPr>
            <a:xfrm flipH="1" rot="10800000">
              <a:off x="0" y="0"/>
              <a:ext cx="2141448651" cy="1567085192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5" name="Google Shape;7975;p67"/>
            <p:cNvSpPr/>
            <p:nvPr/>
          </p:nvSpPr>
          <p:spPr>
            <a:xfrm>
              <a:off x="548933662" y="475932463"/>
              <a:ext cx="1043583230" cy="789344635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6" name="Google Shape;7976;p67"/>
            <p:cNvSpPr/>
            <p:nvPr/>
          </p:nvSpPr>
          <p:spPr>
            <a:xfrm>
              <a:off x="440352060" y="278590291"/>
              <a:ext cx="1260744548" cy="545581279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7" name="Google Shape;7977;p67"/>
            <p:cNvSpPr/>
            <p:nvPr/>
          </p:nvSpPr>
          <p:spPr>
            <a:xfrm>
              <a:off x="1266773771" y="742913874"/>
              <a:ext cx="464482351" cy="475932504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8" name="Google Shape;7978;p67"/>
            <p:cNvSpPr/>
            <p:nvPr/>
          </p:nvSpPr>
          <p:spPr>
            <a:xfrm>
              <a:off x="416223561" y="754527726"/>
              <a:ext cx="458451200" cy="475927588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79" name="Google Shape;7979;p67"/>
            <p:cNvCxnSpPr/>
            <p:nvPr/>
          </p:nvCxnSpPr>
          <p:spPr>
            <a:xfrm rot="10800000">
              <a:off x="15" y="789344666"/>
              <a:ext cx="6031150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7980" name="Google Shape;7980;p67"/>
            <p:cNvCxnSpPr/>
            <p:nvPr/>
          </p:nvCxnSpPr>
          <p:spPr>
            <a:xfrm rot="10800000">
              <a:off x="2141448690" y="777740701"/>
              <a:ext cx="6034956" cy="6036161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7981" name="Google Shape;7981;p67"/>
          <p:cNvSpPr txBox="1"/>
          <p:nvPr/>
        </p:nvSpPr>
        <p:spPr>
          <a:xfrm>
            <a:off x="2722562" y="2703512"/>
            <a:ext cx="139700" cy="185737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82" name="Google Shape;7982;p67"/>
          <p:cNvCxnSpPr/>
          <p:nvPr/>
        </p:nvCxnSpPr>
        <p:spPr>
          <a:xfrm flipH="1" rot="10800000">
            <a:off x="2897187" y="2673350"/>
            <a:ext cx="220662" cy="161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6" name="Shape 7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" name="Google Shape;7987;p6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7988" name="Google Shape;798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37" y="811212"/>
            <a:ext cx="3986212" cy="185737"/>
          </a:xfrm>
          <a:prstGeom prst="rect">
            <a:avLst/>
          </a:prstGeom>
          <a:noFill/>
          <a:ln>
            <a:noFill/>
          </a:ln>
        </p:spPr>
      </p:pic>
      <p:sp>
        <p:nvSpPr>
          <p:cNvPr id="7989" name="Google Shape;7989;p68"/>
          <p:cNvSpPr txBox="1"/>
          <p:nvPr>
            <p:ph idx="4294967295" type="title"/>
          </p:nvPr>
        </p:nvSpPr>
        <p:spPr>
          <a:xfrm>
            <a:off x="3651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Caravan analogy</a:t>
            </a:r>
            <a:endParaRPr/>
          </a:p>
        </p:txBody>
      </p:sp>
      <p:sp>
        <p:nvSpPr>
          <p:cNvPr id="7990" name="Google Shape;7990;p68"/>
          <p:cNvSpPr txBox="1"/>
          <p:nvPr>
            <p:ph idx="4294967295" type="body"/>
          </p:nvPr>
        </p:nvSpPr>
        <p:spPr>
          <a:xfrm>
            <a:off x="541337" y="2927350"/>
            <a:ext cx="4216400" cy="331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cars “propagate” at </a:t>
            </a:r>
            <a:b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 km/hr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toll booth takes 12 sec to service car (bit transmission time)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car ~ bit; caravan ~ packet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How long until caravan is lined up before 2nd toll booth?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91" name="Google Shape;7991;p68"/>
          <p:cNvSpPr txBox="1"/>
          <p:nvPr>
            <p:ph idx="4294967295" type="body"/>
          </p:nvPr>
        </p:nvSpPr>
        <p:spPr>
          <a:xfrm>
            <a:off x="5227637" y="2941637"/>
            <a:ext cx="3521075" cy="3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 to “push” entire caravan through toll booth onto highway = 12*10 = 120 sec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 for last car to propagate from 1st to 2nd toll both: 100km/(100km/hr)= 1 hr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A: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62 minutes</a:t>
            </a:r>
            <a:endParaRPr/>
          </a:p>
        </p:txBody>
      </p:sp>
      <p:grpSp>
        <p:nvGrpSpPr>
          <p:cNvPr id="7992" name="Google Shape;7992;p68"/>
          <p:cNvGrpSpPr/>
          <p:nvPr/>
        </p:nvGrpSpPr>
        <p:grpSpPr>
          <a:xfrm>
            <a:off x="406401" y="1195387"/>
            <a:ext cx="8043861" cy="1481137"/>
            <a:chOff x="261938" y="1150937"/>
            <a:chExt cx="8043861" cy="1481137"/>
          </a:xfrm>
        </p:grpSpPr>
        <p:grpSp>
          <p:nvGrpSpPr>
            <p:cNvPr id="7993" name="Google Shape;7993;p68"/>
            <p:cNvGrpSpPr/>
            <p:nvPr/>
          </p:nvGrpSpPr>
          <p:grpSpPr>
            <a:xfrm>
              <a:off x="5611812" y="1239837"/>
              <a:ext cx="819150" cy="1392237"/>
              <a:chOff x="2154237" y="1489075"/>
              <a:chExt cx="819150" cy="1392237"/>
            </a:xfrm>
          </p:grpSpPr>
          <p:sp>
            <p:nvSpPr>
              <p:cNvPr id="7994" name="Google Shape;7994;p68"/>
              <p:cNvSpPr txBox="1"/>
              <p:nvPr/>
            </p:nvSpPr>
            <p:spPr>
              <a:xfrm>
                <a:off x="2489200" y="1489075"/>
                <a:ext cx="74612" cy="671512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5" name="Google Shape;7995;p68"/>
              <p:cNvSpPr txBox="1"/>
              <p:nvPr/>
            </p:nvSpPr>
            <p:spPr>
              <a:xfrm>
                <a:off x="2154237" y="2179637"/>
                <a:ext cx="819150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toll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booth</a:t>
                </a:r>
                <a:endParaRPr/>
              </a:p>
            </p:txBody>
          </p:sp>
        </p:grpSp>
        <p:grpSp>
          <p:nvGrpSpPr>
            <p:cNvPr id="7996" name="Google Shape;7996;p68"/>
            <p:cNvGrpSpPr/>
            <p:nvPr/>
          </p:nvGrpSpPr>
          <p:grpSpPr>
            <a:xfrm>
              <a:off x="2759075" y="1239837"/>
              <a:ext cx="819150" cy="1392237"/>
              <a:chOff x="2154237" y="1489075"/>
              <a:chExt cx="819150" cy="1392237"/>
            </a:xfrm>
          </p:grpSpPr>
          <p:sp>
            <p:nvSpPr>
              <p:cNvPr id="7997" name="Google Shape;7997;p68"/>
              <p:cNvSpPr txBox="1"/>
              <p:nvPr/>
            </p:nvSpPr>
            <p:spPr>
              <a:xfrm>
                <a:off x="2489200" y="1489075"/>
                <a:ext cx="74612" cy="671512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8" name="Google Shape;7998;p68"/>
              <p:cNvSpPr txBox="1"/>
              <p:nvPr/>
            </p:nvSpPr>
            <p:spPr>
              <a:xfrm>
                <a:off x="2154237" y="2179637"/>
                <a:ext cx="819150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toll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booth</a:t>
                </a:r>
                <a:endParaRPr/>
              </a:p>
            </p:txBody>
          </p:sp>
        </p:grpSp>
        <p:sp>
          <p:nvSpPr>
            <p:cNvPr id="7999" name="Google Shape;7999;p68"/>
            <p:cNvSpPr/>
            <p:nvPr/>
          </p:nvSpPr>
          <p:spPr>
            <a:xfrm rot="-5400000">
              <a:off x="1605756" y="488156"/>
              <a:ext cx="79375" cy="2767012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0" name="Google Shape;8000;p68"/>
            <p:cNvSpPr txBox="1"/>
            <p:nvPr/>
          </p:nvSpPr>
          <p:spPr>
            <a:xfrm>
              <a:off x="263869" y="1831969"/>
              <a:ext cx="2763137" cy="28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1" name="Google Shape;8001;p68"/>
            <p:cNvSpPr txBox="1"/>
            <p:nvPr/>
          </p:nvSpPr>
          <p:spPr>
            <a:xfrm>
              <a:off x="1152525" y="1808162"/>
              <a:ext cx="108743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ten-car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caravan</a:t>
              </a:r>
              <a:endParaRPr/>
            </a:p>
          </p:txBody>
        </p:sp>
        <p:cxnSp>
          <p:nvCxnSpPr>
            <p:cNvPr id="8002" name="Google Shape;8002;p68"/>
            <p:cNvCxnSpPr/>
            <p:nvPr/>
          </p:nvCxnSpPr>
          <p:spPr>
            <a:xfrm rot="10800000">
              <a:off x="3333750" y="1549400"/>
              <a:ext cx="6588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003" name="Google Shape;8003;p68"/>
            <p:cNvSpPr txBox="1"/>
            <p:nvPr/>
          </p:nvSpPr>
          <p:spPr>
            <a:xfrm>
              <a:off x="3992562" y="1349375"/>
              <a:ext cx="10795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 km</a:t>
              </a:r>
              <a:endParaRPr/>
            </a:p>
          </p:txBody>
        </p:sp>
        <p:cxnSp>
          <p:nvCxnSpPr>
            <p:cNvPr id="8004" name="Google Shape;8004;p68"/>
            <p:cNvCxnSpPr/>
            <p:nvPr/>
          </p:nvCxnSpPr>
          <p:spPr>
            <a:xfrm rot="10800000">
              <a:off x="6326187" y="1547812"/>
              <a:ext cx="622300" cy="1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005" name="Google Shape;8005;p68"/>
            <p:cNvSpPr txBox="1"/>
            <p:nvPr/>
          </p:nvSpPr>
          <p:spPr>
            <a:xfrm>
              <a:off x="6948487" y="1349375"/>
              <a:ext cx="10795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 km</a:t>
              </a:r>
              <a:endParaRPr/>
            </a:p>
          </p:txBody>
        </p:sp>
        <p:cxnSp>
          <p:nvCxnSpPr>
            <p:cNvPr id="8006" name="Google Shape;8006;p68"/>
            <p:cNvCxnSpPr/>
            <p:nvPr/>
          </p:nvCxnSpPr>
          <p:spPr>
            <a:xfrm>
              <a:off x="8027987" y="1549400"/>
              <a:ext cx="2778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07" name="Google Shape;8007;p68"/>
            <p:cNvSpPr/>
            <p:nvPr/>
          </p:nvSpPr>
          <p:spPr>
            <a:xfrm>
              <a:off x="1077912" y="1549400"/>
              <a:ext cx="74612" cy="746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8" name="Google Shape;8008;p68"/>
            <p:cNvSpPr/>
            <p:nvPr/>
          </p:nvSpPr>
          <p:spPr>
            <a:xfrm>
              <a:off x="1230312" y="1549400"/>
              <a:ext cx="74612" cy="746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9" name="Google Shape;8009;p68"/>
            <p:cNvSpPr/>
            <p:nvPr/>
          </p:nvSpPr>
          <p:spPr>
            <a:xfrm>
              <a:off x="1454150" y="1549400"/>
              <a:ext cx="74612" cy="746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MCj03985170000[1]" id="8010" name="Google Shape;8010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1562100" y="1460500"/>
              <a:ext cx="749300" cy="219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Cj03985170000[1]" id="8011" name="Google Shape;8011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95275" y="1455737"/>
              <a:ext cx="749300" cy="2190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12" name="Google Shape;8012;p68"/>
            <p:cNvGrpSpPr/>
            <p:nvPr/>
          </p:nvGrpSpPr>
          <p:grpSpPr>
            <a:xfrm>
              <a:off x="2881312" y="1150937"/>
              <a:ext cx="458787" cy="777875"/>
              <a:chOff x="3754437" y="2146300"/>
              <a:chExt cx="1622425" cy="2565400"/>
            </a:xfrm>
          </p:grpSpPr>
          <p:pic>
            <p:nvPicPr>
              <p:cNvPr id="8013" name="Google Shape;8013;p6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67137" y="2146300"/>
                <a:ext cx="1609725" cy="2565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14" name="Google Shape;8014;p68"/>
              <p:cNvSpPr txBox="1"/>
              <p:nvPr/>
            </p:nvSpPr>
            <p:spPr>
              <a:xfrm>
                <a:off x="3754437" y="3379787"/>
                <a:ext cx="582612" cy="33337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MCj03985170000[1]" id="8015" name="Google Shape;8015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325687" y="1481137"/>
              <a:ext cx="749300" cy="2190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16" name="Google Shape;8016;p68"/>
            <p:cNvGrpSpPr/>
            <p:nvPr/>
          </p:nvGrpSpPr>
          <p:grpSpPr>
            <a:xfrm>
              <a:off x="5803900" y="1179512"/>
              <a:ext cx="458787" cy="777875"/>
              <a:chOff x="3754437" y="2146300"/>
              <a:chExt cx="1622425" cy="2565400"/>
            </a:xfrm>
          </p:grpSpPr>
          <p:pic>
            <p:nvPicPr>
              <p:cNvPr id="8017" name="Google Shape;8017;p6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67137" y="2146300"/>
                <a:ext cx="1609725" cy="2565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18" name="Google Shape;8018;p68"/>
              <p:cNvSpPr txBox="1"/>
              <p:nvPr/>
            </p:nvSpPr>
            <p:spPr>
              <a:xfrm>
                <a:off x="3754437" y="3379787"/>
                <a:ext cx="582612" cy="33337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019" name="Google Shape;8019;p68"/>
            <p:cNvCxnSpPr/>
            <p:nvPr/>
          </p:nvCxnSpPr>
          <p:spPr>
            <a:xfrm>
              <a:off x="5072062" y="1549400"/>
              <a:ext cx="8667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8020" name="Google Shape;8020;p6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96" name="Google Shape;8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50" y="1004887"/>
            <a:ext cx="756285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24"/>
          <p:cNvSpPr txBox="1"/>
          <p:nvPr>
            <p:ph idx="4294967295" type="title"/>
          </p:nvPr>
        </p:nvSpPr>
        <p:spPr>
          <a:xfrm>
            <a:off x="533400" y="220662"/>
            <a:ext cx="80772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“Fun” Internet-connected devices</a:t>
            </a:r>
            <a:endParaRPr/>
          </a:p>
        </p:txBody>
      </p:sp>
      <p:pic>
        <p:nvPicPr>
          <p:cNvPr descr="toaster" id="898" name="Google Shape;8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5850" y="1460500"/>
            <a:ext cx="2495550" cy="293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isper" id="899" name="Google Shape;89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6787" y="1425575"/>
            <a:ext cx="1895475" cy="1560512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24"/>
          <p:cNvSpPr txBox="1"/>
          <p:nvPr/>
        </p:nvSpPr>
        <p:spPr>
          <a:xfrm>
            <a:off x="895350" y="2789237"/>
            <a:ext cx="21621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picture frame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http://www.ceiva.com/</a:t>
            </a:r>
            <a:endParaRPr/>
          </a:p>
        </p:txBody>
      </p:sp>
      <p:sp>
        <p:nvSpPr>
          <p:cNvPr id="901" name="Google Shape;901;p24"/>
          <p:cNvSpPr txBox="1"/>
          <p:nvPr/>
        </p:nvSpPr>
        <p:spPr>
          <a:xfrm>
            <a:off x="5626100" y="1989137"/>
            <a:ext cx="22463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Web-enabled toaster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forecaster</a:t>
            </a:r>
            <a:endParaRPr/>
          </a:p>
        </p:txBody>
      </p:sp>
      <p:pic>
        <p:nvPicPr>
          <p:cNvPr descr="cisco" id="902" name="Google Shape;90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1212" y="4387850"/>
            <a:ext cx="2395537" cy="1919287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24"/>
          <p:cNvSpPr txBox="1"/>
          <p:nvPr/>
        </p:nvSpPr>
        <p:spPr>
          <a:xfrm>
            <a:off x="6191250" y="5951537"/>
            <a:ext cx="15970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phones</a:t>
            </a:r>
            <a:endParaRPr/>
          </a:p>
        </p:txBody>
      </p:sp>
      <p:pic>
        <p:nvPicPr>
          <p:cNvPr id="904" name="Google Shape;904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9162" y="3581400"/>
            <a:ext cx="803275" cy="21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24"/>
          <p:cNvSpPr txBox="1"/>
          <p:nvPr/>
        </p:nvSpPr>
        <p:spPr>
          <a:xfrm>
            <a:off x="981075" y="5789612"/>
            <a:ext cx="11795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refrigerator</a:t>
            </a:r>
            <a:endParaRPr/>
          </a:p>
        </p:txBody>
      </p:sp>
      <p:pic>
        <p:nvPicPr>
          <p:cNvPr id="906" name="Google Shape;906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51025" y="3508375"/>
            <a:ext cx="155257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24"/>
          <p:cNvSpPr txBox="1"/>
          <p:nvPr/>
        </p:nvSpPr>
        <p:spPr>
          <a:xfrm>
            <a:off x="2006600" y="4148137"/>
            <a:ext cx="2487612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Slingbox: watch,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cable TV remotely</a:t>
            </a:r>
            <a:endParaRPr/>
          </a:p>
        </p:txBody>
      </p:sp>
      <p:sp>
        <p:nvSpPr>
          <p:cNvPr id="908" name="Google Shape;908;p2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id="909" name="Google Shape;909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91337" y="2754312"/>
            <a:ext cx="695325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24"/>
          <p:cNvSpPr txBox="1"/>
          <p:nvPr/>
        </p:nvSpPr>
        <p:spPr>
          <a:xfrm>
            <a:off x="6753225" y="3841750"/>
            <a:ext cx="19415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Tweet-a-watt: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energy use</a:t>
            </a:r>
            <a:endParaRPr/>
          </a:p>
        </p:txBody>
      </p:sp>
      <p:pic>
        <p:nvPicPr>
          <p:cNvPr id="911" name="Google Shape;911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63812" y="4972050"/>
            <a:ext cx="1289050" cy="1544637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24"/>
          <p:cNvSpPr txBox="1"/>
          <p:nvPr/>
        </p:nvSpPr>
        <p:spPr>
          <a:xfrm>
            <a:off x="3940175" y="5151437"/>
            <a:ext cx="12334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sensorized,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mattress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4" name="Shape 8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5" name="Google Shape;8025;p6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026" name="Google Shape;802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803275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027" name="Google Shape;8027;p69"/>
          <p:cNvSpPr txBox="1"/>
          <p:nvPr>
            <p:ph idx="4294967295" type="title"/>
          </p:nvPr>
        </p:nvSpPr>
        <p:spPr>
          <a:xfrm>
            <a:off x="365125" y="141287"/>
            <a:ext cx="7772400" cy="846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Caravan analogy (more)</a:t>
            </a:r>
            <a:endParaRPr/>
          </a:p>
        </p:txBody>
      </p:sp>
      <p:sp>
        <p:nvSpPr>
          <p:cNvPr id="8028" name="Google Shape;8028;p69"/>
          <p:cNvSpPr txBox="1"/>
          <p:nvPr>
            <p:ph idx="4294967295" type="body"/>
          </p:nvPr>
        </p:nvSpPr>
        <p:spPr>
          <a:xfrm>
            <a:off x="492125" y="2862262"/>
            <a:ext cx="8323262" cy="331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suppose cars now “propagate” at 1000 km/hr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 suppose toll booth now takes one min to service a car</a:t>
            </a:r>
            <a:endParaRPr b="0" i="0" sz="2400" u="none">
              <a:solidFill>
                <a:schemeClr val="accent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Will cars arrive to 2nd booth before all cars serviced at first booth?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029" name="Google Shape;8029;p69"/>
          <p:cNvSpPr txBox="1"/>
          <p:nvPr>
            <p:ph idx="4294967295" type="body"/>
          </p:nvPr>
        </p:nvSpPr>
        <p:spPr>
          <a:xfrm>
            <a:off x="942975" y="4524375"/>
            <a:ext cx="7989887" cy="175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1" lang="en-US" sz="2400" u="sng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A: Yes!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after 7 min, first car arrives at second booth; three cars still at first booth</a:t>
            </a:r>
            <a:endParaRPr/>
          </a:p>
        </p:txBody>
      </p:sp>
      <p:grpSp>
        <p:nvGrpSpPr>
          <p:cNvPr id="8030" name="Google Shape;8030;p69"/>
          <p:cNvGrpSpPr/>
          <p:nvPr/>
        </p:nvGrpSpPr>
        <p:grpSpPr>
          <a:xfrm>
            <a:off x="684213" y="1150937"/>
            <a:ext cx="8043861" cy="1481137"/>
            <a:chOff x="261938" y="1150937"/>
            <a:chExt cx="8043861" cy="1481137"/>
          </a:xfrm>
        </p:grpSpPr>
        <p:grpSp>
          <p:nvGrpSpPr>
            <p:cNvPr id="8031" name="Google Shape;8031;p69"/>
            <p:cNvGrpSpPr/>
            <p:nvPr/>
          </p:nvGrpSpPr>
          <p:grpSpPr>
            <a:xfrm>
              <a:off x="5611812" y="1239837"/>
              <a:ext cx="819150" cy="1392237"/>
              <a:chOff x="2154237" y="1489075"/>
              <a:chExt cx="819150" cy="1392237"/>
            </a:xfrm>
          </p:grpSpPr>
          <p:sp>
            <p:nvSpPr>
              <p:cNvPr id="8032" name="Google Shape;8032;p69"/>
              <p:cNvSpPr txBox="1"/>
              <p:nvPr/>
            </p:nvSpPr>
            <p:spPr>
              <a:xfrm>
                <a:off x="2489200" y="1489075"/>
                <a:ext cx="74612" cy="671512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3" name="Google Shape;8033;p69"/>
              <p:cNvSpPr txBox="1"/>
              <p:nvPr/>
            </p:nvSpPr>
            <p:spPr>
              <a:xfrm>
                <a:off x="2154237" y="2179637"/>
                <a:ext cx="819150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toll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booth</a:t>
                </a:r>
                <a:endParaRPr/>
              </a:p>
            </p:txBody>
          </p:sp>
        </p:grpSp>
        <p:grpSp>
          <p:nvGrpSpPr>
            <p:cNvPr id="8034" name="Google Shape;8034;p69"/>
            <p:cNvGrpSpPr/>
            <p:nvPr/>
          </p:nvGrpSpPr>
          <p:grpSpPr>
            <a:xfrm>
              <a:off x="2759075" y="1239837"/>
              <a:ext cx="819150" cy="1392237"/>
              <a:chOff x="2154237" y="1489075"/>
              <a:chExt cx="819150" cy="1392237"/>
            </a:xfrm>
          </p:grpSpPr>
          <p:sp>
            <p:nvSpPr>
              <p:cNvPr id="8035" name="Google Shape;8035;p69"/>
              <p:cNvSpPr txBox="1"/>
              <p:nvPr/>
            </p:nvSpPr>
            <p:spPr>
              <a:xfrm>
                <a:off x="2489200" y="1489075"/>
                <a:ext cx="74612" cy="671512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6" name="Google Shape;8036;p69"/>
              <p:cNvSpPr txBox="1"/>
              <p:nvPr/>
            </p:nvSpPr>
            <p:spPr>
              <a:xfrm>
                <a:off x="2154237" y="2179637"/>
                <a:ext cx="819150" cy="70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toll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booth</a:t>
                </a:r>
                <a:endParaRPr/>
              </a:p>
            </p:txBody>
          </p:sp>
        </p:grpSp>
        <p:sp>
          <p:nvSpPr>
            <p:cNvPr id="8037" name="Google Shape;8037;p69"/>
            <p:cNvSpPr/>
            <p:nvPr/>
          </p:nvSpPr>
          <p:spPr>
            <a:xfrm rot="-5400000">
              <a:off x="1605756" y="488156"/>
              <a:ext cx="79375" cy="2767012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8" name="Google Shape;8038;p69"/>
            <p:cNvSpPr txBox="1"/>
            <p:nvPr/>
          </p:nvSpPr>
          <p:spPr>
            <a:xfrm>
              <a:off x="263869" y="1831969"/>
              <a:ext cx="2763137" cy="28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9" name="Google Shape;8039;p69"/>
            <p:cNvSpPr txBox="1"/>
            <p:nvPr/>
          </p:nvSpPr>
          <p:spPr>
            <a:xfrm>
              <a:off x="1152525" y="1808162"/>
              <a:ext cx="1087437" cy="70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ten-car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caravan</a:t>
              </a:r>
              <a:endParaRPr/>
            </a:p>
          </p:txBody>
        </p:sp>
        <p:cxnSp>
          <p:nvCxnSpPr>
            <p:cNvPr id="8040" name="Google Shape;8040;p69"/>
            <p:cNvCxnSpPr/>
            <p:nvPr/>
          </p:nvCxnSpPr>
          <p:spPr>
            <a:xfrm rot="10800000">
              <a:off x="3333750" y="1549400"/>
              <a:ext cx="6588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041" name="Google Shape;8041;p69"/>
            <p:cNvSpPr txBox="1"/>
            <p:nvPr/>
          </p:nvSpPr>
          <p:spPr>
            <a:xfrm>
              <a:off x="3992562" y="1349375"/>
              <a:ext cx="10795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 km</a:t>
              </a:r>
              <a:endParaRPr/>
            </a:p>
          </p:txBody>
        </p:sp>
        <p:cxnSp>
          <p:nvCxnSpPr>
            <p:cNvPr id="8042" name="Google Shape;8042;p69"/>
            <p:cNvCxnSpPr/>
            <p:nvPr/>
          </p:nvCxnSpPr>
          <p:spPr>
            <a:xfrm rot="10800000">
              <a:off x="6326187" y="1547812"/>
              <a:ext cx="622300" cy="1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043" name="Google Shape;8043;p69"/>
            <p:cNvSpPr txBox="1"/>
            <p:nvPr/>
          </p:nvSpPr>
          <p:spPr>
            <a:xfrm>
              <a:off x="6948487" y="1349375"/>
              <a:ext cx="10795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 km</a:t>
              </a:r>
              <a:endParaRPr/>
            </a:p>
          </p:txBody>
        </p:sp>
        <p:cxnSp>
          <p:nvCxnSpPr>
            <p:cNvPr id="8044" name="Google Shape;8044;p69"/>
            <p:cNvCxnSpPr/>
            <p:nvPr/>
          </p:nvCxnSpPr>
          <p:spPr>
            <a:xfrm>
              <a:off x="8027987" y="1549400"/>
              <a:ext cx="2778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045" name="Google Shape;8045;p69"/>
            <p:cNvSpPr/>
            <p:nvPr/>
          </p:nvSpPr>
          <p:spPr>
            <a:xfrm>
              <a:off x="1077912" y="1549400"/>
              <a:ext cx="74612" cy="746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6" name="Google Shape;8046;p69"/>
            <p:cNvSpPr/>
            <p:nvPr/>
          </p:nvSpPr>
          <p:spPr>
            <a:xfrm>
              <a:off x="1230312" y="1549400"/>
              <a:ext cx="74612" cy="746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7" name="Google Shape;8047;p69"/>
            <p:cNvSpPr/>
            <p:nvPr/>
          </p:nvSpPr>
          <p:spPr>
            <a:xfrm>
              <a:off x="1454150" y="1549400"/>
              <a:ext cx="74612" cy="746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MCj03985170000[1]" id="8048" name="Google Shape;8048;p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1562100" y="1460500"/>
              <a:ext cx="749300" cy="219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Cj03985170000[1]" id="8049" name="Google Shape;8049;p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95275" y="1455737"/>
              <a:ext cx="749300" cy="2190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50" name="Google Shape;8050;p69"/>
            <p:cNvGrpSpPr/>
            <p:nvPr/>
          </p:nvGrpSpPr>
          <p:grpSpPr>
            <a:xfrm>
              <a:off x="2881312" y="1150937"/>
              <a:ext cx="458787" cy="777875"/>
              <a:chOff x="3754437" y="2146300"/>
              <a:chExt cx="1622425" cy="2565400"/>
            </a:xfrm>
          </p:grpSpPr>
          <p:pic>
            <p:nvPicPr>
              <p:cNvPr id="8051" name="Google Shape;8051;p6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67137" y="2146300"/>
                <a:ext cx="1609725" cy="2565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52" name="Google Shape;8052;p69"/>
              <p:cNvSpPr txBox="1"/>
              <p:nvPr/>
            </p:nvSpPr>
            <p:spPr>
              <a:xfrm>
                <a:off x="3754437" y="3379787"/>
                <a:ext cx="582612" cy="33337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MCj03985170000[1]" id="8053" name="Google Shape;8053;p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325687" y="1481137"/>
              <a:ext cx="749300" cy="2190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54" name="Google Shape;8054;p69"/>
            <p:cNvGrpSpPr/>
            <p:nvPr/>
          </p:nvGrpSpPr>
          <p:grpSpPr>
            <a:xfrm>
              <a:off x="5803900" y="1179512"/>
              <a:ext cx="458787" cy="777875"/>
              <a:chOff x="3754437" y="2146300"/>
              <a:chExt cx="1622425" cy="2565400"/>
            </a:xfrm>
          </p:grpSpPr>
          <p:pic>
            <p:nvPicPr>
              <p:cNvPr id="8055" name="Google Shape;8055;p6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67137" y="2146300"/>
                <a:ext cx="1609725" cy="25654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56" name="Google Shape;8056;p69"/>
              <p:cNvSpPr txBox="1"/>
              <p:nvPr/>
            </p:nvSpPr>
            <p:spPr>
              <a:xfrm>
                <a:off x="3754437" y="3379787"/>
                <a:ext cx="582612" cy="33337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057" name="Google Shape;8057;p69"/>
            <p:cNvCxnSpPr/>
            <p:nvPr/>
          </p:nvCxnSpPr>
          <p:spPr>
            <a:xfrm>
              <a:off x="5072062" y="1549400"/>
              <a:ext cx="8667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8058" name="Google Shape;8058;p6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2" name="Shape 8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3" name="Google Shape;8063;p7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queueDelay" id="8064" name="Google Shape;806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200" y="852487"/>
            <a:ext cx="4968875" cy="3051175"/>
          </a:xfrm>
          <a:prstGeom prst="rect">
            <a:avLst/>
          </a:prstGeom>
          <a:noFill/>
          <a:ln>
            <a:noFill/>
          </a:ln>
        </p:spPr>
      </p:pic>
      <p:sp>
        <p:nvSpPr>
          <p:cNvPr id="8065" name="Google Shape;8065;p70"/>
          <p:cNvSpPr txBox="1"/>
          <p:nvPr>
            <p:ph idx="4294967295" type="body"/>
          </p:nvPr>
        </p:nvSpPr>
        <p:spPr>
          <a:xfrm>
            <a:off x="509587" y="1806575"/>
            <a:ext cx="3810000" cy="178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link bandwidth (bps)</a:t>
            </a:r>
            <a:endParaRPr/>
          </a:p>
          <a:p>
            <a:pPr indent="-231775" lvl="0" marL="2317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packet length (bits)</a:t>
            </a:r>
            <a:endParaRPr/>
          </a:p>
          <a:p>
            <a:pPr indent="-231775" lvl="0" marL="2317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a: average packet arrival rate</a:t>
            </a:r>
            <a:endParaRPr/>
          </a:p>
        </p:txBody>
      </p:sp>
      <p:sp>
        <p:nvSpPr>
          <p:cNvPr id="8066" name="Google Shape;8066;p70"/>
          <p:cNvSpPr txBox="1"/>
          <p:nvPr/>
        </p:nvSpPr>
        <p:spPr>
          <a:xfrm>
            <a:off x="4187825" y="3451225"/>
            <a:ext cx="38100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traffic intensity </a:t>
            </a:r>
            <a:endParaRPr/>
          </a:p>
          <a:p>
            <a:pPr indent="-342900" lvl="0" marL="34290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La/R</a:t>
            </a:r>
            <a:endParaRPr/>
          </a:p>
        </p:txBody>
      </p:sp>
      <p:sp>
        <p:nvSpPr>
          <p:cNvPr id="8067" name="Google Shape;8067;p70"/>
          <p:cNvSpPr txBox="1"/>
          <p:nvPr/>
        </p:nvSpPr>
        <p:spPr>
          <a:xfrm>
            <a:off x="511175" y="4113212"/>
            <a:ext cx="6972300" cy="193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La/R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~ 0: avg. queueing delay small</a:t>
            </a:r>
            <a:endParaRPr/>
          </a:p>
          <a:p>
            <a:pPr indent="-231775" lvl="0" marL="231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La/R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-&gt; 1: avg. queueing delay large</a:t>
            </a:r>
            <a:endParaRPr/>
          </a:p>
          <a:p>
            <a:pPr indent="-231775" lvl="0" marL="2317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La/R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&gt; 1: more “work” arriving </a:t>
            </a:r>
            <a:endParaRPr/>
          </a:p>
          <a:p>
            <a:pPr indent="-231775" lvl="0" marL="2317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than can be serviced, average delay infinite!</a:t>
            </a:r>
            <a:endParaRPr/>
          </a:p>
        </p:txBody>
      </p:sp>
      <p:sp>
        <p:nvSpPr>
          <p:cNvPr id="8068" name="Google Shape;8068;p70"/>
          <p:cNvSpPr txBox="1"/>
          <p:nvPr/>
        </p:nvSpPr>
        <p:spPr>
          <a:xfrm rot="-5400000">
            <a:off x="3596481" y="2180431"/>
            <a:ext cx="2433637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average  queueing delay</a:t>
            </a:r>
            <a:endParaRPr/>
          </a:p>
        </p:txBody>
      </p:sp>
      <p:pic>
        <p:nvPicPr>
          <p:cNvPr id="8069" name="Google Shape;8069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3462" y="4935537"/>
            <a:ext cx="1546225" cy="1239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0" name="Google Shape;8070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6800" y="4197350"/>
            <a:ext cx="1481137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1" name="Google Shape;8071;p70"/>
          <p:cNvSpPr txBox="1"/>
          <p:nvPr/>
        </p:nvSpPr>
        <p:spPr>
          <a:xfrm>
            <a:off x="7554912" y="4141787"/>
            <a:ext cx="1074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La/R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0</a:t>
            </a:r>
            <a:endParaRPr/>
          </a:p>
        </p:txBody>
      </p:sp>
      <p:sp>
        <p:nvSpPr>
          <p:cNvPr id="8072" name="Google Shape;8072;p70"/>
          <p:cNvSpPr txBox="1"/>
          <p:nvPr/>
        </p:nvSpPr>
        <p:spPr>
          <a:xfrm>
            <a:off x="7885112" y="6110287"/>
            <a:ext cx="11953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La/R -&gt; 1</a:t>
            </a:r>
            <a:endParaRPr/>
          </a:p>
        </p:txBody>
      </p:sp>
      <p:sp>
        <p:nvSpPr>
          <p:cNvPr id="8073" name="Google Shape;8073;p7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074" name="Google Shape;8074;p70"/>
          <p:cNvSpPr txBox="1"/>
          <p:nvPr/>
        </p:nvSpPr>
        <p:spPr>
          <a:xfrm>
            <a:off x="493712" y="6348412"/>
            <a:ext cx="46958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online interactive animation on queuing and loss</a:t>
            </a:r>
            <a:endParaRPr/>
          </a:p>
        </p:txBody>
      </p:sp>
      <p:sp>
        <p:nvSpPr>
          <p:cNvPr id="8075" name="Google Shape;8075;p70"/>
          <p:cNvSpPr txBox="1"/>
          <p:nvPr/>
        </p:nvSpPr>
        <p:spPr>
          <a:xfrm>
            <a:off x="4500562" y="868362"/>
            <a:ext cx="1271587" cy="427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8076" name="Google Shape;8076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8150" y="917575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077" name="Google Shape;8077;p70"/>
          <p:cNvSpPr txBox="1"/>
          <p:nvPr>
            <p:ph idx="4294967295" type="title"/>
          </p:nvPr>
        </p:nvSpPr>
        <p:spPr>
          <a:xfrm>
            <a:off x="333375" y="1238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Queueing delay (revisited)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1" name="Shape 8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2" name="Google Shape;8082;p7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083" name="Google Shape;808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75" y="911225"/>
            <a:ext cx="6856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084" name="Google Shape;8084;p71"/>
          <p:cNvSpPr txBox="1"/>
          <p:nvPr>
            <p:ph idx="4294967295" type="title"/>
          </p:nvPr>
        </p:nvSpPr>
        <p:spPr>
          <a:xfrm>
            <a:off x="276225" y="1285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“Real” Internet delays and routes</a:t>
            </a:r>
            <a:endParaRPr/>
          </a:p>
        </p:txBody>
      </p:sp>
      <p:sp>
        <p:nvSpPr>
          <p:cNvPr id="8085" name="Google Shape;8085;p71"/>
          <p:cNvSpPr txBox="1"/>
          <p:nvPr>
            <p:ph idx="4294967295" type="body"/>
          </p:nvPr>
        </p:nvSpPr>
        <p:spPr>
          <a:xfrm>
            <a:off x="500062" y="1270000"/>
            <a:ext cx="7772400" cy="3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do “real” Internet delay &amp; loss look like? 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1" i="0" lang="en-US" sz="2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traceroute</a:t>
            </a:r>
            <a:r>
              <a:rPr b="0" i="0" lang="en-US" sz="2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program: provides delay measurement from source to router along end-end Internet path towards destination.  For all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i: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sends three packets that will reach router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on path towards destination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will return packets to sender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sender times interval between transmission and reply.</a:t>
            </a:r>
            <a:endParaRPr/>
          </a:p>
        </p:txBody>
      </p:sp>
      <p:cxnSp>
        <p:nvCxnSpPr>
          <p:cNvPr id="8086" name="Google Shape;8086;p71"/>
          <p:cNvCxnSpPr/>
          <p:nvPr/>
        </p:nvCxnSpPr>
        <p:spPr>
          <a:xfrm>
            <a:off x="1285875" y="5319712"/>
            <a:ext cx="288925" cy="2651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87" name="Google Shape;8087;p71"/>
          <p:cNvCxnSpPr/>
          <p:nvPr/>
        </p:nvCxnSpPr>
        <p:spPr>
          <a:xfrm flipH="1" rot="10800000">
            <a:off x="2079625" y="5370512"/>
            <a:ext cx="458787" cy="2079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88" name="Google Shape;8088;p71"/>
          <p:cNvCxnSpPr/>
          <p:nvPr/>
        </p:nvCxnSpPr>
        <p:spPr>
          <a:xfrm>
            <a:off x="3014662" y="5354637"/>
            <a:ext cx="485775" cy="2079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89" name="Google Shape;8089;p71"/>
          <p:cNvCxnSpPr/>
          <p:nvPr/>
        </p:nvCxnSpPr>
        <p:spPr>
          <a:xfrm flipH="1">
            <a:off x="2776537" y="5086350"/>
            <a:ext cx="34925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90" name="Google Shape;8090;p71"/>
          <p:cNvCxnSpPr/>
          <p:nvPr/>
        </p:nvCxnSpPr>
        <p:spPr>
          <a:xfrm flipH="1">
            <a:off x="3990975" y="5414962"/>
            <a:ext cx="620712" cy="1444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91" name="Google Shape;8091;p71"/>
          <p:cNvCxnSpPr/>
          <p:nvPr/>
        </p:nvCxnSpPr>
        <p:spPr>
          <a:xfrm>
            <a:off x="5110162" y="5380037"/>
            <a:ext cx="485775" cy="2079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92" name="Google Shape;8092;p71"/>
          <p:cNvCxnSpPr/>
          <p:nvPr/>
        </p:nvCxnSpPr>
        <p:spPr>
          <a:xfrm flipH="1">
            <a:off x="6048375" y="5326062"/>
            <a:ext cx="557212" cy="2778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93" name="Google Shape;8093;p71"/>
          <p:cNvCxnSpPr/>
          <p:nvPr/>
        </p:nvCxnSpPr>
        <p:spPr>
          <a:xfrm>
            <a:off x="2744787" y="5486400"/>
            <a:ext cx="228600" cy="3111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94" name="Google Shape;8094;p71"/>
          <p:cNvCxnSpPr/>
          <p:nvPr/>
        </p:nvCxnSpPr>
        <p:spPr>
          <a:xfrm>
            <a:off x="4668837" y="5073650"/>
            <a:ext cx="228600" cy="3111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95" name="Google Shape;8095;p71"/>
          <p:cNvCxnSpPr/>
          <p:nvPr/>
        </p:nvCxnSpPr>
        <p:spPr>
          <a:xfrm flipH="1">
            <a:off x="3386137" y="5676900"/>
            <a:ext cx="34925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96" name="Google Shape;8096;p71"/>
          <p:cNvCxnSpPr/>
          <p:nvPr/>
        </p:nvCxnSpPr>
        <p:spPr>
          <a:xfrm>
            <a:off x="3741737" y="5181600"/>
            <a:ext cx="6350" cy="260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97" name="Google Shape;8097;p71"/>
          <p:cNvSpPr txBox="1"/>
          <p:nvPr/>
        </p:nvSpPr>
        <p:spPr>
          <a:xfrm>
            <a:off x="1387475" y="5038725"/>
            <a:ext cx="1073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probes</a:t>
            </a:r>
            <a:endParaRPr/>
          </a:p>
        </p:txBody>
      </p:sp>
      <p:sp>
        <p:nvSpPr>
          <p:cNvPr id="8098" name="Google Shape;8098;p71"/>
          <p:cNvSpPr txBox="1"/>
          <p:nvPr/>
        </p:nvSpPr>
        <p:spPr>
          <a:xfrm>
            <a:off x="2001837" y="5599112"/>
            <a:ext cx="1073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probes</a:t>
            </a:r>
            <a:endParaRPr/>
          </a:p>
        </p:txBody>
      </p:sp>
      <p:sp>
        <p:nvSpPr>
          <p:cNvPr id="8099" name="Google Shape;8099;p71"/>
          <p:cNvSpPr txBox="1"/>
          <p:nvPr/>
        </p:nvSpPr>
        <p:spPr>
          <a:xfrm>
            <a:off x="3025775" y="5013325"/>
            <a:ext cx="1073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probes</a:t>
            </a:r>
            <a:endParaRPr/>
          </a:p>
        </p:txBody>
      </p:sp>
      <p:grpSp>
        <p:nvGrpSpPr>
          <p:cNvPr id="8100" name="Google Shape;8100;p71"/>
          <p:cNvGrpSpPr/>
          <p:nvPr/>
        </p:nvGrpSpPr>
        <p:grpSpPr>
          <a:xfrm>
            <a:off x="517525" y="4975225"/>
            <a:ext cx="820737" cy="688975"/>
            <a:chOff x="-69850" y="2338387"/>
            <a:chExt cx="1557337" cy="1754187"/>
          </a:xfrm>
        </p:grpSpPr>
        <p:pic>
          <p:nvPicPr>
            <p:cNvPr descr="desktop_computer_stylized_medium" id="8101" name="Google Shape;8101;p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02" name="Google Shape;8102;p7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3" name="Google Shape;8103;p71"/>
          <p:cNvGrpSpPr/>
          <p:nvPr/>
        </p:nvGrpSpPr>
        <p:grpSpPr>
          <a:xfrm flipH="1">
            <a:off x="6565900" y="5013325"/>
            <a:ext cx="754062" cy="669925"/>
            <a:chOff x="-69850" y="2338387"/>
            <a:chExt cx="1557337" cy="1754187"/>
          </a:xfrm>
        </p:grpSpPr>
        <p:pic>
          <p:nvPicPr>
            <p:cNvPr descr="desktop_computer_stylized_medium" id="8104" name="Google Shape;8104;p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05" name="Google Shape;8105;p7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6" name="Google Shape;8106;p71"/>
          <p:cNvGrpSpPr/>
          <p:nvPr/>
        </p:nvGrpSpPr>
        <p:grpSpPr>
          <a:xfrm>
            <a:off x="5513387" y="5513387"/>
            <a:ext cx="617537" cy="250824"/>
            <a:chOff x="3740150" y="2063750"/>
            <a:chExt cx="881062" cy="307974"/>
          </a:xfrm>
        </p:grpSpPr>
        <p:sp>
          <p:nvSpPr>
            <p:cNvPr id="8107" name="Google Shape;8107;p71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8" name="Google Shape;8108;p71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9" name="Google Shape;8109;p71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10" name="Google Shape;8110;p71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8111" name="Google Shape;8111;p7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2" name="Google Shape;8112;p7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113" name="Google Shape;8113;p71"/>
            <p:cNvCxnSpPr/>
            <p:nvPr/>
          </p:nvCxnSpPr>
          <p:spPr>
            <a:xfrm>
              <a:off x="3741737" y="2160587"/>
              <a:ext cx="0" cy="128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14" name="Google Shape;8114;p71"/>
            <p:cNvCxnSpPr/>
            <p:nvPr/>
          </p:nvCxnSpPr>
          <p:spPr>
            <a:xfrm>
              <a:off x="4614862" y="2163762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115" name="Google Shape;8115;p71"/>
          <p:cNvGrpSpPr/>
          <p:nvPr/>
        </p:nvGrpSpPr>
        <p:grpSpPr>
          <a:xfrm>
            <a:off x="4545012" y="5241925"/>
            <a:ext cx="617537" cy="250824"/>
            <a:chOff x="3740150" y="2063750"/>
            <a:chExt cx="881062" cy="307974"/>
          </a:xfrm>
        </p:grpSpPr>
        <p:sp>
          <p:nvSpPr>
            <p:cNvPr id="8116" name="Google Shape;8116;p71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7" name="Google Shape;8117;p71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8" name="Google Shape;8118;p71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19" name="Google Shape;8119;p71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8120" name="Google Shape;8120;p7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1" name="Google Shape;8121;p7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122" name="Google Shape;8122;p71"/>
            <p:cNvCxnSpPr/>
            <p:nvPr/>
          </p:nvCxnSpPr>
          <p:spPr>
            <a:xfrm>
              <a:off x="3741737" y="2160587"/>
              <a:ext cx="0" cy="128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23" name="Google Shape;8123;p71"/>
            <p:cNvCxnSpPr/>
            <p:nvPr/>
          </p:nvCxnSpPr>
          <p:spPr>
            <a:xfrm>
              <a:off x="4614862" y="2163762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124" name="Google Shape;8124;p71"/>
          <p:cNvGrpSpPr/>
          <p:nvPr/>
        </p:nvGrpSpPr>
        <p:grpSpPr>
          <a:xfrm>
            <a:off x="3394075" y="5451475"/>
            <a:ext cx="617537" cy="250824"/>
            <a:chOff x="3740150" y="2063750"/>
            <a:chExt cx="881062" cy="307974"/>
          </a:xfrm>
        </p:grpSpPr>
        <p:sp>
          <p:nvSpPr>
            <p:cNvPr id="8125" name="Google Shape;8125;p71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6" name="Google Shape;8126;p71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7" name="Google Shape;8127;p71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28" name="Google Shape;8128;p71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8129" name="Google Shape;8129;p7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0" name="Google Shape;8130;p7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131" name="Google Shape;8131;p71"/>
            <p:cNvCxnSpPr/>
            <p:nvPr/>
          </p:nvCxnSpPr>
          <p:spPr>
            <a:xfrm>
              <a:off x="3741737" y="2160587"/>
              <a:ext cx="0" cy="128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32" name="Google Shape;8132;p71"/>
            <p:cNvCxnSpPr/>
            <p:nvPr/>
          </p:nvCxnSpPr>
          <p:spPr>
            <a:xfrm>
              <a:off x="4614862" y="2163762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133" name="Google Shape;8133;p71"/>
          <p:cNvGrpSpPr/>
          <p:nvPr/>
        </p:nvGrpSpPr>
        <p:grpSpPr>
          <a:xfrm>
            <a:off x="2392362" y="5205412"/>
            <a:ext cx="617537" cy="250824"/>
            <a:chOff x="3740150" y="2063750"/>
            <a:chExt cx="881062" cy="307974"/>
          </a:xfrm>
        </p:grpSpPr>
        <p:sp>
          <p:nvSpPr>
            <p:cNvPr id="8134" name="Google Shape;8134;p71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5" name="Google Shape;8135;p71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6" name="Google Shape;8136;p71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37" name="Google Shape;8137;p71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8138" name="Google Shape;8138;p7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9" name="Google Shape;8139;p7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140" name="Google Shape;8140;p71"/>
            <p:cNvCxnSpPr/>
            <p:nvPr/>
          </p:nvCxnSpPr>
          <p:spPr>
            <a:xfrm>
              <a:off x="3741737" y="2160587"/>
              <a:ext cx="0" cy="128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41" name="Google Shape;8141;p71"/>
            <p:cNvCxnSpPr/>
            <p:nvPr/>
          </p:nvCxnSpPr>
          <p:spPr>
            <a:xfrm>
              <a:off x="4614862" y="2163762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142" name="Google Shape;8142;p71"/>
          <p:cNvGrpSpPr/>
          <p:nvPr/>
        </p:nvGrpSpPr>
        <p:grpSpPr>
          <a:xfrm>
            <a:off x="1517650" y="5472112"/>
            <a:ext cx="617537" cy="250824"/>
            <a:chOff x="3740150" y="2063750"/>
            <a:chExt cx="881062" cy="307974"/>
          </a:xfrm>
        </p:grpSpPr>
        <p:sp>
          <p:nvSpPr>
            <p:cNvPr id="8143" name="Google Shape;8143;p71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4" name="Google Shape;8144;p71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5" name="Google Shape;8145;p71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46" name="Google Shape;8146;p71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8147" name="Google Shape;8147;p7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8" name="Google Shape;8148;p7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149" name="Google Shape;8149;p71"/>
            <p:cNvCxnSpPr/>
            <p:nvPr/>
          </p:nvCxnSpPr>
          <p:spPr>
            <a:xfrm>
              <a:off x="3741737" y="2160587"/>
              <a:ext cx="0" cy="128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150" name="Google Shape;8150;p71"/>
            <p:cNvCxnSpPr/>
            <p:nvPr/>
          </p:nvCxnSpPr>
          <p:spPr>
            <a:xfrm>
              <a:off x="4614862" y="2163762"/>
              <a:ext cx="0" cy="136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151" name="Google Shape;8151;p7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8152" name="Google Shape;8152;p71"/>
          <p:cNvGrpSpPr/>
          <p:nvPr/>
        </p:nvGrpSpPr>
        <p:grpSpPr>
          <a:xfrm>
            <a:off x="1504950" y="5454650"/>
            <a:ext cx="649287" cy="303212"/>
            <a:chOff x="0" y="0"/>
            <a:chExt cx="2147483647" cy="2147483647"/>
          </a:xfrm>
        </p:grpSpPr>
        <p:sp>
          <p:nvSpPr>
            <p:cNvPr id="8153" name="Google Shape;8153;p71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4" name="Google Shape;8154;p71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5" name="Google Shape;8155;p71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6" name="Google Shape;8156;p71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7" name="Google Shape;8157;p71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8" name="Google Shape;8158;p71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9" name="Google Shape;8159;p71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60" name="Google Shape;8160;p71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8161" name="Google Shape;8161;p71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8162" name="Google Shape;8162;p71"/>
          <p:cNvGrpSpPr/>
          <p:nvPr/>
        </p:nvGrpSpPr>
        <p:grpSpPr>
          <a:xfrm>
            <a:off x="2382837" y="5189537"/>
            <a:ext cx="649287" cy="301625"/>
            <a:chOff x="0" y="0"/>
            <a:chExt cx="2147483647" cy="2147483647"/>
          </a:xfrm>
        </p:grpSpPr>
        <p:sp>
          <p:nvSpPr>
            <p:cNvPr id="8163" name="Google Shape;8163;p71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4" name="Google Shape;8164;p71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5" name="Google Shape;8165;p71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6" name="Google Shape;8166;p71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7" name="Google Shape;8167;p71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8" name="Google Shape;8168;p71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9" name="Google Shape;8169;p71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70" name="Google Shape;8170;p71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8171" name="Google Shape;8171;p71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8172" name="Google Shape;8172;p71"/>
          <p:cNvGrpSpPr/>
          <p:nvPr/>
        </p:nvGrpSpPr>
        <p:grpSpPr>
          <a:xfrm>
            <a:off x="3371850" y="5438775"/>
            <a:ext cx="650875" cy="303212"/>
            <a:chOff x="0" y="0"/>
            <a:chExt cx="2147483647" cy="2147483647"/>
          </a:xfrm>
        </p:grpSpPr>
        <p:sp>
          <p:nvSpPr>
            <p:cNvPr id="8173" name="Google Shape;8173;p71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4" name="Google Shape;8174;p71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5" name="Google Shape;8175;p71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6" name="Google Shape;8176;p71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7" name="Google Shape;8177;p71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8" name="Google Shape;8178;p71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9" name="Google Shape;8179;p71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80" name="Google Shape;8180;p71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8181" name="Google Shape;8181;p71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8182" name="Google Shape;8182;p71"/>
          <p:cNvGrpSpPr/>
          <p:nvPr/>
        </p:nvGrpSpPr>
        <p:grpSpPr>
          <a:xfrm>
            <a:off x="4529137" y="5214937"/>
            <a:ext cx="650875" cy="301625"/>
            <a:chOff x="0" y="0"/>
            <a:chExt cx="2147483647" cy="2147483647"/>
          </a:xfrm>
        </p:grpSpPr>
        <p:sp>
          <p:nvSpPr>
            <p:cNvPr id="8183" name="Google Shape;8183;p71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4" name="Google Shape;8184;p71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5" name="Google Shape;8185;p71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6" name="Google Shape;8186;p71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7" name="Google Shape;8187;p71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8" name="Google Shape;8188;p71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9" name="Google Shape;8189;p71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90" name="Google Shape;8190;p71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8191" name="Google Shape;8191;p71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8192" name="Google Shape;8192;p71"/>
          <p:cNvGrpSpPr/>
          <p:nvPr/>
        </p:nvGrpSpPr>
        <p:grpSpPr>
          <a:xfrm>
            <a:off x="5497512" y="5486400"/>
            <a:ext cx="649287" cy="303212"/>
            <a:chOff x="0" y="0"/>
            <a:chExt cx="2147483647" cy="2147483647"/>
          </a:xfrm>
        </p:grpSpPr>
        <p:sp>
          <p:nvSpPr>
            <p:cNvPr id="8193" name="Google Shape;8193;p71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4" name="Google Shape;8194;p71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5" name="Google Shape;8195;p71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6" name="Google Shape;8196;p71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7" name="Google Shape;8197;p71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8" name="Google Shape;8198;p71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9" name="Google Shape;8199;p71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00" name="Google Shape;8200;p71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8201" name="Google Shape;8201;p71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8202" name="Google Shape;8202;p71"/>
          <p:cNvSpPr/>
          <p:nvPr/>
        </p:nvSpPr>
        <p:spPr>
          <a:xfrm>
            <a:off x="1257300" y="5259387"/>
            <a:ext cx="2247900" cy="403225"/>
          </a:xfrm>
          <a:custGeom>
            <a:rect b="b" l="l" r="r" t="t"/>
            <a:pathLst>
              <a:path extrusionOk="0" h="254" w="1416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3" name="Google Shape;8203;p71"/>
          <p:cNvSpPr/>
          <p:nvPr/>
        </p:nvSpPr>
        <p:spPr>
          <a:xfrm>
            <a:off x="1289050" y="5295900"/>
            <a:ext cx="419100" cy="419100"/>
          </a:xfrm>
          <a:custGeom>
            <a:rect b="b" l="l" r="r" t="t"/>
            <a:pathLst>
              <a:path extrusionOk="0" h="264" w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4" name="Google Shape;8204;p71"/>
          <p:cNvSpPr/>
          <p:nvPr/>
        </p:nvSpPr>
        <p:spPr>
          <a:xfrm>
            <a:off x="1282700" y="5210175"/>
            <a:ext cx="1346200" cy="474662"/>
          </a:xfrm>
          <a:custGeom>
            <a:rect b="b" l="l" r="r" t="t"/>
            <a:pathLst>
              <a:path extrusionOk="0" h="299" w="848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8" name="Shape 8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9" name="Google Shape;8209;p7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8210" name="Google Shape;8210;p72"/>
          <p:cNvSpPr txBox="1"/>
          <p:nvPr>
            <p:ph idx="4294967295" type="title"/>
          </p:nvPr>
        </p:nvSpPr>
        <p:spPr>
          <a:xfrm>
            <a:off x="341312" y="166687"/>
            <a:ext cx="77724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“Real” Internet delays, routes</a:t>
            </a:r>
            <a:endParaRPr/>
          </a:p>
        </p:txBody>
      </p:sp>
      <p:sp>
        <p:nvSpPr>
          <p:cNvPr id="8211" name="Google Shape;8211;p72"/>
          <p:cNvSpPr txBox="1"/>
          <p:nvPr/>
        </p:nvSpPr>
        <p:spPr>
          <a:xfrm>
            <a:off x="704850" y="2338387"/>
            <a:ext cx="8229600" cy="394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cs-gw (128.119.240.254)  1 ms  1 ms  2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border1-rt-fa5-1-0.gw.umass.edu (128.119.3.145)  1 ms  1 ms  2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cht-vbns.gw.umass.edu (128.119.3.130)  6 ms 5 ms 5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jn1-at1-0-0-19.wor.vbns.net (204.147.132.129)  16 ms 11 ms 13 ms 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jn1-so7-0-0-0.wae.vbns.net (204.147.136.136)  21 ms 18 ms 18 ms 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abilene-vbns.abilene.ucaid.edu (198.32.11.9)  22 ms  18 ms  22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 nycm-wash.abilene.ucaid.edu (198.32.8.46)  22 ms  22 ms  22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62.40.103.253 (62.40.103.253)  104 ms 109 ms 106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de2-1.de1.de.geant.net (62.40.96.129)  109 ms 102 ms 104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de.fr1.fr.geant.net (62.40.96.50)  113 ms 121 ms 114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renater-gw.fr1.fr.geant.net (62.40.103.54)  112 ms  114 ms  112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 nio-n2.cssi.renater.fr (193.51.206.13)  111 ms  114 ms  116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 nice.cssi.renater.fr (195.220.98.102)  123 ms  125 ms  124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 r3t2-nice.cssi.renater.fr (195.220.98.110)  126 ms  126 ms  124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 eurecom-valbonne.r3t2.ft.net (193.48.50.54)  135 ms  128 ms  133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 194.214.211.25 (194.214.211.25)  126 ms  128 ms  126 ms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 * * *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 * * *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 fantasia.eurecom.fr (193.55.113.142)  132 ms  128 ms  136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</a:t>
            </a:r>
            <a:endParaRPr/>
          </a:p>
        </p:txBody>
      </p:sp>
      <p:sp>
        <p:nvSpPr>
          <p:cNvPr id="8212" name="Google Shape;8212;p72"/>
          <p:cNvSpPr txBox="1"/>
          <p:nvPr/>
        </p:nvSpPr>
        <p:spPr>
          <a:xfrm>
            <a:off x="725487" y="1235075"/>
            <a:ext cx="8193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traceroute: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gaia.cs.umass.edu to www.eurecom.fr</a:t>
            </a:r>
            <a:endParaRPr/>
          </a:p>
        </p:txBody>
      </p:sp>
      <p:cxnSp>
        <p:nvCxnSpPr>
          <p:cNvPr id="8213" name="Google Shape;8213;p72"/>
          <p:cNvCxnSpPr/>
          <p:nvPr/>
        </p:nvCxnSpPr>
        <p:spPr>
          <a:xfrm>
            <a:off x="1611312" y="5634037"/>
            <a:ext cx="968375" cy="26987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8214" name="Google Shape;8214;p72"/>
          <p:cNvSpPr txBox="1"/>
          <p:nvPr/>
        </p:nvSpPr>
        <p:spPr>
          <a:xfrm>
            <a:off x="4578350" y="1738312"/>
            <a:ext cx="45656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 delay measurements from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gaia.cs.umass.edu to cs-gw.cs.umass.edu </a:t>
            </a:r>
            <a:endParaRPr/>
          </a:p>
        </p:txBody>
      </p:sp>
      <p:cxnSp>
        <p:nvCxnSpPr>
          <p:cNvPr id="8215" name="Google Shape;8215;p72"/>
          <p:cNvCxnSpPr/>
          <p:nvPr/>
        </p:nvCxnSpPr>
        <p:spPr>
          <a:xfrm flipH="1" rot="10800000">
            <a:off x="3471862" y="1965325"/>
            <a:ext cx="671512" cy="41275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16" name="Google Shape;8216;p72"/>
          <p:cNvCxnSpPr/>
          <p:nvPr/>
        </p:nvCxnSpPr>
        <p:spPr>
          <a:xfrm flipH="1" rot="10800000">
            <a:off x="4011612" y="1954212"/>
            <a:ext cx="139700" cy="404812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17" name="Google Shape;8217;p72"/>
          <p:cNvCxnSpPr/>
          <p:nvPr/>
        </p:nvCxnSpPr>
        <p:spPr>
          <a:xfrm rot="10800000">
            <a:off x="4146550" y="1963737"/>
            <a:ext cx="366712" cy="39052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18" name="Google Shape;8218;p72"/>
          <p:cNvCxnSpPr/>
          <p:nvPr/>
        </p:nvCxnSpPr>
        <p:spPr>
          <a:xfrm flipH="1" rot="10800000">
            <a:off x="4138612" y="1970087"/>
            <a:ext cx="377825" cy="3175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19" name="Google Shape;8219;p72"/>
          <p:cNvSpPr txBox="1"/>
          <p:nvPr/>
        </p:nvSpPr>
        <p:spPr>
          <a:xfrm>
            <a:off x="2571750" y="5564187"/>
            <a:ext cx="62865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* means no response (probe lost, router not replying)</a:t>
            </a:r>
            <a:endParaRPr/>
          </a:p>
        </p:txBody>
      </p:sp>
      <p:sp>
        <p:nvSpPr>
          <p:cNvPr id="8220" name="Google Shape;8220;p72"/>
          <p:cNvSpPr/>
          <p:nvPr/>
        </p:nvSpPr>
        <p:spPr>
          <a:xfrm>
            <a:off x="6092825" y="3651250"/>
            <a:ext cx="1012825" cy="246062"/>
          </a:xfrm>
          <a:custGeom>
            <a:rect b="b" l="l" r="r" t="t"/>
            <a:pathLst>
              <a:path extrusionOk="0" h="155" w="638">
                <a:moveTo>
                  <a:pt x="593" y="0"/>
                </a:moveTo>
                <a:cubicBezTo>
                  <a:pt x="607" y="9"/>
                  <a:pt x="621" y="18"/>
                  <a:pt x="623" y="38"/>
                </a:cubicBezTo>
                <a:cubicBezTo>
                  <a:pt x="625" y="58"/>
                  <a:pt x="638" y="104"/>
                  <a:pt x="608" y="123"/>
                </a:cubicBezTo>
                <a:cubicBezTo>
                  <a:pt x="578" y="142"/>
                  <a:pt x="547" y="153"/>
                  <a:pt x="446" y="154"/>
                </a:cubicBezTo>
                <a:cubicBezTo>
                  <a:pt x="345" y="155"/>
                  <a:pt x="72" y="133"/>
                  <a:pt x="0" y="130"/>
                </a:cubicBez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1" name="Google Shape;8221;p72"/>
          <p:cNvSpPr txBox="1"/>
          <p:nvPr/>
        </p:nvSpPr>
        <p:spPr>
          <a:xfrm>
            <a:off x="7137400" y="3436937"/>
            <a:ext cx="1708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trans-oceanic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</p:txBody>
      </p:sp>
      <p:pic>
        <p:nvPicPr>
          <p:cNvPr descr="underline_base" id="8222" name="Google Shape;822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815975"/>
            <a:ext cx="6189662" cy="1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23" name="Google Shape;8223;p7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24" name="Google Shape;8224;p72"/>
          <p:cNvSpPr txBox="1"/>
          <p:nvPr/>
        </p:nvSpPr>
        <p:spPr>
          <a:xfrm>
            <a:off x="746125" y="6315075"/>
            <a:ext cx="5457825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Do some traceroutes from exotic countries at www.traceroute.org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8" name="Shape 8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9" name="Google Shape;8229;p73"/>
          <p:cNvGrpSpPr/>
          <p:nvPr/>
        </p:nvGrpSpPr>
        <p:grpSpPr>
          <a:xfrm>
            <a:off x="3027362" y="4803775"/>
            <a:ext cx="1284287" cy="715962"/>
            <a:chOff x="0" y="0"/>
            <a:chExt cx="2147483647" cy="2147483647"/>
          </a:xfrm>
        </p:grpSpPr>
        <p:sp>
          <p:nvSpPr>
            <p:cNvPr id="8230" name="Google Shape;8230;p73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1" name="Google Shape;8231;p73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2" name="Google Shape;8232;p73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3" name="Google Shape;8233;p73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4" name="Google Shape;8234;p73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5" name="Google Shape;8235;p73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6" name="Google Shape;8236;p73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37" name="Google Shape;8237;p73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8238" name="Google Shape;8238;p73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8239" name="Google Shape;8239;p7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8240" name="Google Shape;8240;p73"/>
          <p:cNvSpPr txBox="1"/>
          <p:nvPr>
            <p:ph idx="4294967295" type="title"/>
          </p:nvPr>
        </p:nvSpPr>
        <p:spPr>
          <a:xfrm>
            <a:off x="361950" y="1285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Packet loss</a:t>
            </a:r>
            <a:endParaRPr/>
          </a:p>
        </p:txBody>
      </p:sp>
      <p:sp>
        <p:nvSpPr>
          <p:cNvPr id="8241" name="Google Shape;8241;p73"/>
          <p:cNvSpPr txBox="1"/>
          <p:nvPr>
            <p:ph idx="4294967295" type="body"/>
          </p:nvPr>
        </p:nvSpPr>
        <p:spPr>
          <a:xfrm>
            <a:off x="-127000" y="1141412"/>
            <a:ext cx="8394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queue (aka buffer) preceding link in buffer has finite capacity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 arriving to full queue dropped (aka lost)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lost packet may be retransmitted by previous node, by source end system, or not at all</a:t>
            </a:r>
            <a:endParaRPr/>
          </a:p>
        </p:txBody>
      </p:sp>
      <p:sp>
        <p:nvSpPr>
          <p:cNvPr id="8242" name="Google Shape;8242;p73"/>
          <p:cNvSpPr txBox="1"/>
          <p:nvPr/>
        </p:nvSpPr>
        <p:spPr>
          <a:xfrm>
            <a:off x="3092450" y="4999037"/>
            <a:ext cx="1198562" cy="26352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43" name="Google Shape;8243;p73"/>
          <p:cNvCxnSpPr/>
          <p:nvPr/>
        </p:nvCxnSpPr>
        <p:spPr>
          <a:xfrm>
            <a:off x="2400300" y="4765675"/>
            <a:ext cx="698500" cy="3333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44" name="Google Shape;8244;p73"/>
          <p:cNvCxnSpPr/>
          <p:nvPr/>
        </p:nvCxnSpPr>
        <p:spPr>
          <a:xfrm flipH="1" rot="10800000">
            <a:off x="2689225" y="5159375"/>
            <a:ext cx="411162" cy="5254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245" name="Google Shape;8245;p73"/>
          <p:cNvCxnSpPr/>
          <p:nvPr/>
        </p:nvCxnSpPr>
        <p:spPr>
          <a:xfrm>
            <a:off x="4286250" y="5162550"/>
            <a:ext cx="1933575" cy="95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46" name="Google Shape;8246;p73"/>
          <p:cNvSpPr txBox="1"/>
          <p:nvPr/>
        </p:nvSpPr>
        <p:spPr>
          <a:xfrm>
            <a:off x="5205412" y="4962525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7" name="Google Shape;8247;p73"/>
          <p:cNvSpPr txBox="1"/>
          <p:nvPr/>
        </p:nvSpPr>
        <p:spPr>
          <a:xfrm>
            <a:off x="3952875" y="5033962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8" name="Google Shape;8248;p73"/>
          <p:cNvSpPr txBox="1"/>
          <p:nvPr/>
        </p:nvSpPr>
        <p:spPr>
          <a:xfrm>
            <a:off x="4114800" y="5033962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9" name="Google Shape;8249;p73"/>
          <p:cNvSpPr txBox="1"/>
          <p:nvPr/>
        </p:nvSpPr>
        <p:spPr>
          <a:xfrm>
            <a:off x="2865437" y="5381625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0" name="Google Shape;8250;p73"/>
          <p:cNvCxnSpPr/>
          <p:nvPr/>
        </p:nvCxnSpPr>
        <p:spPr>
          <a:xfrm flipH="1" rot="10800000">
            <a:off x="2835275" y="5227637"/>
            <a:ext cx="106362" cy="14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51" name="Google Shape;8251;p73"/>
          <p:cNvSpPr txBox="1"/>
          <p:nvPr/>
        </p:nvSpPr>
        <p:spPr>
          <a:xfrm>
            <a:off x="1417637" y="4294187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8252" name="Google Shape;8252;p73"/>
          <p:cNvSpPr txBox="1"/>
          <p:nvPr/>
        </p:nvSpPr>
        <p:spPr>
          <a:xfrm>
            <a:off x="1738312" y="528002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253" name="Google Shape;8253;p73"/>
          <p:cNvSpPr txBox="1"/>
          <p:nvPr/>
        </p:nvSpPr>
        <p:spPr>
          <a:xfrm>
            <a:off x="4765675" y="4203700"/>
            <a:ext cx="2673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packet being transmitted</a:t>
            </a:r>
            <a:endParaRPr/>
          </a:p>
        </p:txBody>
      </p:sp>
      <p:cxnSp>
        <p:nvCxnSpPr>
          <p:cNvPr id="8254" name="Google Shape;8254;p73"/>
          <p:cNvCxnSpPr/>
          <p:nvPr/>
        </p:nvCxnSpPr>
        <p:spPr>
          <a:xfrm flipH="1">
            <a:off x="4329112" y="4495800"/>
            <a:ext cx="681037" cy="56515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55" name="Google Shape;8255;p73"/>
          <p:cNvSpPr txBox="1"/>
          <p:nvPr/>
        </p:nvSpPr>
        <p:spPr>
          <a:xfrm>
            <a:off x="3789362" y="5032375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6" name="Google Shape;8256;p73"/>
          <p:cNvSpPr txBox="1"/>
          <p:nvPr/>
        </p:nvSpPr>
        <p:spPr>
          <a:xfrm>
            <a:off x="3627437" y="5035550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7" name="Google Shape;8257;p73"/>
          <p:cNvSpPr txBox="1"/>
          <p:nvPr/>
        </p:nvSpPr>
        <p:spPr>
          <a:xfrm>
            <a:off x="3462337" y="5032375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8" name="Google Shape;8258;p73"/>
          <p:cNvSpPr txBox="1"/>
          <p:nvPr/>
        </p:nvSpPr>
        <p:spPr>
          <a:xfrm>
            <a:off x="3298825" y="5032375"/>
            <a:ext cx="147637" cy="200025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9" name="Google Shape;8259;p73"/>
          <p:cNvSpPr txBox="1"/>
          <p:nvPr/>
        </p:nvSpPr>
        <p:spPr>
          <a:xfrm>
            <a:off x="3133725" y="5033962"/>
            <a:ext cx="147637" cy="2000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0" name="Google Shape;8260;p73"/>
          <p:cNvSpPr txBox="1"/>
          <p:nvPr/>
        </p:nvSpPr>
        <p:spPr>
          <a:xfrm>
            <a:off x="3105150" y="5010150"/>
            <a:ext cx="1171575" cy="2428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61" name="Google Shape;8261;p73"/>
          <p:cNvCxnSpPr/>
          <p:nvPr/>
        </p:nvCxnSpPr>
        <p:spPr>
          <a:xfrm rot="10800000">
            <a:off x="3092450" y="5502275"/>
            <a:ext cx="687387" cy="331787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62" name="Google Shape;8262;p73"/>
          <p:cNvSpPr txBox="1"/>
          <p:nvPr/>
        </p:nvSpPr>
        <p:spPr>
          <a:xfrm>
            <a:off x="3708400" y="5661025"/>
            <a:ext cx="19240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packet arriving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full buffer is </a:t>
            </a:r>
            <a:r>
              <a:rPr b="0" i="1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lost</a:t>
            </a:r>
            <a:endParaRPr/>
          </a:p>
        </p:txBody>
      </p:sp>
      <p:sp>
        <p:nvSpPr>
          <p:cNvPr id="8263" name="Google Shape;8263;p73"/>
          <p:cNvSpPr txBox="1"/>
          <p:nvPr/>
        </p:nvSpPr>
        <p:spPr>
          <a:xfrm>
            <a:off x="2981325" y="4022725"/>
            <a:ext cx="15684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buffer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(waiting area)</a:t>
            </a:r>
            <a:endParaRPr/>
          </a:p>
        </p:txBody>
      </p:sp>
      <p:cxnSp>
        <p:nvCxnSpPr>
          <p:cNvPr id="8264" name="Google Shape;8264;p73"/>
          <p:cNvCxnSpPr/>
          <p:nvPr/>
        </p:nvCxnSpPr>
        <p:spPr>
          <a:xfrm>
            <a:off x="3238500" y="4630737"/>
            <a:ext cx="0" cy="333375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8265" name="Google Shape;826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12" y="931862"/>
            <a:ext cx="2913062" cy="1603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66" name="Google Shape;8266;p73"/>
          <p:cNvGrpSpPr/>
          <p:nvPr/>
        </p:nvGrpSpPr>
        <p:grpSpPr>
          <a:xfrm>
            <a:off x="1593850" y="4314825"/>
            <a:ext cx="820737" cy="688975"/>
            <a:chOff x="-69850" y="2338387"/>
            <a:chExt cx="1557337" cy="1754187"/>
          </a:xfrm>
        </p:grpSpPr>
        <p:pic>
          <p:nvPicPr>
            <p:cNvPr descr="desktop_computer_stylized_medium" id="8267" name="Google Shape;8267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68" name="Google Shape;8268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69" name="Google Shape;8269;p73"/>
          <p:cNvGrpSpPr/>
          <p:nvPr/>
        </p:nvGrpSpPr>
        <p:grpSpPr>
          <a:xfrm>
            <a:off x="1922462" y="5305425"/>
            <a:ext cx="820737" cy="688975"/>
            <a:chOff x="-69850" y="2338387"/>
            <a:chExt cx="1557337" cy="1754187"/>
          </a:xfrm>
        </p:grpSpPr>
        <p:pic>
          <p:nvPicPr>
            <p:cNvPr descr="desktop_computer_stylized_medium" id="8270" name="Google Shape;8270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71" name="Google Shape;8271;p7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2" name="Google Shape;8272;p7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73" name="Google Shape;8273;p73"/>
          <p:cNvSpPr txBox="1"/>
          <p:nvPr/>
        </p:nvSpPr>
        <p:spPr>
          <a:xfrm>
            <a:off x="461962" y="6402387"/>
            <a:ext cx="6223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Java applet for an interactive animation on queuing and loss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7" name="Shape 8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8" name="Google Shape;8278;p7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8279" name="Google Shape;8279;p74"/>
          <p:cNvSpPr/>
          <p:nvPr/>
        </p:nvSpPr>
        <p:spPr>
          <a:xfrm>
            <a:off x="401637" y="3671887"/>
            <a:ext cx="500062" cy="581025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FFFFFF"/>
              </a:gs>
              <a:gs pos="100000">
                <a:srgbClr val="000099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0" name="Google Shape;8280;p74"/>
          <p:cNvGrpSpPr/>
          <p:nvPr/>
        </p:nvGrpSpPr>
        <p:grpSpPr>
          <a:xfrm>
            <a:off x="974725" y="4071937"/>
            <a:ext cx="352425" cy="876300"/>
            <a:chOff x="6572250" y="681037"/>
            <a:chExt cx="2262187" cy="3803650"/>
          </a:xfrm>
        </p:grpSpPr>
        <p:sp>
          <p:nvSpPr>
            <p:cNvPr id="8281" name="Google Shape;8281;p74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2" name="Google Shape;8282;p74"/>
            <p:cNvSpPr txBox="1"/>
            <p:nvPr/>
          </p:nvSpPr>
          <p:spPr>
            <a:xfrm>
              <a:off x="6673850" y="681037"/>
              <a:ext cx="1660525" cy="3624262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3" name="Google Shape;8283;p74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4" name="Google Shape;8284;p74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5" name="Google Shape;8285;p74"/>
            <p:cNvSpPr txBox="1"/>
            <p:nvPr/>
          </p:nvSpPr>
          <p:spPr>
            <a:xfrm>
              <a:off x="6684962" y="1101725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86" name="Google Shape;8286;p74"/>
            <p:cNvGrpSpPr/>
            <p:nvPr/>
          </p:nvGrpSpPr>
          <p:grpSpPr>
            <a:xfrm>
              <a:off x="7540309" y="1060450"/>
              <a:ext cx="917248" cy="226875"/>
              <a:chOff x="976312" y="4076700"/>
              <a:chExt cx="1144587" cy="217487"/>
            </a:xfrm>
          </p:grpSpPr>
          <p:sp>
            <p:nvSpPr>
              <p:cNvPr id="8287" name="Google Shape;8287;p74"/>
              <p:cNvSpPr/>
              <p:nvPr/>
            </p:nvSpPr>
            <p:spPr>
              <a:xfrm>
                <a:off x="976312" y="4076700"/>
                <a:ext cx="114458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8" name="Google Shape;8288;p74"/>
              <p:cNvSpPr/>
              <p:nvPr/>
            </p:nvSpPr>
            <p:spPr>
              <a:xfrm>
                <a:off x="1001712" y="4102100"/>
                <a:ext cx="1093787" cy="1587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89" name="Google Shape;8289;p74"/>
            <p:cNvSpPr txBox="1"/>
            <p:nvPr/>
          </p:nvSpPr>
          <p:spPr>
            <a:xfrm>
              <a:off x="6704012" y="1617662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90" name="Google Shape;8290;p74"/>
            <p:cNvGrpSpPr/>
            <p:nvPr/>
          </p:nvGrpSpPr>
          <p:grpSpPr>
            <a:xfrm>
              <a:off x="7539678" y="1576444"/>
              <a:ext cx="917248" cy="214256"/>
              <a:chOff x="979487" y="4075112"/>
              <a:chExt cx="1144587" cy="222250"/>
            </a:xfrm>
          </p:grpSpPr>
          <p:sp>
            <p:nvSpPr>
              <p:cNvPr id="8291" name="Google Shape;8291;p74"/>
              <p:cNvSpPr/>
              <p:nvPr/>
            </p:nvSpPr>
            <p:spPr>
              <a:xfrm>
                <a:off x="979487" y="4075112"/>
                <a:ext cx="1144587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2" name="Google Shape;8292;p74"/>
              <p:cNvSpPr/>
              <p:nvPr/>
            </p:nvSpPr>
            <p:spPr>
              <a:xfrm>
                <a:off x="1006475" y="4103687"/>
                <a:ext cx="1093787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93" name="Google Shape;8293;p74"/>
            <p:cNvSpPr txBox="1"/>
            <p:nvPr/>
          </p:nvSpPr>
          <p:spPr>
            <a:xfrm>
              <a:off x="6694487" y="2155825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4" name="Google Shape;8294;p74"/>
            <p:cNvSpPr txBox="1"/>
            <p:nvPr/>
          </p:nvSpPr>
          <p:spPr>
            <a:xfrm>
              <a:off x="6715125" y="2624137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95" name="Google Shape;8295;p74"/>
            <p:cNvGrpSpPr/>
            <p:nvPr/>
          </p:nvGrpSpPr>
          <p:grpSpPr>
            <a:xfrm>
              <a:off x="7519361" y="2582862"/>
              <a:ext cx="917554" cy="241437"/>
              <a:chOff x="977900" y="4076700"/>
              <a:chExt cx="1143000" cy="222250"/>
            </a:xfrm>
          </p:grpSpPr>
          <p:sp>
            <p:nvSpPr>
              <p:cNvPr id="8296" name="Google Shape;8296;p74"/>
              <p:cNvSpPr/>
              <p:nvPr/>
            </p:nvSpPr>
            <p:spPr>
              <a:xfrm>
                <a:off x="977900" y="4076700"/>
                <a:ext cx="114300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7" name="Google Shape;8297;p74"/>
              <p:cNvSpPr/>
              <p:nvPr/>
            </p:nvSpPr>
            <p:spPr>
              <a:xfrm>
                <a:off x="1003300" y="4102100"/>
                <a:ext cx="1092200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98" name="Google Shape;8298;p74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99" name="Google Shape;8299;p74"/>
            <p:cNvGrpSpPr/>
            <p:nvPr/>
          </p:nvGrpSpPr>
          <p:grpSpPr>
            <a:xfrm>
              <a:off x="7519339" y="2106612"/>
              <a:ext cx="927749" cy="220662"/>
              <a:chOff x="969962" y="4076700"/>
              <a:chExt cx="1155700" cy="220662"/>
            </a:xfrm>
          </p:grpSpPr>
          <p:sp>
            <p:nvSpPr>
              <p:cNvPr id="8300" name="Google Shape;8300;p74"/>
              <p:cNvSpPr/>
              <p:nvPr/>
            </p:nvSpPr>
            <p:spPr>
              <a:xfrm>
                <a:off x="969962" y="4076700"/>
                <a:ext cx="1155700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1" name="Google Shape;8301;p74"/>
              <p:cNvSpPr/>
              <p:nvPr/>
            </p:nvSpPr>
            <p:spPr>
              <a:xfrm>
                <a:off x="995362" y="4105275"/>
                <a:ext cx="1104900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2" name="Google Shape;8302;p74"/>
            <p:cNvSpPr txBox="1"/>
            <p:nvPr/>
          </p:nvSpPr>
          <p:spPr>
            <a:xfrm>
              <a:off x="8334375" y="681037"/>
              <a:ext cx="112712" cy="363061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3" name="Google Shape;8303;p74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4" name="Google Shape;8304;p74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5" name="Google Shape;8305;p74"/>
            <p:cNvSpPr/>
            <p:nvPr/>
          </p:nvSpPr>
          <p:spPr>
            <a:xfrm>
              <a:off x="8763000" y="4146550"/>
              <a:ext cx="7143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6" name="Google Shape;8306;p74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7" name="Google Shape;8307;p74"/>
            <p:cNvSpPr/>
            <p:nvPr/>
          </p:nvSpPr>
          <p:spPr>
            <a:xfrm>
              <a:off x="6572250" y="4249737"/>
              <a:ext cx="1905000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8" name="Google Shape;8308;p74"/>
            <p:cNvSpPr/>
            <p:nvPr/>
          </p:nvSpPr>
          <p:spPr>
            <a:xfrm>
              <a:off x="6673850" y="4305300"/>
              <a:ext cx="1701800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9" name="Google Shape;8309;p74"/>
            <p:cNvSpPr/>
            <p:nvPr/>
          </p:nvSpPr>
          <p:spPr>
            <a:xfrm>
              <a:off x="6837362" y="3781425"/>
              <a:ext cx="254000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0" name="Google Shape;8310;p74"/>
            <p:cNvSpPr/>
            <p:nvPr/>
          </p:nvSpPr>
          <p:spPr>
            <a:xfrm>
              <a:off x="7123112" y="3781425"/>
              <a:ext cx="254000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1" name="Google Shape;8311;p74"/>
            <p:cNvSpPr/>
            <p:nvPr/>
          </p:nvSpPr>
          <p:spPr>
            <a:xfrm>
              <a:off x="7397750" y="3781425"/>
              <a:ext cx="254000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2" name="Google Shape;8312;p74"/>
            <p:cNvSpPr txBox="1"/>
            <p:nvPr/>
          </p:nvSpPr>
          <p:spPr>
            <a:xfrm>
              <a:off x="8039100" y="2913062"/>
              <a:ext cx="131762" cy="12065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3" name="Google Shape;8313;p74"/>
          <p:cNvGrpSpPr/>
          <p:nvPr/>
        </p:nvGrpSpPr>
        <p:grpSpPr>
          <a:xfrm flipH="1">
            <a:off x="7948612" y="4133850"/>
            <a:ext cx="1192212" cy="1171575"/>
            <a:chOff x="-69850" y="2338387"/>
            <a:chExt cx="1557337" cy="1754187"/>
          </a:xfrm>
        </p:grpSpPr>
        <p:pic>
          <p:nvPicPr>
            <p:cNvPr descr="desktop_computer_stylized_medium" id="8314" name="Google Shape;8314;p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5" name="Google Shape;8315;p74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16" name="Google Shape;8316;p74"/>
          <p:cNvSpPr txBox="1"/>
          <p:nvPr>
            <p:ph idx="4294967295" type="title"/>
          </p:nvPr>
        </p:nvSpPr>
        <p:spPr>
          <a:xfrm>
            <a:off x="347662" y="114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Throughput</a:t>
            </a:r>
            <a:endParaRPr/>
          </a:p>
        </p:txBody>
      </p:sp>
      <p:sp>
        <p:nvSpPr>
          <p:cNvPr id="8317" name="Google Shape;8317;p74"/>
          <p:cNvSpPr txBox="1"/>
          <p:nvPr>
            <p:ph idx="4294967295" type="body"/>
          </p:nvPr>
        </p:nvSpPr>
        <p:spPr>
          <a:xfrm>
            <a:off x="519112" y="1447800"/>
            <a:ext cx="7772400" cy="177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throughput: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rate (bits/time unit) at which bits transferred between sender/receiver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instantaneous: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rate at given point in time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average: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rate over longer period of time</a:t>
            </a:r>
            <a:endParaRPr/>
          </a:p>
        </p:txBody>
      </p:sp>
      <p:sp>
        <p:nvSpPr>
          <p:cNvPr id="8318" name="Google Shape;8318;p74"/>
          <p:cNvSpPr txBox="1"/>
          <p:nvPr/>
        </p:nvSpPr>
        <p:spPr>
          <a:xfrm>
            <a:off x="368300" y="5043487"/>
            <a:ext cx="1874837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server, with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file of F bits 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send to client</a:t>
            </a:r>
            <a:endParaRPr/>
          </a:p>
        </p:txBody>
      </p:sp>
      <p:sp>
        <p:nvSpPr>
          <p:cNvPr id="8319" name="Google Shape;8319;p74"/>
          <p:cNvSpPr txBox="1"/>
          <p:nvPr/>
        </p:nvSpPr>
        <p:spPr>
          <a:xfrm>
            <a:off x="2784475" y="5040312"/>
            <a:ext cx="14303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link capacity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</a:t>
            </a:r>
            <a:r>
              <a:rPr b="0" baseline="-25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baseline="-25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bits/sec</a:t>
            </a:r>
            <a:endParaRPr/>
          </a:p>
        </p:txBody>
      </p:sp>
      <p:sp>
        <p:nvSpPr>
          <p:cNvPr id="8320" name="Google Shape;8320;p74"/>
          <p:cNvSpPr txBox="1"/>
          <p:nvPr/>
        </p:nvSpPr>
        <p:spPr>
          <a:xfrm>
            <a:off x="5653087" y="5048250"/>
            <a:ext cx="14303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link capacity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</a:t>
            </a:r>
            <a:r>
              <a:rPr b="0" baseline="-2500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baseline="-2500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bits/sec</a:t>
            </a:r>
            <a:endParaRPr/>
          </a:p>
        </p:txBody>
      </p:sp>
      <p:cxnSp>
        <p:nvCxnSpPr>
          <p:cNvPr id="8321" name="Google Shape;8321;p74"/>
          <p:cNvCxnSpPr/>
          <p:nvPr/>
        </p:nvCxnSpPr>
        <p:spPr>
          <a:xfrm rot="10800000">
            <a:off x="2997200" y="4806950"/>
            <a:ext cx="282575" cy="30321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22" name="Google Shape;8322;p74"/>
          <p:cNvCxnSpPr/>
          <p:nvPr/>
        </p:nvCxnSpPr>
        <p:spPr>
          <a:xfrm rot="10800000">
            <a:off x="6119812" y="4876800"/>
            <a:ext cx="193675" cy="203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23" name="Google Shape;8323;p74"/>
          <p:cNvCxnSpPr/>
          <p:nvPr/>
        </p:nvCxnSpPr>
        <p:spPr>
          <a:xfrm flipH="1">
            <a:off x="801687" y="4716462"/>
            <a:ext cx="11112" cy="411162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324" name="Google Shape;8324;p74"/>
          <p:cNvCxnSpPr/>
          <p:nvPr/>
        </p:nvCxnSpPr>
        <p:spPr>
          <a:xfrm>
            <a:off x="1441450" y="4530725"/>
            <a:ext cx="63166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325" name="Google Shape;8325;p74"/>
          <p:cNvGrpSpPr/>
          <p:nvPr/>
        </p:nvGrpSpPr>
        <p:grpSpPr>
          <a:xfrm>
            <a:off x="3806825" y="4394200"/>
            <a:ext cx="1055687" cy="360362"/>
            <a:chOff x="5715000" y="347662"/>
            <a:chExt cx="571500" cy="277812"/>
          </a:xfrm>
        </p:grpSpPr>
        <p:sp>
          <p:nvSpPr>
            <p:cNvPr id="8326" name="Google Shape;8326;p74"/>
            <p:cNvSpPr/>
            <p:nvPr/>
          </p:nvSpPr>
          <p:spPr>
            <a:xfrm>
              <a:off x="5719762" y="471487"/>
              <a:ext cx="566737" cy="1539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27" name="Google Shape;8327;p74"/>
            <p:cNvCxnSpPr/>
            <p:nvPr/>
          </p:nvCxnSpPr>
          <p:spPr>
            <a:xfrm>
              <a:off x="5719762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28" name="Google Shape;8328;p74"/>
            <p:cNvCxnSpPr/>
            <p:nvPr/>
          </p:nvCxnSpPr>
          <p:spPr>
            <a:xfrm>
              <a:off x="6286500" y="458787"/>
              <a:ext cx="0" cy="95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29" name="Google Shape;8329;p74"/>
            <p:cNvSpPr txBox="1"/>
            <p:nvPr/>
          </p:nvSpPr>
          <p:spPr>
            <a:xfrm>
              <a:off x="5719762" y="458787"/>
              <a:ext cx="561975" cy="936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0" name="Google Shape;8330;p74"/>
            <p:cNvSpPr/>
            <p:nvPr/>
          </p:nvSpPr>
          <p:spPr>
            <a:xfrm>
              <a:off x="5715000" y="347662"/>
              <a:ext cx="566737" cy="179387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31" name="Google Shape;8331;p74"/>
            <p:cNvGrpSpPr/>
            <p:nvPr/>
          </p:nvGrpSpPr>
          <p:grpSpPr>
            <a:xfrm>
              <a:off x="5851525" y="387350"/>
              <a:ext cx="280987" cy="104775"/>
              <a:chOff x="4521200" y="1346200"/>
              <a:chExt cx="222250" cy="155575"/>
            </a:xfrm>
          </p:grpSpPr>
          <p:cxnSp>
            <p:nvCxnSpPr>
              <p:cNvPr id="8332" name="Google Shape;8332;p74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333" name="Google Shape;8333;p74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334" name="Google Shape;8334;p74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335" name="Google Shape;8335;p74"/>
            <p:cNvGrpSpPr/>
            <p:nvPr/>
          </p:nvGrpSpPr>
          <p:grpSpPr>
            <a:xfrm flipH="1" rot="10800000">
              <a:off x="5851525" y="385762"/>
              <a:ext cx="280987" cy="104775"/>
              <a:chOff x="4521200" y="1346200"/>
              <a:chExt cx="222250" cy="155575"/>
            </a:xfrm>
          </p:grpSpPr>
          <p:cxnSp>
            <p:nvCxnSpPr>
              <p:cNvPr id="8336" name="Google Shape;8336;p74"/>
              <p:cNvCxnSpPr/>
              <p:nvPr/>
            </p:nvCxnSpPr>
            <p:spPr>
              <a:xfrm flipH="1" rot="10800000">
                <a:off x="4521200" y="1346200"/>
                <a:ext cx="79375" cy="3175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337" name="Google Shape;8337;p74"/>
              <p:cNvCxnSpPr/>
              <p:nvPr/>
            </p:nvCxnSpPr>
            <p:spPr>
              <a:xfrm>
                <a:off x="4673600" y="1501775"/>
                <a:ext cx="6985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338" name="Google Shape;8338;p74"/>
              <p:cNvCxnSpPr/>
              <p:nvPr/>
            </p:nvCxnSpPr>
            <p:spPr>
              <a:xfrm>
                <a:off x="4594225" y="1349375"/>
                <a:ext cx="8255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8339" name="Google Shape;8339;p74"/>
          <p:cNvSpPr/>
          <p:nvPr/>
        </p:nvSpPr>
        <p:spPr>
          <a:xfrm>
            <a:off x="7286625" y="4325937"/>
            <a:ext cx="889000" cy="48577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C0000"/>
              </a:gs>
              <a:gs pos="100000">
                <a:srgbClr val="FFFFFF"/>
              </a:gs>
            </a:gsLst>
            <a:lin ang="10800000" scaled="0"/>
          </a:gra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40" name="Google Shape;8340;p74"/>
          <p:cNvGrpSpPr/>
          <p:nvPr/>
        </p:nvGrpSpPr>
        <p:grpSpPr>
          <a:xfrm>
            <a:off x="1404937" y="4360862"/>
            <a:ext cx="2322512" cy="392111"/>
            <a:chOff x="3570287" y="5445125"/>
            <a:chExt cx="2205037" cy="406399"/>
          </a:xfrm>
        </p:grpSpPr>
        <p:sp>
          <p:nvSpPr>
            <p:cNvPr id="8341" name="Google Shape;8341;p74"/>
            <p:cNvSpPr/>
            <p:nvPr/>
          </p:nvSpPr>
          <p:spPr>
            <a:xfrm>
              <a:off x="5665787" y="5449887"/>
              <a:ext cx="109537" cy="401637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2" name="Google Shape;8342;p74"/>
            <p:cNvSpPr txBox="1"/>
            <p:nvPr/>
          </p:nvSpPr>
          <p:spPr>
            <a:xfrm>
              <a:off x="3611562" y="5449887"/>
              <a:ext cx="2105025" cy="401637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3" name="Google Shape;8343;p74"/>
            <p:cNvSpPr/>
            <p:nvPr/>
          </p:nvSpPr>
          <p:spPr>
            <a:xfrm>
              <a:off x="3570287" y="5445125"/>
              <a:ext cx="109537" cy="401637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4" name="Google Shape;8344;p74"/>
            <p:cNvSpPr txBox="1"/>
            <p:nvPr/>
          </p:nvSpPr>
          <p:spPr>
            <a:xfrm>
              <a:off x="5654675" y="5457825"/>
              <a:ext cx="69850" cy="39052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45" name="Google Shape;8345;p74"/>
          <p:cNvGrpSpPr/>
          <p:nvPr/>
        </p:nvGrpSpPr>
        <p:grpSpPr>
          <a:xfrm>
            <a:off x="4910137" y="4248150"/>
            <a:ext cx="2801937" cy="581024"/>
            <a:chOff x="3570287" y="5445125"/>
            <a:chExt cx="2205037" cy="406399"/>
          </a:xfrm>
        </p:grpSpPr>
        <p:sp>
          <p:nvSpPr>
            <p:cNvPr id="8346" name="Google Shape;8346;p74"/>
            <p:cNvSpPr/>
            <p:nvPr/>
          </p:nvSpPr>
          <p:spPr>
            <a:xfrm>
              <a:off x="5665787" y="5449887"/>
              <a:ext cx="109537" cy="401637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7" name="Google Shape;8347;p74"/>
            <p:cNvSpPr txBox="1"/>
            <p:nvPr/>
          </p:nvSpPr>
          <p:spPr>
            <a:xfrm>
              <a:off x="3611562" y="5449887"/>
              <a:ext cx="2105025" cy="401637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8" name="Google Shape;8348;p74"/>
            <p:cNvSpPr/>
            <p:nvPr/>
          </p:nvSpPr>
          <p:spPr>
            <a:xfrm>
              <a:off x="3570287" y="5445125"/>
              <a:ext cx="109537" cy="401637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9" name="Google Shape;8349;p74"/>
            <p:cNvSpPr txBox="1"/>
            <p:nvPr/>
          </p:nvSpPr>
          <p:spPr>
            <a:xfrm>
              <a:off x="5654675" y="5457825"/>
              <a:ext cx="69850" cy="39052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50" name="Google Shape;8350;p74"/>
          <p:cNvGrpSpPr/>
          <p:nvPr/>
        </p:nvGrpSpPr>
        <p:grpSpPr>
          <a:xfrm>
            <a:off x="239712" y="5111750"/>
            <a:ext cx="8235950" cy="898525"/>
            <a:chOff x="0" y="6037262"/>
            <a:chExt cx="8235950" cy="898525"/>
          </a:xfrm>
        </p:grpSpPr>
        <p:sp>
          <p:nvSpPr>
            <p:cNvPr id="8351" name="Google Shape;8351;p74"/>
            <p:cNvSpPr txBox="1"/>
            <p:nvPr/>
          </p:nvSpPr>
          <p:spPr>
            <a:xfrm>
              <a:off x="0" y="6065837"/>
              <a:ext cx="2319337" cy="8683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server sends bits 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(fluid) into pipe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352" name="Google Shape;8352;p74"/>
            <p:cNvSpPr txBox="1"/>
            <p:nvPr/>
          </p:nvSpPr>
          <p:spPr>
            <a:xfrm>
              <a:off x="2497137" y="6037262"/>
              <a:ext cx="2808287" cy="8842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pipe that can carry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fluid at rate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1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R</a:t>
              </a:r>
              <a:r>
                <a:rPr b="0" baseline="-25000" i="1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s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bits/sec)</a:t>
              </a:r>
              <a:endParaRPr/>
            </a:p>
          </p:txBody>
        </p:sp>
        <p:sp>
          <p:nvSpPr>
            <p:cNvPr id="8353" name="Google Shape;8353;p74"/>
            <p:cNvSpPr txBox="1"/>
            <p:nvPr/>
          </p:nvSpPr>
          <p:spPr>
            <a:xfrm>
              <a:off x="5283200" y="6051550"/>
              <a:ext cx="2952750" cy="8842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pipe that can carry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fluid at rate</a:t>
              </a:r>
              <a:endParaRPr/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bi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R</a:t>
              </a:r>
              <a:r>
                <a:rPr b="0" baseline="-25000" i="1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c</a:t>
              </a:r>
              <a:r>
                <a:rPr b="0" baseline="-25000" i="1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bits/sec)</a:t>
              </a:r>
              <a:endParaRPr/>
            </a:p>
          </p:txBody>
        </p:sp>
      </p:grpSp>
      <p:pic>
        <p:nvPicPr>
          <p:cNvPr descr="underline_base" id="8354" name="Google Shape;8354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212" y="931862"/>
            <a:ext cx="2913062" cy="160337"/>
          </a:xfrm>
          <a:prstGeom prst="rect">
            <a:avLst/>
          </a:prstGeom>
          <a:noFill/>
          <a:ln>
            <a:noFill/>
          </a:ln>
        </p:spPr>
      </p:pic>
      <p:sp>
        <p:nvSpPr>
          <p:cNvPr id="8355" name="Google Shape;8355;p74"/>
          <p:cNvSpPr/>
          <p:nvPr/>
        </p:nvSpPr>
        <p:spPr>
          <a:xfrm>
            <a:off x="3732212" y="4308475"/>
            <a:ext cx="1279525" cy="48577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C0000"/>
              </a:gs>
              <a:gs pos="100000">
                <a:srgbClr val="FFFFFF"/>
              </a:gs>
            </a:gsLst>
            <a:lin ang="10800000" scaled="0"/>
          </a:gra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6" name="Google Shape;8356;p74"/>
          <p:cNvSpPr/>
          <p:nvPr/>
        </p:nvSpPr>
        <p:spPr>
          <a:xfrm flipH="1" rot="10800000">
            <a:off x="508000" y="4064000"/>
            <a:ext cx="974725" cy="720725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>
            <a:gsLst>
              <a:gs pos="0">
                <a:srgbClr val="CC0000"/>
              </a:gs>
              <a:gs pos="100000">
                <a:srgbClr val="FFFFFF"/>
              </a:gs>
            </a:gsLst>
            <a:lin ang="10800000" scaled="0"/>
          </a:gradFill>
          <a:ln cap="flat" cmpd="sng" w="9525">
            <a:solidFill>
              <a:srgbClr val="CC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7" name="Google Shape;8357;p7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1" name="Shape 8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2" name="Google Shape;8362;p75"/>
          <p:cNvGrpSpPr/>
          <p:nvPr/>
        </p:nvGrpSpPr>
        <p:grpSpPr>
          <a:xfrm>
            <a:off x="4305300" y="4449762"/>
            <a:ext cx="912812" cy="415925"/>
            <a:chOff x="0" y="0"/>
            <a:chExt cx="2147483647" cy="2147483647"/>
          </a:xfrm>
        </p:grpSpPr>
        <p:sp>
          <p:nvSpPr>
            <p:cNvPr id="8363" name="Google Shape;8363;p75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4" name="Google Shape;8364;p75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5" name="Google Shape;8365;p75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6" name="Google Shape;8366;p75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7" name="Google Shape;8367;p75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8" name="Google Shape;8368;p75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9" name="Google Shape;8369;p75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70" name="Google Shape;8370;p75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8371" name="Google Shape;8371;p75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8372" name="Google Shape;8372;p75"/>
          <p:cNvGrpSpPr/>
          <p:nvPr/>
        </p:nvGrpSpPr>
        <p:grpSpPr>
          <a:xfrm>
            <a:off x="4259262" y="2581275"/>
            <a:ext cx="911225" cy="415925"/>
            <a:chOff x="0" y="0"/>
            <a:chExt cx="2147483647" cy="2147483647"/>
          </a:xfrm>
        </p:grpSpPr>
        <p:sp>
          <p:nvSpPr>
            <p:cNvPr id="8373" name="Google Shape;8373;p75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4" name="Google Shape;8374;p75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5" name="Google Shape;8375;p75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6" name="Google Shape;8376;p75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7" name="Google Shape;8377;p75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8" name="Google Shape;8378;p75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9" name="Google Shape;8379;p75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80" name="Google Shape;8380;p75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8381" name="Google Shape;8381;p75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8382" name="Google Shape;8382;p7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383" name="Google Shape;838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892175"/>
            <a:ext cx="45704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84" name="Google Shape;8384;p75"/>
          <p:cNvGrpSpPr/>
          <p:nvPr/>
        </p:nvGrpSpPr>
        <p:grpSpPr>
          <a:xfrm>
            <a:off x="1614487" y="2254250"/>
            <a:ext cx="352425" cy="876300"/>
            <a:chOff x="6572250" y="681037"/>
            <a:chExt cx="2262187" cy="3803650"/>
          </a:xfrm>
        </p:grpSpPr>
        <p:sp>
          <p:nvSpPr>
            <p:cNvPr id="8385" name="Google Shape;8385;p75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6" name="Google Shape;8386;p75"/>
            <p:cNvSpPr txBox="1"/>
            <p:nvPr/>
          </p:nvSpPr>
          <p:spPr>
            <a:xfrm>
              <a:off x="6673850" y="681037"/>
              <a:ext cx="1660525" cy="3624262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7" name="Google Shape;8387;p75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8" name="Google Shape;8388;p75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9" name="Google Shape;8389;p75"/>
            <p:cNvSpPr txBox="1"/>
            <p:nvPr/>
          </p:nvSpPr>
          <p:spPr>
            <a:xfrm>
              <a:off x="6684962" y="1101725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0" name="Google Shape;8390;p75"/>
            <p:cNvGrpSpPr/>
            <p:nvPr/>
          </p:nvGrpSpPr>
          <p:grpSpPr>
            <a:xfrm>
              <a:off x="7540309" y="1060450"/>
              <a:ext cx="917248" cy="226875"/>
              <a:chOff x="976312" y="4076700"/>
              <a:chExt cx="1144587" cy="217487"/>
            </a:xfrm>
          </p:grpSpPr>
          <p:sp>
            <p:nvSpPr>
              <p:cNvPr id="8391" name="Google Shape;8391;p75"/>
              <p:cNvSpPr/>
              <p:nvPr/>
            </p:nvSpPr>
            <p:spPr>
              <a:xfrm>
                <a:off x="976312" y="4076700"/>
                <a:ext cx="114458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2" name="Google Shape;8392;p75"/>
              <p:cNvSpPr/>
              <p:nvPr/>
            </p:nvSpPr>
            <p:spPr>
              <a:xfrm>
                <a:off x="1001712" y="4102100"/>
                <a:ext cx="1093787" cy="1587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93" name="Google Shape;8393;p75"/>
            <p:cNvSpPr txBox="1"/>
            <p:nvPr/>
          </p:nvSpPr>
          <p:spPr>
            <a:xfrm>
              <a:off x="6704012" y="1617662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4" name="Google Shape;8394;p75"/>
            <p:cNvGrpSpPr/>
            <p:nvPr/>
          </p:nvGrpSpPr>
          <p:grpSpPr>
            <a:xfrm>
              <a:off x="7539678" y="1576444"/>
              <a:ext cx="917248" cy="214256"/>
              <a:chOff x="979487" y="4075112"/>
              <a:chExt cx="1144587" cy="222250"/>
            </a:xfrm>
          </p:grpSpPr>
          <p:sp>
            <p:nvSpPr>
              <p:cNvPr id="8395" name="Google Shape;8395;p75"/>
              <p:cNvSpPr/>
              <p:nvPr/>
            </p:nvSpPr>
            <p:spPr>
              <a:xfrm>
                <a:off x="979487" y="4075112"/>
                <a:ext cx="1144587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6" name="Google Shape;8396;p75"/>
              <p:cNvSpPr/>
              <p:nvPr/>
            </p:nvSpPr>
            <p:spPr>
              <a:xfrm>
                <a:off x="1006475" y="4103687"/>
                <a:ext cx="1093787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97" name="Google Shape;8397;p75"/>
            <p:cNvSpPr txBox="1"/>
            <p:nvPr/>
          </p:nvSpPr>
          <p:spPr>
            <a:xfrm>
              <a:off x="6694487" y="2155825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8" name="Google Shape;8398;p75"/>
            <p:cNvSpPr txBox="1"/>
            <p:nvPr/>
          </p:nvSpPr>
          <p:spPr>
            <a:xfrm>
              <a:off x="6715125" y="2624137"/>
              <a:ext cx="94773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9" name="Google Shape;8399;p75"/>
            <p:cNvGrpSpPr/>
            <p:nvPr/>
          </p:nvGrpSpPr>
          <p:grpSpPr>
            <a:xfrm>
              <a:off x="7519361" y="2582862"/>
              <a:ext cx="917554" cy="241437"/>
              <a:chOff x="977900" y="4076700"/>
              <a:chExt cx="1143000" cy="222250"/>
            </a:xfrm>
          </p:grpSpPr>
          <p:sp>
            <p:nvSpPr>
              <p:cNvPr id="8400" name="Google Shape;8400;p75"/>
              <p:cNvSpPr/>
              <p:nvPr/>
            </p:nvSpPr>
            <p:spPr>
              <a:xfrm>
                <a:off x="977900" y="4076700"/>
                <a:ext cx="1143000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1" name="Google Shape;8401;p75"/>
              <p:cNvSpPr/>
              <p:nvPr/>
            </p:nvSpPr>
            <p:spPr>
              <a:xfrm>
                <a:off x="1003300" y="4102100"/>
                <a:ext cx="1092200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02" name="Google Shape;8402;p75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03" name="Google Shape;8403;p75"/>
            <p:cNvGrpSpPr/>
            <p:nvPr/>
          </p:nvGrpSpPr>
          <p:grpSpPr>
            <a:xfrm>
              <a:off x="7519339" y="2108199"/>
              <a:ext cx="927749" cy="220662"/>
              <a:chOff x="969962" y="4078287"/>
              <a:chExt cx="1155700" cy="220662"/>
            </a:xfrm>
          </p:grpSpPr>
          <p:sp>
            <p:nvSpPr>
              <p:cNvPr id="8404" name="Google Shape;8404;p75"/>
              <p:cNvSpPr/>
              <p:nvPr/>
            </p:nvSpPr>
            <p:spPr>
              <a:xfrm>
                <a:off x="969962" y="4078287"/>
                <a:ext cx="1155700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5" name="Google Shape;8405;p75"/>
              <p:cNvSpPr/>
              <p:nvPr/>
            </p:nvSpPr>
            <p:spPr>
              <a:xfrm>
                <a:off x="995362" y="4105275"/>
                <a:ext cx="1104900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06" name="Google Shape;8406;p75"/>
            <p:cNvSpPr txBox="1"/>
            <p:nvPr/>
          </p:nvSpPr>
          <p:spPr>
            <a:xfrm>
              <a:off x="8334375" y="681037"/>
              <a:ext cx="112712" cy="363061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7" name="Google Shape;8407;p75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8" name="Google Shape;8408;p75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9" name="Google Shape;8409;p75"/>
            <p:cNvSpPr/>
            <p:nvPr/>
          </p:nvSpPr>
          <p:spPr>
            <a:xfrm>
              <a:off x="8763000" y="4146550"/>
              <a:ext cx="71437" cy="15081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0" name="Google Shape;8410;p75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1" name="Google Shape;8411;p75"/>
            <p:cNvSpPr/>
            <p:nvPr/>
          </p:nvSpPr>
          <p:spPr>
            <a:xfrm>
              <a:off x="6572250" y="4249737"/>
              <a:ext cx="1905000" cy="234950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2" name="Google Shape;8412;p75"/>
            <p:cNvSpPr/>
            <p:nvPr/>
          </p:nvSpPr>
          <p:spPr>
            <a:xfrm>
              <a:off x="6673850" y="4305300"/>
              <a:ext cx="1701800" cy="13017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3" name="Google Shape;8413;p75"/>
            <p:cNvSpPr/>
            <p:nvPr/>
          </p:nvSpPr>
          <p:spPr>
            <a:xfrm>
              <a:off x="6837362" y="3781425"/>
              <a:ext cx="254000" cy="22701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4" name="Google Shape;8414;p75"/>
            <p:cNvSpPr/>
            <p:nvPr/>
          </p:nvSpPr>
          <p:spPr>
            <a:xfrm>
              <a:off x="7123112" y="3781425"/>
              <a:ext cx="254000" cy="2270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5" name="Google Shape;8415;p75"/>
            <p:cNvSpPr/>
            <p:nvPr/>
          </p:nvSpPr>
          <p:spPr>
            <a:xfrm>
              <a:off x="7397750" y="3781425"/>
              <a:ext cx="254000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6" name="Google Shape;8416;p75"/>
            <p:cNvSpPr txBox="1"/>
            <p:nvPr/>
          </p:nvSpPr>
          <p:spPr>
            <a:xfrm>
              <a:off x="8039100" y="2913062"/>
              <a:ext cx="131762" cy="12065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7" name="Google Shape;8417;p75"/>
          <p:cNvSpPr txBox="1"/>
          <p:nvPr>
            <p:ph idx="4294967295" type="title"/>
          </p:nvPr>
        </p:nvSpPr>
        <p:spPr>
          <a:xfrm>
            <a:off x="276225" y="1000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Throughput (more)</a:t>
            </a:r>
            <a:endParaRPr/>
          </a:p>
        </p:txBody>
      </p:sp>
      <p:sp>
        <p:nvSpPr>
          <p:cNvPr id="8418" name="Google Shape;8418;p75"/>
          <p:cNvSpPr txBox="1"/>
          <p:nvPr>
            <p:ph idx="4294967295" type="body"/>
          </p:nvPr>
        </p:nvSpPr>
        <p:spPr>
          <a:xfrm>
            <a:off x="519112" y="1447800"/>
            <a:ext cx="8150225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baseline="-2500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&lt; R</a:t>
            </a:r>
            <a:r>
              <a:rPr b="0" baseline="-2500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i="1" lang="en-US" sz="2800" u="none">
                <a:solidFill>
                  <a:srgbClr val="FF33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average end-end throughput?</a:t>
            </a:r>
            <a:endParaRPr/>
          </a:p>
        </p:txBody>
      </p:sp>
      <p:grpSp>
        <p:nvGrpSpPr>
          <p:cNvPr id="8419" name="Google Shape;8419;p75"/>
          <p:cNvGrpSpPr/>
          <p:nvPr/>
        </p:nvGrpSpPr>
        <p:grpSpPr>
          <a:xfrm>
            <a:off x="2066925" y="2606675"/>
            <a:ext cx="2136775" cy="307974"/>
            <a:chOff x="3570287" y="5445125"/>
            <a:chExt cx="2205037" cy="406399"/>
          </a:xfrm>
        </p:grpSpPr>
        <p:sp>
          <p:nvSpPr>
            <p:cNvPr id="8420" name="Google Shape;8420;p75"/>
            <p:cNvSpPr/>
            <p:nvPr/>
          </p:nvSpPr>
          <p:spPr>
            <a:xfrm>
              <a:off x="5665787" y="5449887"/>
              <a:ext cx="109537" cy="401637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1" name="Google Shape;8421;p75"/>
            <p:cNvSpPr txBox="1"/>
            <p:nvPr/>
          </p:nvSpPr>
          <p:spPr>
            <a:xfrm>
              <a:off x="3611562" y="5449887"/>
              <a:ext cx="2105025" cy="401637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2" name="Google Shape;8422;p75"/>
            <p:cNvSpPr/>
            <p:nvPr/>
          </p:nvSpPr>
          <p:spPr>
            <a:xfrm>
              <a:off x="3570287" y="5445125"/>
              <a:ext cx="109537" cy="401637"/>
            </a:xfrm>
            <a:prstGeom prst="ellipse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3" name="Google Shape;8423;p75"/>
            <p:cNvSpPr txBox="1"/>
            <p:nvPr/>
          </p:nvSpPr>
          <p:spPr>
            <a:xfrm>
              <a:off x="5654675" y="5457825"/>
              <a:ext cx="69850" cy="388937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folHlink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24" name="Google Shape;8424;p75"/>
          <p:cNvSpPr txBox="1"/>
          <p:nvPr/>
        </p:nvSpPr>
        <p:spPr>
          <a:xfrm>
            <a:off x="1855787" y="2562225"/>
            <a:ext cx="2586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bits/sec</a:t>
            </a:r>
            <a:endParaRPr/>
          </a:p>
        </p:txBody>
      </p:sp>
      <p:sp>
        <p:nvSpPr>
          <p:cNvPr id="8425" name="Google Shape;8425;p75"/>
          <p:cNvSpPr/>
          <p:nvPr/>
        </p:nvSpPr>
        <p:spPr>
          <a:xfrm flipH="1" rot="10800000">
            <a:off x="1255712" y="2374900"/>
            <a:ext cx="895350" cy="565150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>
            <a:gsLst>
              <a:gs pos="0">
                <a:srgbClr val="CC0000"/>
              </a:gs>
              <a:gs pos="100000">
                <a:srgbClr val="FFFFFF"/>
              </a:gs>
            </a:gsLst>
            <a:lin ang="10800000" scaled="0"/>
          </a:gradFill>
          <a:ln cap="flat" cmpd="sng" w="9525">
            <a:solidFill>
              <a:srgbClr val="CC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6" name="Google Shape;8426;p75"/>
          <p:cNvSpPr/>
          <p:nvPr/>
        </p:nvSpPr>
        <p:spPr>
          <a:xfrm>
            <a:off x="7489825" y="2581275"/>
            <a:ext cx="817562" cy="37941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C0000"/>
              </a:gs>
              <a:gs pos="100000">
                <a:srgbClr val="FFFFFF"/>
              </a:gs>
            </a:gsLst>
            <a:lin ang="10800000" scaled="0"/>
          </a:gra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27" name="Google Shape;8427;p75"/>
          <p:cNvGrpSpPr/>
          <p:nvPr/>
        </p:nvGrpSpPr>
        <p:grpSpPr>
          <a:xfrm>
            <a:off x="5440362" y="2473325"/>
            <a:ext cx="2790825" cy="569911"/>
            <a:chOff x="4968875" y="4872037"/>
            <a:chExt cx="3033712" cy="581024"/>
          </a:xfrm>
        </p:grpSpPr>
        <p:grpSp>
          <p:nvGrpSpPr>
            <p:cNvPr id="8428" name="Google Shape;8428;p75"/>
            <p:cNvGrpSpPr/>
            <p:nvPr/>
          </p:nvGrpSpPr>
          <p:grpSpPr>
            <a:xfrm>
              <a:off x="4968875" y="4872037"/>
              <a:ext cx="2801937" cy="581024"/>
              <a:chOff x="3570287" y="5445125"/>
              <a:chExt cx="2205037" cy="406399"/>
            </a:xfrm>
          </p:grpSpPr>
          <p:sp>
            <p:nvSpPr>
              <p:cNvPr id="8429" name="Google Shape;8429;p75"/>
              <p:cNvSpPr/>
              <p:nvPr/>
            </p:nvSpPr>
            <p:spPr>
              <a:xfrm>
                <a:off x="5665787" y="5449887"/>
                <a:ext cx="109537" cy="401637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folHlink"/>
                  </a:gs>
                  <a:gs pos="100000">
                    <a:schemeClr val="lt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0" name="Google Shape;8430;p75"/>
              <p:cNvSpPr txBox="1"/>
              <p:nvPr/>
            </p:nvSpPr>
            <p:spPr>
              <a:xfrm>
                <a:off x="3611562" y="5449887"/>
                <a:ext cx="2109787" cy="401637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folHlink"/>
                  </a:gs>
                  <a:gs pos="100000">
                    <a:schemeClr val="lt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1" name="Google Shape;8431;p75"/>
              <p:cNvSpPr/>
              <p:nvPr/>
            </p:nvSpPr>
            <p:spPr>
              <a:xfrm>
                <a:off x="3570287" y="5445125"/>
                <a:ext cx="109537" cy="401637"/>
              </a:xfrm>
              <a:prstGeom prst="ellipse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2" name="Google Shape;8432;p75"/>
              <p:cNvSpPr txBox="1"/>
              <p:nvPr/>
            </p:nvSpPr>
            <p:spPr>
              <a:xfrm>
                <a:off x="5654675" y="5457825"/>
                <a:ext cx="69850" cy="390525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folHlink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33" name="Google Shape;8433;p75"/>
            <p:cNvSpPr txBox="1"/>
            <p:nvPr/>
          </p:nvSpPr>
          <p:spPr>
            <a:xfrm>
              <a:off x="5049837" y="4976812"/>
              <a:ext cx="2952750" cy="4048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baseline="-2500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bits/sec</a:t>
              </a:r>
              <a:endParaRPr/>
            </a:p>
          </p:txBody>
        </p:sp>
      </p:grpSp>
      <p:sp>
        <p:nvSpPr>
          <p:cNvPr id="8434" name="Google Shape;8434;p75"/>
          <p:cNvSpPr txBox="1"/>
          <p:nvPr/>
        </p:nvSpPr>
        <p:spPr>
          <a:xfrm>
            <a:off x="555625" y="3330575"/>
            <a:ext cx="8062912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baseline="-2500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 &gt; R</a:t>
            </a:r>
            <a:r>
              <a:rPr b="0" baseline="-2500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i="1" lang="en-US" sz="2800" u="none">
                <a:solidFill>
                  <a:srgbClr val="FF3300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is average end-end throughput?</a:t>
            </a:r>
            <a:endParaRPr/>
          </a:p>
        </p:txBody>
      </p:sp>
      <p:grpSp>
        <p:nvGrpSpPr>
          <p:cNvPr id="8435" name="Google Shape;8435;p75"/>
          <p:cNvGrpSpPr/>
          <p:nvPr/>
        </p:nvGrpSpPr>
        <p:grpSpPr>
          <a:xfrm>
            <a:off x="295275" y="5167312"/>
            <a:ext cx="8577262" cy="1211263"/>
            <a:chOff x="295275" y="5167312"/>
            <a:chExt cx="8577262" cy="1211263"/>
          </a:xfrm>
        </p:grpSpPr>
        <p:sp>
          <p:nvSpPr>
            <p:cNvPr id="8436" name="Google Shape;8436;p75"/>
            <p:cNvSpPr txBox="1"/>
            <p:nvPr/>
          </p:nvSpPr>
          <p:spPr>
            <a:xfrm>
              <a:off x="295275" y="5362575"/>
              <a:ext cx="8577262" cy="1016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7" name="Google Shape;8437;p75"/>
            <p:cNvSpPr txBox="1"/>
            <p:nvPr/>
          </p:nvSpPr>
          <p:spPr>
            <a:xfrm>
              <a:off x="366712" y="5634037"/>
              <a:ext cx="8480425" cy="519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bin"/>
                <a:buNone/>
              </a:pPr>
              <a:r>
                <a:rPr b="0" i="0" lang="en-US" sz="28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link on end-end path that constrains  end-end throughput</a:t>
              </a:r>
              <a:endParaRPr/>
            </a:p>
          </p:txBody>
        </p:sp>
        <p:sp>
          <p:nvSpPr>
            <p:cNvPr id="8438" name="Google Shape;8438;p75"/>
            <p:cNvSpPr txBox="1"/>
            <p:nvPr/>
          </p:nvSpPr>
          <p:spPr>
            <a:xfrm>
              <a:off x="739775" y="5167312"/>
              <a:ext cx="2227262" cy="519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800"/>
                <a:buFont typeface="Cabin"/>
                <a:buNone/>
              </a:pPr>
              <a:r>
                <a:rPr b="0" i="1" lang="en-US" sz="2800" u="none">
                  <a:solidFill>
                    <a:srgbClr val="CC0000"/>
                  </a:solidFill>
                  <a:latin typeface="Cabin"/>
                  <a:ea typeface="Cabin"/>
                  <a:cs typeface="Cabin"/>
                  <a:sym typeface="Cabin"/>
                </a:rPr>
                <a:t>bottleneck link</a:t>
              </a:r>
              <a:endParaRPr/>
            </a:p>
          </p:txBody>
        </p:sp>
      </p:grpSp>
      <p:sp>
        <p:nvSpPr>
          <p:cNvPr id="8439" name="Google Shape;8439;p75"/>
          <p:cNvSpPr/>
          <p:nvPr/>
        </p:nvSpPr>
        <p:spPr>
          <a:xfrm>
            <a:off x="4205287" y="2574925"/>
            <a:ext cx="1365250" cy="381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CC0000"/>
              </a:gs>
              <a:gs pos="100000">
                <a:srgbClr val="FFFFFF"/>
              </a:gs>
            </a:gsLst>
            <a:lin ang="10800000" scaled="0"/>
          </a:gra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40" name="Google Shape;8440;p75"/>
          <p:cNvGrpSpPr/>
          <p:nvPr/>
        </p:nvGrpSpPr>
        <p:grpSpPr>
          <a:xfrm flipH="1">
            <a:off x="8232775" y="2420937"/>
            <a:ext cx="871537" cy="885825"/>
            <a:chOff x="-69850" y="2338387"/>
            <a:chExt cx="1557337" cy="1754187"/>
          </a:xfrm>
        </p:grpSpPr>
        <p:pic>
          <p:nvPicPr>
            <p:cNvPr descr="desktop_computer_stylized_medium" id="8441" name="Google Shape;8441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42" name="Google Shape;8442;p7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43" name="Google Shape;8443;p75"/>
          <p:cNvSpPr/>
          <p:nvPr/>
        </p:nvSpPr>
        <p:spPr>
          <a:xfrm>
            <a:off x="1168400" y="2117725"/>
            <a:ext cx="407987" cy="431800"/>
          </a:xfrm>
          <a:prstGeom prst="can">
            <a:avLst>
              <a:gd fmla="val 4367" name="adj"/>
            </a:avLst>
          </a:prstGeom>
          <a:gradFill>
            <a:gsLst>
              <a:gs pos="0">
                <a:srgbClr val="FFFFFF"/>
              </a:gs>
              <a:gs pos="100000">
                <a:srgbClr val="000099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44" name="Google Shape;8444;p75"/>
          <p:cNvGrpSpPr/>
          <p:nvPr/>
        </p:nvGrpSpPr>
        <p:grpSpPr>
          <a:xfrm>
            <a:off x="1230312" y="3927475"/>
            <a:ext cx="7935912" cy="1166812"/>
            <a:chOff x="1230312" y="3927475"/>
            <a:chExt cx="7935912" cy="1166812"/>
          </a:xfrm>
        </p:grpSpPr>
        <p:grpSp>
          <p:nvGrpSpPr>
            <p:cNvPr id="8445" name="Google Shape;8445;p75"/>
            <p:cNvGrpSpPr/>
            <p:nvPr/>
          </p:nvGrpSpPr>
          <p:grpSpPr>
            <a:xfrm>
              <a:off x="1676400" y="4110037"/>
              <a:ext cx="352425" cy="876300"/>
              <a:chOff x="6572250" y="681037"/>
              <a:chExt cx="2262187" cy="3803650"/>
            </a:xfrm>
          </p:grpSpPr>
          <p:sp>
            <p:nvSpPr>
              <p:cNvPr id="8446" name="Google Shape;8446;p75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7" name="Google Shape;8447;p75"/>
              <p:cNvSpPr txBox="1"/>
              <p:nvPr/>
            </p:nvSpPr>
            <p:spPr>
              <a:xfrm>
                <a:off x="6673850" y="681037"/>
                <a:ext cx="1660525" cy="3624262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8" name="Google Shape;8448;p75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9" name="Google Shape;8449;p75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0" name="Google Shape;8450;p75"/>
              <p:cNvSpPr txBox="1"/>
              <p:nvPr/>
            </p:nvSpPr>
            <p:spPr>
              <a:xfrm>
                <a:off x="6684962" y="1101725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51" name="Google Shape;8451;p75"/>
              <p:cNvGrpSpPr/>
              <p:nvPr/>
            </p:nvGrpSpPr>
            <p:grpSpPr>
              <a:xfrm>
                <a:off x="7540309" y="1060450"/>
                <a:ext cx="917248" cy="226875"/>
                <a:chOff x="976312" y="4076700"/>
                <a:chExt cx="1144587" cy="217487"/>
              </a:xfrm>
            </p:grpSpPr>
            <p:sp>
              <p:nvSpPr>
                <p:cNvPr id="8452" name="Google Shape;8452;p75"/>
                <p:cNvSpPr/>
                <p:nvPr/>
              </p:nvSpPr>
              <p:spPr>
                <a:xfrm>
                  <a:off x="976312" y="4076700"/>
                  <a:ext cx="1144587" cy="217487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3" name="Google Shape;8453;p75"/>
                <p:cNvSpPr/>
                <p:nvPr/>
              </p:nvSpPr>
              <p:spPr>
                <a:xfrm>
                  <a:off x="1001712" y="4102100"/>
                  <a:ext cx="1093787" cy="1587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454" name="Google Shape;8454;p75"/>
              <p:cNvSpPr txBox="1"/>
              <p:nvPr/>
            </p:nvSpPr>
            <p:spPr>
              <a:xfrm>
                <a:off x="6704012" y="1617662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55" name="Google Shape;8455;p75"/>
              <p:cNvGrpSpPr/>
              <p:nvPr/>
            </p:nvGrpSpPr>
            <p:grpSpPr>
              <a:xfrm>
                <a:off x="7539678" y="1576444"/>
                <a:ext cx="917248" cy="214256"/>
                <a:chOff x="979487" y="4075112"/>
                <a:chExt cx="1144587" cy="222250"/>
              </a:xfrm>
            </p:grpSpPr>
            <p:sp>
              <p:nvSpPr>
                <p:cNvPr id="8456" name="Google Shape;8456;p75"/>
                <p:cNvSpPr/>
                <p:nvPr/>
              </p:nvSpPr>
              <p:spPr>
                <a:xfrm>
                  <a:off x="979487" y="4075112"/>
                  <a:ext cx="1144587" cy="2222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7" name="Google Shape;8457;p75"/>
                <p:cNvSpPr/>
                <p:nvPr/>
              </p:nvSpPr>
              <p:spPr>
                <a:xfrm>
                  <a:off x="1006475" y="4103687"/>
                  <a:ext cx="1093787" cy="16510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458" name="Google Shape;8458;p75"/>
              <p:cNvSpPr txBox="1"/>
              <p:nvPr/>
            </p:nvSpPr>
            <p:spPr>
              <a:xfrm>
                <a:off x="6694487" y="2155825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9" name="Google Shape;8459;p75"/>
              <p:cNvSpPr txBox="1"/>
              <p:nvPr/>
            </p:nvSpPr>
            <p:spPr>
              <a:xfrm>
                <a:off x="6715125" y="2624137"/>
                <a:ext cx="947737" cy="762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60" name="Google Shape;8460;p75"/>
              <p:cNvGrpSpPr/>
              <p:nvPr/>
            </p:nvGrpSpPr>
            <p:grpSpPr>
              <a:xfrm>
                <a:off x="7519361" y="2582862"/>
                <a:ext cx="917554" cy="241437"/>
                <a:chOff x="977900" y="4076700"/>
                <a:chExt cx="1143000" cy="222250"/>
              </a:xfrm>
            </p:grpSpPr>
            <p:sp>
              <p:nvSpPr>
                <p:cNvPr id="8461" name="Google Shape;8461;p75"/>
                <p:cNvSpPr/>
                <p:nvPr/>
              </p:nvSpPr>
              <p:spPr>
                <a:xfrm>
                  <a:off x="977900" y="4076700"/>
                  <a:ext cx="1143000" cy="2222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2" name="Google Shape;8462;p75"/>
                <p:cNvSpPr/>
                <p:nvPr/>
              </p:nvSpPr>
              <p:spPr>
                <a:xfrm>
                  <a:off x="1003300" y="4102100"/>
                  <a:ext cx="1092200" cy="1714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463" name="Google Shape;8463;p75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64" name="Google Shape;8464;p75"/>
              <p:cNvGrpSpPr/>
              <p:nvPr/>
            </p:nvGrpSpPr>
            <p:grpSpPr>
              <a:xfrm>
                <a:off x="7519339" y="2106612"/>
                <a:ext cx="927749" cy="220662"/>
                <a:chOff x="969962" y="4076700"/>
                <a:chExt cx="1155700" cy="220662"/>
              </a:xfrm>
            </p:grpSpPr>
            <p:sp>
              <p:nvSpPr>
                <p:cNvPr id="8465" name="Google Shape;8465;p75"/>
                <p:cNvSpPr/>
                <p:nvPr/>
              </p:nvSpPr>
              <p:spPr>
                <a:xfrm>
                  <a:off x="969962" y="4076700"/>
                  <a:ext cx="1155700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66" name="Google Shape;8466;p75"/>
                <p:cNvSpPr/>
                <p:nvPr/>
              </p:nvSpPr>
              <p:spPr>
                <a:xfrm>
                  <a:off x="995362" y="4105275"/>
                  <a:ext cx="1104900" cy="16510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467" name="Google Shape;8467;p75"/>
              <p:cNvSpPr txBox="1"/>
              <p:nvPr/>
            </p:nvSpPr>
            <p:spPr>
              <a:xfrm>
                <a:off x="8334375" y="681037"/>
                <a:ext cx="112712" cy="3630612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8" name="Google Shape;8468;p75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9" name="Google Shape;8469;p75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0" name="Google Shape;8470;p75"/>
              <p:cNvSpPr/>
              <p:nvPr/>
            </p:nvSpPr>
            <p:spPr>
              <a:xfrm>
                <a:off x="8763000" y="4146550"/>
                <a:ext cx="71437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1" name="Google Shape;8471;p75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2" name="Google Shape;8472;p75"/>
              <p:cNvSpPr/>
              <p:nvPr/>
            </p:nvSpPr>
            <p:spPr>
              <a:xfrm>
                <a:off x="6572250" y="4249737"/>
                <a:ext cx="1905000" cy="234950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3" name="Google Shape;8473;p75"/>
              <p:cNvSpPr/>
              <p:nvPr/>
            </p:nvSpPr>
            <p:spPr>
              <a:xfrm>
                <a:off x="6673850" y="4305300"/>
                <a:ext cx="1701800" cy="1301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4" name="Google Shape;8474;p75"/>
              <p:cNvSpPr/>
              <p:nvPr/>
            </p:nvSpPr>
            <p:spPr>
              <a:xfrm>
                <a:off x="6837362" y="3781425"/>
                <a:ext cx="254000" cy="22701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5" name="Google Shape;8475;p75"/>
              <p:cNvSpPr/>
              <p:nvPr/>
            </p:nvSpPr>
            <p:spPr>
              <a:xfrm>
                <a:off x="7123112" y="3781425"/>
                <a:ext cx="254000" cy="2270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6" name="Google Shape;8476;p75"/>
              <p:cNvSpPr/>
              <p:nvPr/>
            </p:nvSpPr>
            <p:spPr>
              <a:xfrm>
                <a:off x="7397750" y="3781425"/>
                <a:ext cx="254000" cy="22066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7" name="Google Shape;8477;p75"/>
              <p:cNvSpPr txBox="1"/>
              <p:nvPr/>
            </p:nvSpPr>
            <p:spPr>
              <a:xfrm>
                <a:off x="8039100" y="2913062"/>
                <a:ext cx="131762" cy="12065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478" name="Google Shape;8478;p75"/>
            <p:cNvCxnSpPr/>
            <p:nvPr/>
          </p:nvCxnSpPr>
          <p:spPr>
            <a:xfrm>
              <a:off x="2149475" y="4624387"/>
              <a:ext cx="581183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8479" name="Google Shape;8479;p75"/>
            <p:cNvGrpSpPr/>
            <p:nvPr/>
          </p:nvGrpSpPr>
          <p:grpSpPr>
            <a:xfrm>
              <a:off x="4335463" y="4556125"/>
              <a:ext cx="963614" cy="171450"/>
              <a:chOff x="5719762" y="385762"/>
              <a:chExt cx="566738" cy="168275"/>
            </a:xfrm>
          </p:grpSpPr>
          <p:cxnSp>
            <p:nvCxnSpPr>
              <p:cNvPr id="8480" name="Google Shape;8480;p75"/>
              <p:cNvCxnSpPr/>
              <p:nvPr/>
            </p:nvCxnSpPr>
            <p:spPr>
              <a:xfrm>
                <a:off x="5719762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81" name="Google Shape;8481;p75"/>
              <p:cNvCxnSpPr/>
              <p:nvPr/>
            </p:nvCxnSpPr>
            <p:spPr>
              <a:xfrm>
                <a:off x="6286500" y="458787"/>
                <a:ext cx="0" cy="952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482" name="Google Shape;8482;p75"/>
              <p:cNvSpPr txBox="1"/>
              <p:nvPr/>
            </p:nvSpPr>
            <p:spPr>
              <a:xfrm>
                <a:off x="5719762" y="458787"/>
                <a:ext cx="561975" cy="9366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83" name="Google Shape;8483;p75"/>
              <p:cNvGrpSpPr/>
              <p:nvPr/>
            </p:nvGrpSpPr>
            <p:grpSpPr>
              <a:xfrm>
                <a:off x="5951537" y="393700"/>
                <a:ext cx="188912" cy="103187"/>
                <a:chOff x="4594225" y="1349375"/>
                <a:chExt cx="149225" cy="152400"/>
              </a:xfrm>
            </p:grpSpPr>
            <p:cxnSp>
              <p:nvCxnSpPr>
                <p:cNvPr id="8484" name="Google Shape;8484;p75"/>
                <p:cNvCxnSpPr/>
                <p:nvPr/>
              </p:nvCxnSpPr>
              <p:spPr>
                <a:xfrm>
                  <a:off x="4673600" y="1501775"/>
                  <a:ext cx="6985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85" name="Google Shape;8485;p75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486" name="Google Shape;8486;p75"/>
              <p:cNvGrpSpPr/>
              <p:nvPr/>
            </p:nvGrpSpPr>
            <p:grpSpPr>
              <a:xfrm flipH="1" rot="10800000">
                <a:off x="5856287" y="385762"/>
                <a:ext cx="196850" cy="104775"/>
                <a:chOff x="4521200" y="1346200"/>
                <a:chExt cx="155575" cy="155575"/>
              </a:xfrm>
            </p:grpSpPr>
            <p:cxnSp>
              <p:nvCxnSpPr>
                <p:cNvPr id="8487" name="Google Shape;8487;p75"/>
                <p:cNvCxnSpPr/>
                <p:nvPr/>
              </p:nvCxnSpPr>
              <p:spPr>
                <a:xfrm flipH="1" rot="10800000">
                  <a:off x="4521200" y="1346200"/>
                  <a:ext cx="79375" cy="317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88" name="Google Shape;8488;p75"/>
                <p:cNvCxnSpPr/>
                <p:nvPr/>
              </p:nvCxnSpPr>
              <p:spPr>
                <a:xfrm>
                  <a:off x="4594225" y="1349375"/>
                  <a:ext cx="82550" cy="1524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8489" name="Google Shape;8489;p75"/>
            <p:cNvSpPr/>
            <p:nvPr/>
          </p:nvSpPr>
          <p:spPr>
            <a:xfrm>
              <a:off x="7526337" y="4464050"/>
              <a:ext cx="817562" cy="379412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10800000" scaled="0"/>
            </a:gra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90" name="Google Shape;8490;p75"/>
            <p:cNvGrpSpPr/>
            <p:nvPr/>
          </p:nvGrpSpPr>
          <p:grpSpPr>
            <a:xfrm>
              <a:off x="2108200" y="4297362"/>
              <a:ext cx="2138362" cy="569911"/>
              <a:chOff x="3570287" y="5445125"/>
              <a:chExt cx="2205037" cy="406399"/>
            </a:xfrm>
          </p:grpSpPr>
          <p:sp>
            <p:nvSpPr>
              <p:cNvPr id="8491" name="Google Shape;8491;p75"/>
              <p:cNvSpPr/>
              <p:nvPr/>
            </p:nvSpPr>
            <p:spPr>
              <a:xfrm>
                <a:off x="5665787" y="5449887"/>
                <a:ext cx="109537" cy="401637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folHlink"/>
                  </a:gs>
                  <a:gs pos="100000">
                    <a:schemeClr val="lt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2" name="Google Shape;8492;p75"/>
              <p:cNvSpPr txBox="1"/>
              <p:nvPr/>
            </p:nvSpPr>
            <p:spPr>
              <a:xfrm>
                <a:off x="3611562" y="5449887"/>
                <a:ext cx="2105025" cy="401637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folHlink"/>
                  </a:gs>
                  <a:gs pos="100000">
                    <a:schemeClr val="lt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3" name="Google Shape;8493;p75"/>
              <p:cNvSpPr/>
              <p:nvPr/>
            </p:nvSpPr>
            <p:spPr>
              <a:xfrm>
                <a:off x="3570287" y="5445125"/>
                <a:ext cx="109537" cy="401637"/>
              </a:xfrm>
              <a:prstGeom prst="ellipse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4" name="Google Shape;8494;p75"/>
              <p:cNvSpPr txBox="1"/>
              <p:nvPr/>
            </p:nvSpPr>
            <p:spPr>
              <a:xfrm>
                <a:off x="5654675" y="5457825"/>
                <a:ext cx="69850" cy="390525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folHlink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5" name="Google Shape;8495;p75"/>
            <p:cNvSpPr txBox="1"/>
            <p:nvPr/>
          </p:nvSpPr>
          <p:spPr>
            <a:xfrm>
              <a:off x="2084387" y="4414837"/>
              <a:ext cx="22526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0" baseline="-2500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bits/sec</a:t>
              </a:r>
              <a:endParaRPr/>
            </a:p>
          </p:txBody>
        </p:sp>
        <p:grpSp>
          <p:nvGrpSpPr>
            <p:cNvPr id="8496" name="Google Shape;8496;p75"/>
            <p:cNvGrpSpPr/>
            <p:nvPr/>
          </p:nvGrpSpPr>
          <p:grpSpPr>
            <a:xfrm>
              <a:off x="5427662" y="4489450"/>
              <a:ext cx="2573337" cy="307974"/>
              <a:chOff x="3570287" y="5445125"/>
              <a:chExt cx="2205037" cy="406399"/>
            </a:xfrm>
          </p:grpSpPr>
          <p:sp>
            <p:nvSpPr>
              <p:cNvPr id="8497" name="Google Shape;8497;p75"/>
              <p:cNvSpPr/>
              <p:nvPr/>
            </p:nvSpPr>
            <p:spPr>
              <a:xfrm>
                <a:off x="5665787" y="5449887"/>
                <a:ext cx="109537" cy="401637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folHlink"/>
                  </a:gs>
                  <a:gs pos="100000">
                    <a:schemeClr val="lt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8" name="Google Shape;8498;p75"/>
              <p:cNvSpPr txBox="1"/>
              <p:nvPr/>
            </p:nvSpPr>
            <p:spPr>
              <a:xfrm>
                <a:off x="3611562" y="5449887"/>
                <a:ext cx="2105025" cy="401637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folHlink"/>
                  </a:gs>
                  <a:gs pos="100000">
                    <a:schemeClr val="lt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9" name="Google Shape;8499;p75"/>
              <p:cNvSpPr/>
              <p:nvPr/>
            </p:nvSpPr>
            <p:spPr>
              <a:xfrm>
                <a:off x="3570287" y="5445125"/>
                <a:ext cx="109537" cy="401637"/>
              </a:xfrm>
              <a:prstGeom prst="ellipse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0" name="Google Shape;8500;p75"/>
              <p:cNvSpPr txBox="1"/>
              <p:nvPr/>
            </p:nvSpPr>
            <p:spPr>
              <a:xfrm>
                <a:off x="5654675" y="5457825"/>
                <a:ext cx="71437" cy="388937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0000">
                    <a:schemeClr val="folHlink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01" name="Google Shape;8501;p75"/>
            <p:cNvSpPr txBox="1"/>
            <p:nvPr/>
          </p:nvSpPr>
          <p:spPr>
            <a:xfrm>
              <a:off x="5516562" y="4445000"/>
              <a:ext cx="2586037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R</a:t>
              </a:r>
              <a:r>
                <a:rPr b="0" baseline="-25000" i="0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bits/sec</a:t>
              </a:r>
              <a:endParaRPr/>
            </a:p>
          </p:txBody>
        </p:sp>
        <p:sp>
          <p:nvSpPr>
            <p:cNvPr id="8502" name="Google Shape;8502;p75"/>
            <p:cNvSpPr/>
            <p:nvPr/>
          </p:nvSpPr>
          <p:spPr>
            <a:xfrm>
              <a:off x="4235450" y="4457700"/>
              <a:ext cx="1365250" cy="3810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10800000" scaled="0"/>
            </a:gra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3" name="Google Shape;8503;p75"/>
            <p:cNvSpPr/>
            <p:nvPr/>
          </p:nvSpPr>
          <p:spPr>
            <a:xfrm flipH="1" rot="10800000">
              <a:off x="1292225" y="4257675"/>
              <a:ext cx="895350" cy="565150"/>
            </a:xfrm>
            <a:custGeom>
              <a:rect b="b" l="l" r="r" t="t"/>
              <a:pathLst>
                <a:path extrusionOk="0" h="21600" w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10800000" scaled="0"/>
            </a:gradFill>
            <a:ln cap="flat" cmpd="sng" w="9525">
              <a:solidFill>
                <a:srgbClr val="CC0000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04" name="Google Shape;8504;p75"/>
            <p:cNvGrpSpPr/>
            <p:nvPr/>
          </p:nvGrpSpPr>
          <p:grpSpPr>
            <a:xfrm flipH="1">
              <a:off x="8294687" y="4208462"/>
              <a:ext cx="871537" cy="885825"/>
              <a:chOff x="-69850" y="2338387"/>
              <a:chExt cx="1557337" cy="1754187"/>
            </a:xfrm>
          </p:grpSpPr>
          <p:pic>
            <p:nvPicPr>
              <p:cNvPr descr="desktop_computer_stylized_medium" id="8505" name="Google Shape;8505;p7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69850" y="2338387"/>
                <a:ext cx="1557337" cy="17541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06" name="Google Shape;8506;p75"/>
              <p:cNvSpPr/>
              <p:nvPr/>
            </p:nvSpPr>
            <p:spPr>
              <a:xfrm flipH="1">
                <a:off x="593725" y="2506662"/>
                <a:ext cx="757237" cy="803275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07" name="Google Shape;8507;p75"/>
            <p:cNvSpPr/>
            <p:nvPr/>
          </p:nvSpPr>
          <p:spPr>
            <a:xfrm>
              <a:off x="1230312" y="3927475"/>
              <a:ext cx="407987" cy="431800"/>
            </a:xfrm>
            <a:prstGeom prst="can">
              <a:avLst>
                <a:gd fmla="val 43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0000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8" name="Google Shape;8508;p7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2" name="Shape 8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8513" name="Google Shape;851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850900"/>
            <a:ext cx="6351587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14" name="Google Shape;8514;p7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8515" name="Google Shape;8515;p76"/>
          <p:cNvSpPr txBox="1"/>
          <p:nvPr>
            <p:ph idx="4294967295" type="title"/>
          </p:nvPr>
        </p:nvSpPr>
        <p:spPr>
          <a:xfrm>
            <a:off x="276225" y="125412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Throughput: Internet scenario</a:t>
            </a:r>
            <a:endParaRPr/>
          </a:p>
        </p:txBody>
      </p:sp>
      <p:sp>
        <p:nvSpPr>
          <p:cNvPr id="8516" name="Google Shape;8516;p76"/>
          <p:cNvSpPr txBox="1"/>
          <p:nvPr/>
        </p:nvSpPr>
        <p:spPr>
          <a:xfrm>
            <a:off x="4527550" y="5635625"/>
            <a:ext cx="44640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connections (fairly) share backbone bottleneck link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bits/sec</a:t>
            </a:r>
            <a:endParaRPr/>
          </a:p>
        </p:txBody>
      </p:sp>
      <p:sp>
        <p:nvSpPr>
          <p:cNvPr id="8517" name="Google Shape;8517;p76"/>
          <p:cNvSpPr/>
          <p:nvPr/>
        </p:nvSpPr>
        <p:spPr>
          <a:xfrm>
            <a:off x="4883150" y="2720975"/>
            <a:ext cx="3127375" cy="1498600"/>
          </a:xfrm>
          <a:custGeom>
            <a:rect b="b" l="l" r="r" t="t"/>
            <a:pathLst>
              <a:path extrusionOk="0" h="917" w="187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8" name="Google Shape;8518;p76"/>
          <p:cNvSpPr txBox="1"/>
          <p:nvPr/>
        </p:nvSpPr>
        <p:spPr>
          <a:xfrm>
            <a:off x="4746625" y="2344737"/>
            <a:ext cx="676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519" name="Google Shape;8519;p76"/>
          <p:cNvSpPr/>
          <p:nvPr/>
        </p:nvSpPr>
        <p:spPr>
          <a:xfrm rot="5400000">
            <a:off x="6611143" y="3772693"/>
            <a:ext cx="50800" cy="525462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0" name="Google Shape;8520;p76"/>
          <p:cNvSpPr txBox="1"/>
          <p:nvPr/>
        </p:nvSpPr>
        <p:spPr>
          <a:xfrm rot="5400000">
            <a:off x="6144418" y="3278981"/>
            <a:ext cx="984250" cy="525462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1" name="Google Shape;8521;p76"/>
          <p:cNvSpPr/>
          <p:nvPr/>
        </p:nvSpPr>
        <p:spPr>
          <a:xfrm rot="5400000">
            <a:off x="6615112" y="2794000"/>
            <a:ext cx="52387" cy="525462"/>
          </a:xfrm>
          <a:prstGeom prst="ellipse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2" name="Google Shape;8522;p76"/>
          <p:cNvSpPr txBox="1"/>
          <p:nvPr/>
        </p:nvSpPr>
        <p:spPr>
          <a:xfrm rot="5400000">
            <a:off x="6615112" y="3765550"/>
            <a:ext cx="31750" cy="511175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3" name="Google Shape;8523;p76"/>
          <p:cNvSpPr/>
          <p:nvPr/>
        </p:nvSpPr>
        <p:spPr>
          <a:xfrm rot="1740000">
            <a:off x="5621337" y="2668587"/>
            <a:ext cx="38100" cy="15875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4" name="Google Shape;8524;p76"/>
          <p:cNvSpPr txBox="1"/>
          <p:nvPr/>
        </p:nvSpPr>
        <p:spPr>
          <a:xfrm rot="1740000">
            <a:off x="4956175" y="2465387"/>
            <a:ext cx="730250" cy="15875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5" name="Google Shape;8525;p76"/>
          <p:cNvSpPr/>
          <p:nvPr/>
        </p:nvSpPr>
        <p:spPr>
          <a:xfrm rot="1740000">
            <a:off x="4991100" y="2265362"/>
            <a:ext cx="38100" cy="158750"/>
          </a:xfrm>
          <a:prstGeom prst="ellipse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6" name="Google Shape;8526;p76"/>
          <p:cNvSpPr txBox="1"/>
          <p:nvPr/>
        </p:nvSpPr>
        <p:spPr>
          <a:xfrm rot="1740000">
            <a:off x="5618162" y="2665412"/>
            <a:ext cx="23812" cy="153987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27" name="Google Shape;8527;p76"/>
          <p:cNvCxnSpPr/>
          <p:nvPr/>
        </p:nvCxnSpPr>
        <p:spPr>
          <a:xfrm rot="1740000">
            <a:off x="4827587" y="2536825"/>
            <a:ext cx="955675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28" name="Google Shape;8528;p76"/>
          <p:cNvSpPr/>
          <p:nvPr/>
        </p:nvSpPr>
        <p:spPr>
          <a:xfrm rot="2760000">
            <a:off x="6130925" y="2671762"/>
            <a:ext cx="47625" cy="142875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9" name="Google Shape;8529;p76"/>
          <p:cNvSpPr txBox="1"/>
          <p:nvPr/>
        </p:nvSpPr>
        <p:spPr>
          <a:xfrm rot="2760000">
            <a:off x="5409406" y="2339181"/>
            <a:ext cx="915987" cy="142875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0" name="Google Shape;8530;p76"/>
          <p:cNvSpPr/>
          <p:nvPr/>
        </p:nvSpPr>
        <p:spPr>
          <a:xfrm rot="2760000">
            <a:off x="5561012" y="2012950"/>
            <a:ext cx="47625" cy="142875"/>
          </a:xfrm>
          <a:prstGeom prst="ellipse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1" name="Google Shape;8531;p76"/>
          <p:cNvSpPr txBox="1"/>
          <p:nvPr/>
        </p:nvSpPr>
        <p:spPr>
          <a:xfrm rot="2760000">
            <a:off x="6130925" y="2663825"/>
            <a:ext cx="30162" cy="138112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32" name="Google Shape;8532;p76"/>
          <p:cNvCxnSpPr/>
          <p:nvPr/>
        </p:nvCxnSpPr>
        <p:spPr>
          <a:xfrm rot="2760000">
            <a:off x="5253037" y="2395537"/>
            <a:ext cx="1196975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33" name="Google Shape;8533;p76"/>
          <p:cNvSpPr/>
          <p:nvPr/>
        </p:nvSpPr>
        <p:spPr>
          <a:xfrm flipH="1" rot="-1740000">
            <a:off x="5084762" y="4521200"/>
            <a:ext cx="38100" cy="15875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4" name="Google Shape;8534;p76"/>
          <p:cNvSpPr txBox="1"/>
          <p:nvPr/>
        </p:nvSpPr>
        <p:spPr>
          <a:xfrm flipH="1" rot="-1740000">
            <a:off x="5057775" y="4318000"/>
            <a:ext cx="730250" cy="15875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5" name="Google Shape;8535;p76"/>
          <p:cNvSpPr/>
          <p:nvPr/>
        </p:nvSpPr>
        <p:spPr>
          <a:xfrm flipH="1" rot="-1740000">
            <a:off x="5716587" y="4117975"/>
            <a:ext cx="36512" cy="158750"/>
          </a:xfrm>
          <a:prstGeom prst="ellipse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6" name="Google Shape;8536;p76"/>
          <p:cNvSpPr txBox="1"/>
          <p:nvPr/>
        </p:nvSpPr>
        <p:spPr>
          <a:xfrm flipH="1" rot="-1740000">
            <a:off x="5100637" y="4518025"/>
            <a:ext cx="23812" cy="153987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37" name="Google Shape;8537;p76"/>
          <p:cNvCxnSpPr/>
          <p:nvPr/>
        </p:nvCxnSpPr>
        <p:spPr>
          <a:xfrm rot="9060000">
            <a:off x="4962525" y="4389437"/>
            <a:ext cx="955675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38" name="Google Shape;8538;p76"/>
          <p:cNvSpPr/>
          <p:nvPr/>
        </p:nvSpPr>
        <p:spPr>
          <a:xfrm flipH="1" rot="8040000">
            <a:off x="6338887" y="4294187"/>
            <a:ext cx="47625" cy="142875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9" name="Google Shape;8539;p76"/>
          <p:cNvSpPr txBox="1"/>
          <p:nvPr/>
        </p:nvSpPr>
        <p:spPr>
          <a:xfrm flipH="1" rot="8040000">
            <a:off x="5616575" y="4625975"/>
            <a:ext cx="917575" cy="142875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0" name="Google Shape;8540;p76"/>
          <p:cNvSpPr/>
          <p:nvPr/>
        </p:nvSpPr>
        <p:spPr>
          <a:xfrm flipH="1" rot="8040000">
            <a:off x="5770562" y="4953000"/>
            <a:ext cx="47625" cy="142875"/>
          </a:xfrm>
          <a:prstGeom prst="ellipse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1" name="Google Shape;8541;p76"/>
          <p:cNvSpPr txBox="1"/>
          <p:nvPr/>
        </p:nvSpPr>
        <p:spPr>
          <a:xfrm flipH="1" rot="8040000">
            <a:off x="6338887" y="4303712"/>
            <a:ext cx="30162" cy="138112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42" name="Google Shape;8542;p76"/>
          <p:cNvCxnSpPr/>
          <p:nvPr/>
        </p:nvCxnSpPr>
        <p:spPr>
          <a:xfrm rot="-2760000">
            <a:off x="5461000" y="4711700"/>
            <a:ext cx="1196975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8543" name="Google Shape;8543;p76"/>
          <p:cNvSpPr/>
          <p:nvPr/>
        </p:nvSpPr>
        <p:spPr>
          <a:xfrm flipH="1" rot="-1740000">
            <a:off x="7291387" y="2640012"/>
            <a:ext cx="38100" cy="15875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4" name="Google Shape;8544;p76"/>
          <p:cNvSpPr txBox="1"/>
          <p:nvPr/>
        </p:nvSpPr>
        <p:spPr>
          <a:xfrm flipH="1" rot="-1740000">
            <a:off x="7264400" y="2436812"/>
            <a:ext cx="730250" cy="15875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5" name="Google Shape;8545;p76"/>
          <p:cNvSpPr/>
          <p:nvPr/>
        </p:nvSpPr>
        <p:spPr>
          <a:xfrm flipH="1" rot="-1740000">
            <a:off x="7923212" y="2236787"/>
            <a:ext cx="36512" cy="158750"/>
          </a:xfrm>
          <a:prstGeom prst="ellipse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6" name="Google Shape;8546;p76"/>
          <p:cNvSpPr txBox="1"/>
          <p:nvPr/>
        </p:nvSpPr>
        <p:spPr>
          <a:xfrm flipH="1" rot="-1740000">
            <a:off x="7307262" y="2636837"/>
            <a:ext cx="25400" cy="153987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47" name="Google Shape;8547;p76"/>
          <p:cNvCxnSpPr/>
          <p:nvPr/>
        </p:nvCxnSpPr>
        <p:spPr>
          <a:xfrm rot="9060000">
            <a:off x="7169150" y="2508250"/>
            <a:ext cx="955675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48" name="Google Shape;8548;p76"/>
          <p:cNvSpPr/>
          <p:nvPr/>
        </p:nvSpPr>
        <p:spPr>
          <a:xfrm rot="1740000">
            <a:off x="8048625" y="4600575"/>
            <a:ext cx="38100" cy="15875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9" name="Google Shape;8549;p76"/>
          <p:cNvSpPr txBox="1"/>
          <p:nvPr/>
        </p:nvSpPr>
        <p:spPr>
          <a:xfrm rot="1740000">
            <a:off x="7381875" y="4395787"/>
            <a:ext cx="731837" cy="15875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0" name="Google Shape;8550;p76"/>
          <p:cNvSpPr/>
          <p:nvPr/>
        </p:nvSpPr>
        <p:spPr>
          <a:xfrm rot="1740000">
            <a:off x="7416800" y="4195762"/>
            <a:ext cx="38100" cy="158750"/>
          </a:xfrm>
          <a:prstGeom prst="ellipse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1" name="Google Shape;8551;p76"/>
          <p:cNvSpPr txBox="1"/>
          <p:nvPr/>
        </p:nvSpPr>
        <p:spPr>
          <a:xfrm rot="1740000">
            <a:off x="8043862" y="4597400"/>
            <a:ext cx="25400" cy="15240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folHlink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52" name="Google Shape;8552;p76"/>
          <p:cNvCxnSpPr/>
          <p:nvPr/>
        </p:nvCxnSpPr>
        <p:spPr>
          <a:xfrm rot="1740000">
            <a:off x="7243762" y="4495800"/>
            <a:ext cx="1062037" cy="1270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53" name="Google Shape;8553;p76"/>
          <p:cNvSpPr txBox="1"/>
          <p:nvPr/>
        </p:nvSpPr>
        <p:spPr>
          <a:xfrm>
            <a:off x="5716587" y="1903412"/>
            <a:ext cx="676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554" name="Google Shape;8554;p76"/>
          <p:cNvSpPr txBox="1"/>
          <p:nvPr/>
        </p:nvSpPr>
        <p:spPr>
          <a:xfrm>
            <a:off x="7543800" y="2411412"/>
            <a:ext cx="676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555" name="Google Shape;8555;p76"/>
          <p:cNvSpPr/>
          <p:nvPr/>
        </p:nvSpPr>
        <p:spPr>
          <a:xfrm>
            <a:off x="5710237" y="2771775"/>
            <a:ext cx="800100" cy="1381125"/>
          </a:xfrm>
          <a:custGeom>
            <a:rect b="b" l="l" r="r" t="t"/>
            <a:pathLst>
              <a:path extrusionOk="0" h="870" w="504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6" name="Google Shape;8556;p76"/>
          <p:cNvSpPr txBox="1"/>
          <p:nvPr/>
        </p:nvSpPr>
        <p:spPr>
          <a:xfrm>
            <a:off x="4724400" y="3960812"/>
            <a:ext cx="6746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8557" name="Google Shape;8557;p76"/>
          <p:cNvSpPr/>
          <p:nvPr/>
        </p:nvSpPr>
        <p:spPr>
          <a:xfrm>
            <a:off x="6173787" y="2749550"/>
            <a:ext cx="431800" cy="1570037"/>
          </a:xfrm>
          <a:custGeom>
            <a:rect b="b" l="l" r="r" t="t"/>
            <a:pathLst>
              <a:path extrusionOk="0" h="989" w="272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8" name="Google Shape;8558;p76"/>
          <p:cNvSpPr/>
          <p:nvPr/>
        </p:nvSpPr>
        <p:spPr>
          <a:xfrm>
            <a:off x="6757987" y="2733675"/>
            <a:ext cx="638175" cy="1538287"/>
          </a:xfrm>
          <a:custGeom>
            <a:rect b="b" l="l" r="r" t="t"/>
            <a:pathLst>
              <a:path extrusionOk="0" h="969" w="402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cap="flat" cmpd="sng" w="38100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9" name="Google Shape;8559;p76"/>
          <p:cNvSpPr txBox="1"/>
          <p:nvPr/>
        </p:nvSpPr>
        <p:spPr>
          <a:xfrm>
            <a:off x="5983287" y="4498975"/>
            <a:ext cx="676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8560" name="Google Shape;8560;p76"/>
          <p:cNvSpPr txBox="1"/>
          <p:nvPr/>
        </p:nvSpPr>
        <p:spPr>
          <a:xfrm>
            <a:off x="7670800" y="3986212"/>
            <a:ext cx="6746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8561" name="Google Shape;8561;p76"/>
          <p:cNvSpPr txBox="1"/>
          <p:nvPr/>
        </p:nvSpPr>
        <p:spPr>
          <a:xfrm>
            <a:off x="6699250" y="3357562"/>
            <a:ext cx="676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8562" name="Google Shape;8562;p76"/>
          <p:cNvSpPr txBox="1"/>
          <p:nvPr>
            <p:ph idx="4294967295" type="body"/>
          </p:nvPr>
        </p:nvSpPr>
        <p:spPr>
          <a:xfrm>
            <a:off x="479425" y="1593850"/>
            <a:ext cx="35972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per-connection end-end throughput: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min(R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,R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,R/10)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practice: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baseline="-2500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is often bottleneck</a:t>
            </a:r>
            <a:endParaRPr/>
          </a:p>
        </p:txBody>
      </p:sp>
      <p:grpSp>
        <p:nvGrpSpPr>
          <p:cNvPr id="8563" name="Google Shape;8563;p76"/>
          <p:cNvGrpSpPr/>
          <p:nvPr/>
        </p:nvGrpSpPr>
        <p:grpSpPr>
          <a:xfrm>
            <a:off x="4576762" y="1784350"/>
            <a:ext cx="352425" cy="660400"/>
            <a:chOff x="6572250" y="681037"/>
            <a:chExt cx="2262187" cy="3803650"/>
          </a:xfrm>
        </p:grpSpPr>
        <p:sp>
          <p:nvSpPr>
            <p:cNvPr id="8564" name="Google Shape;8564;p76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5" name="Google Shape;8565;p76"/>
            <p:cNvSpPr txBox="1"/>
            <p:nvPr/>
          </p:nvSpPr>
          <p:spPr>
            <a:xfrm>
              <a:off x="6673850" y="681037"/>
              <a:ext cx="1660525" cy="3630612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6" name="Google Shape;8566;p76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7" name="Google Shape;8567;p76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8" name="Google Shape;8568;p76"/>
            <p:cNvSpPr txBox="1"/>
            <p:nvPr/>
          </p:nvSpPr>
          <p:spPr>
            <a:xfrm>
              <a:off x="6684962" y="1101725"/>
              <a:ext cx="94773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69" name="Google Shape;8569;p76"/>
            <p:cNvGrpSpPr/>
            <p:nvPr/>
          </p:nvGrpSpPr>
          <p:grpSpPr>
            <a:xfrm>
              <a:off x="7540309" y="1047202"/>
              <a:ext cx="917248" cy="246747"/>
              <a:chOff x="976312" y="4064000"/>
              <a:chExt cx="1144587" cy="236537"/>
            </a:xfrm>
          </p:grpSpPr>
          <p:sp>
            <p:nvSpPr>
              <p:cNvPr id="8570" name="Google Shape;8570;p76"/>
              <p:cNvSpPr/>
              <p:nvPr/>
            </p:nvSpPr>
            <p:spPr>
              <a:xfrm>
                <a:off x="976312" y="4064000"/>
                <a:ext cx="1144587" cy="2365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1" name="Google Shape;8571;p76"/>
              <p:cNvSpPr/>
              <p:nvPr/>
            </p:nvSpPr>
            <p:spPr>
              <a:xfrm>
                <a:off x="1001712" y="4098925"/>
                <a:ext cx="109378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72" name="Google Shape;8572;p76"/>
            <p:cNvSpPr txBox="1"/>
            <p:nvPr/>
          </p:nvSpPr>
          <p:spPr>
            <a:xfrm>
              <a:off x="6704012" y="1612900"/>
              <a:ext cx="947737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73" name="Google Shape;8573;p76"/>
            <p:cNvGrpSpPr/>
            <p:nvPr/>
          </p:nvGrpSpPr>
          <p:grpSpPr>
            <a:xfrm>
              <a:off x="7539678" y="1576444"/>
              <a:ext cx="917248" cy="209664"/>
              <a:chOff x="979487" y="4075112"/>
              <a:chExt cx="1144587" cy="217487"/>
            </a:xfrm>
          </p:grpSpPr>
          <p:sp>
            <p:nvSpPr>
              <p:cNvPr id="8574" name="Google Shape;8574;p76"/>
              <p:cNvSpPr/>
              <p:nvPr/>
            </p:nvSpPr>
            <p:spPr>
              <a:xfrm>
                <a:off x="979487" y="4075112"/>
                <a:ext cx="114458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5" name="Google Shape;8575;p76"/>
              <p:cNvSpPr/>
              <p:nvPr/>
            </p:nvSpPr>
            <p:spPr>
              <a:xfrm>
                <a:off x="1006475" y="4103687"/>
                <a:ext cx="1093787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76" name="Google Shape;8576;p76"/>
            <p:cNvSpPr txBox="1"/>
            <p:nvPr/>
          </p:nvSpPr>
          <p:spPr>
            <a:xfrm>
              <a:off x="6694487" y="2152650"/>
              <a:ext cx="94773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7" name="Google Shape;8577;p76"/>
            <p:cNvSpPr txBox="1"/>
            <p:nvPr/>
          </p:nvSpPr>
          <p:spPr>
            <a:xfrm>
              <a:off x="6715125" y="2628900"/>
              <a:ext cx="94773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78" name="Google Shape;8578;p76"/>
            <p:cNvGrpSpPr/>
            <p:nvPr/>
          </p:nvGrpSpPr>
          <p:grpSpPr>
            <a:xfrm>
              <a:off x="7519361" y="2582862"/>
              <a:ext cx="917554" cy="237988"/>
              <a:chOff x="977900" y="4076700"/>
              <a:chExt cx="1143000" cy="219075"/>
            </a:xfrm>
          </p:grpSpPr>
          <p:sp>
            <p:nvSpPr>
              <p:cNvPr id="8579" name="Google Shape;8579;p76"/>
              <p:cNvSpPr/>
              <p:nvPr/>
            </p:nvSpPr>
            <p:spPr>
              <a:xfrm>
                <a:off x="977900" y="4076700"/>
                <a:ext cx="1143000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0" name="Google Shape;8580;p76"/>
              <p:cNvSpPr/>
              <p:nvPr/>
            </p:nvSpPr>
            <p:spPr>
              <a:xfrm>
                <a:off x="1003300" y="4102100"/>
                <a:ext cx="1092200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81" name="Google Shape;8581;p76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82" name="Google Shape;8582;p76"/>
            <p:cNvGrpSpPr/>
            <p:nvPr/>
          </p:nvGrpSpPr>
          <p:grpSpPr>
            <a:xfrm>
              <a:off x="7519339" y="2108199"/>
              <a:ext cx="927749" cy="219075"/>
              <a:chOff x="969962" y="4078287"/>
              <a:chExt cx="1155700" cy="219075"/>
            </a:xfrm>
          </p:grpSpPr>
          <p:sp>
            <p:nvSpPr>
              <p:cNvPr id="8583" name="Google Shape;8583;p76"/>
              <p:cNvSpPr/>
              <p:nvPr/>
            </p:nvSpPr>
            <p:spPr>
              <a:xfrm>
                <a:off x="969962" y="4078287"/>
                <a:ext cx="1155700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4" name="Google Shape;8584;p76"/>
              <p:cNvSpPr/>
              <p:nvPr/>
            </p:nvSpPr>
            <p:spPr>
              <a:xfrm>
                <a:off x="995362" y="4105275"/>
                <a:ext cx="1104900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85" name="Google Shape;8585;p76"/>
            <p:cNvSpPr txBox="1"/>
            <p:nvPr/>
          </p:nvSpPr>
          <p:spPr>
            <a:xfrm>
              <a:off x="8334375" y="681037"/>
              <a:ext cx="112712" cy="363061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6" name="Google Shape;8586;p76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7" name="Google Shape;8587;p76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8" name="Google Shape;8588;p76"/>
            <p:cNvSpPr/>
            <p:nvPr/>
          </p:nvSpPr>
          <p:spPr>
            <a:xfrm>
              <a:off x="8763000" y="4146550"/>
              <a:ext cx="71437" cy="15557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9" name="Google Shape;8589;p76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0" name="Google Shape;8590;p76"/>
            <p:cNvSpPr/>
            <p:nvPr/>
          </p:nvSpPr>
          <p:spPr>
            <a:xfrm>
              <a:off x="6572250" y="4246562"/>
              <a:ext cx="1905000" cy="23812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1" name="Google Shape;8591;p76"/>
            <p:cNvSpPr/>
            <p:nvPr/>
          </p:nvSpPr>
          <p:spPr>
            <a:xfrm>
              <a:off x="6673850" y="4302125"/>
              <a:ext cx="1701800" cy="12858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2" name="Google Shape;8592;p76"/>
            <p:cNvSpPr/>
            <p:nvPr/>
          </p:nvSpPr>
          <p:spPr>
            <a:xfrm>
              <a:off x="6837362" y="3781425"/>
              <a:ext cx="2540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3" name="Google Shape;8593;p76"/>
            <p:cNvSpPr/>
            <p:nvPr/>
          </p:nvSpPr>
          <p:spPr>
            <a:xfrm>
              <a:off x="7123112" y="3781425"/>
              <a:ext cx="2540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4" name="Google Shape;8594;p76"/>
            <p:cNvSpPr/>
            <p:nvPr/>
          </p:nvSpPr>
          <p:spPr>
            <a:xfrm>
              <a:off x="7397750" y="3781425"/>
              <a:ext cx="25400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5" name="Google Shape;8595;p76"/>
            <p:cNvSpPr txBox="1"/>
            <p:nvPr/>
          </p:nvSpPr>
          <p:spPr>
            <a:xfrm>
              <a:off x="8039100" y="2911475"/>
              <a:ext cx="131762" cy="12065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6" name="Google Shape;8596;p76"/>
          <p:cNvGrpSpPr/>
          <p:nvPr/>
        </p:nvGrpSpPr>
        <p:grpSpPr>
          <a:xfrm>
            <a:off x="5151437" y="1444625"/>
            <a:ext cx="352425" cy="660400"/>
            <a:chOff x="6572250" y="681037"/>
            <a:chExt cx="2262187" cy="3803650"/>
          </a:xfrm>
        </p:grpSpPr>
        <p:sp>
          <p:nvSpPr>
            <p:cNvPr id="8597" name="Google Shape;8597;p76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8" name="Google Shape;8598;p76"/>
            <p:cNvSpPr txBox="1"/>
            <p:nvPr/>
          </p:nvSpPr>
          <p:spPr>
            <a:xfrm>
              <a:off x="6673850" y="681037"/>
              <a:ext cx="1660525" cy="3630612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9" name="Google Shape;8599;p76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0" name="Google Shape;8600;p76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1" name="Google Shape;8601;p76"/>
            <p:cNvSpPr txBox="1"/>
            <p:nvPr/>
          </p:nvSpPr>
          <p:spPr>
            <a:xfrm>
              <a:off x="6684962" y="1101725"/>
              <a:ext cx="94773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02" name="Google Shape;8602;p76"/>
            <p:cNvGrpSpPr/>
            <p:nvPr/>
          </p:nvGrpSpPr>
          <p:grpSpPr>
            <a:xfrm>
              <a:off x="7540309" y="1047202"/>
              <a:ext cx="917248" cy="246747"/>
              <a:chOff x="976312" y="4064000"/>
              <a:chExt cx="1144587" cy="236537"/>
            </a:xfrm>
          </p:grpSpPr>
          <p:sp>
            <p:nvSpPr>
              <p:cNvPr id="8603" name="Google Shape;8603;p76"/>
              <p:cNvSpPr/>
              <p:nvPr/>
            </p:nvSpPr>
            <p:spPr>
              <a:xfrm>
                <a:off x="976312" y="4064000"/>
                <a:ext cx="1144587" cy="2365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4" name="Google Shape;8604;p76"/>
              <p:cNvSpPr/>
              <p:nvPr/>
            </p:nvSpPr>
            <p:spPr>
              <a:xfrm>
                <a:off x="1001712" y="4098925"/>
                <a:ext cx="109378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5" name="Google Shape;8605;p76"/>
            <p:cNvSpPr txBox="1"/>
            <p:nvPr/>
          </p:nvSpPr>
          <p:spPr>
            <a:xfrm>
              <a:off x="6704012" y="1612900"/>
              <a:ext cx="947737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06" name="Google Shape;8606;p76"/>
            <p:cNvGrpSpPr/>
            <p:nvPr/>
          </p:nvGrpSpPr>
          <p:grpSpPr>
            <a:xfrm>
              <a:off x="7539678" y="1576444"/>
              <a:ext cx="917248" cy="209664"/>
              <a:chOff x="979487" y="4075112"/>
              <a:chExt cx="1144587" cy="217487"/>
            </a:xfrm>
          </p:grpSpPr>
          <p:sp>
            <p:nvSpPr>
              <p:cNvPr id="8607" name="Google Shape;8607;p76"/>
              <p:cNvSpPr/>
              <p:nvPr/>
            </p:nvSpPr>
            <p:spPr>
              <a:xfrm>
                <a:off x="979487" y="4075112"/>
                <a:ext cx="114458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8" name="Google Shape;8608;p76"/>
              <p:cNvSpPr/>
              <p:nvPr/>
            </p:nvSpPr>
            <p:spPr>
              <a:xfrm>
                <a:off x="1006475" y="4103687"/>
                <a:ext cx="1093787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9" name="Google Shape;8609;p76"/>
            <p:cNvSpPr txBox="1"/>
            <p:nvPr/>
          </p:nvSpPr>
          <p:spPr>
            <a:xfrm>
              <a:off x="6694487" y="2152650"/>
              <a:ext cx="94773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0" name="Google Shape;8610;p76"/>
            <p:cNvSpPr txBox="1"/>
            <p:nvPr/>
          </p:nvSpPr>
          <p:spPr>
            <a:xfrm>
              <a:off x="6715125" y="2628900"/>
              <a:ext cx="94773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11" name="Google Shape;8611;p76"/>
            <p:cNvGrpSpPr/>
            <p:nvPr/>
          </p:nvGrpSpPr>
          <p:grpSpPr>
            <a:xfrm>
              <a:off x="7519361" y="2582862"/>
              <a:ext cx="917554" cy="237988"/>
              <a:chOff x="977900" y="4076700"/>
              <a:chExt cx="1143000" cy="219075"/>
            </a:xfrm>
          </p:grpSpPr>
          <p:sp>
            <p:nvSpPr>
              <p:cNvPr id="8612" name="Google Shape;8612;p76"/>
              <p:cNvSpPr/>
              <p:nvPr/>
            </p:nvSpPr>
            <p:spPr>
              <a:xfrm>
                <a:off x="977900" y="4076700"/>
                <a:ext cx="1143000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3" name="Google Shape;8613;p76"/>
              <p:cNvSpPr/>
              <p:nvPr/>
            </p:nvSpPr>
            <p:spPr>
              <a:xfrm>
                <a:off x="1003300" y="4102100"/>
                <a:ext cx="1092200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14" name="Google Shape;8614;p76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15" name="Google Shape;8615;p76"/>
            <p:cNvGrpSpPr/>
            <p:nvPr/>
          </p:nvGrpSpPr>
          <p:grpSpPr>
            <a:xfrm>
              <a:off x="7519339" y="2108199"/>
              <a:ext cx="927749" cy="219075"/>
              <a:chOff x="969962" y="4078287"/>
              <a:chExt cx="1155700" cy="219075"/>
            </a:xfrm>
          </p:grpSpPr>
          <p:sp>
            <p:nvSpPr>
              <p:cNvPr id="8616" name="Google Shape;8616;p76"/>
              <p:cNvSpPr/>
              <p:nvPr/>
            </p:nvSpPr>
            <p:spPr>
              <a:xfrm>
                <a:off x="969962" y="4078287"/>
                <a:ext cx="1155700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7" name="Google Shape;8617;p76"/>
              <p:cNvSpPr/>
              <p:nvPr/>
            </p:nvSpPr>
            <p:spPr>
              <a:xfrm>
                <a:off x="995362" y="4105275"/>
                <a:ext cx="1104900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18" name="Google Shape;8618;p76"/>
            <p:cNvSpPr txBox="1"/>
            <p:nvPr/>
          </p:nvSpPr>
          <p:spPr>
            <a:xfrm>
              <a:off x="8334375" y="681037"/>
              <a:ext cx="112712" cy="363061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9" name="Google Shape;8619;p76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0" name="Google Shape;8620;p76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1" name="Google Shape;8621;p76"/>
            <p:cNvSpPr/>
            <p:nvPr/>
          </p:nvSpPr>
          <p:spPr>
            <a:xfrm>
              <a:off x="8763000" y="4146550"/>
              <a:ext cx="71437" cy="15557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2" name="Google Shape;8622;p76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3" name="Google Shape;8623;p76"/>
            <p:cNvSpPr/>
            <p:nvPr/>
          </p:nvSpPr>
          <p:spPr>
            <a:xfrm>
              <a:off x="6572250" y="4246562"/>
              <a:ext cx="1905000" cy="23812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4" name="Google Shape;8624;p76"/>
            <p:cNvSpPr/>
            <p:nvPr/>
          </p:nvSpPr>
          <p:spPr>
            <a:xfrm>
              <a:off x="6673850" y="4302125"/>
              <a:ext cx="1701800" cy="12858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5" name="Google Shape;8625;p76"/>
            <p:cNvSpPr/>
            <p:nvPr/>
          </p:nvSpPr>
          <p:spPr>
            <a:xfrm>
              <a:off x="6837362" y="3781425"/>
              <a:ext cx="2540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6" name="Google Shape;8626;p76"/>
            <p:cNvSpPr/>
            <p:nvPr/>
          </p:nvSpPr>
          <p:spPr>
            <a:xfrm>
              <a:off x="7123112" y="3781425"/>
              <a:ext cx="2540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7" name="Google Shape;8627;p76"/>
            <p:cNvSpPr/>
            <p:nvPr/>
          </p:nvSpPr>
          <p:spPr>
            <a:xfrm>
              <a:off x="7397750" y="3781425"/>
              <a:ext cx="25400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8" name="Google Shape;8628;p76"/>
            <p:cNvSpPr txBox="1"/>
            <p:nvPr/>
          </p:nvSpPr>
          <p:spPr>
            <a:xfrm>
              <a:off x="8039100" y="2911475"/>
              <a:ext cx="131762" cy="12065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9" name="Google Shape;8629;p76"/>
          <p:cNvGrpSpPr/>
          <p:nvPr/>
        </p:nvGrpSpPr>
        <p:grpSpPr>
          <a:xfrm>
            <a:off x="8002587" y="1700212"/>
            <a:ext cx="352425" cy="660400"/>
            <a:chOff x="6572250" y="681037"/>
            <a:chExt cx="2262187" cy="3803650"/>
          </a:xfrm>
        </p:grpSpPr>
        <p:sp>
          <p:nvSpPr>
            <p:cNvPr id="8630" name="Google Shape;8630;p76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1" name="Google Shape;8631;p76"/>
            <p:cNvSpPr txBox="1"/>
            <p:nvPr/>
          </p:nvSpPr>
          <p:spPr>
            <a:xfrm>
              <a:off x="6673850" y="681037"/>
              <a:ext cx="1660525" cy="3630612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2" name="Google Shape;8632;p76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3" name="Google Shape;8633;p76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4" name="Google Shape;8634;p76"/>
            <p:cNvSpPr txBox="1"/>
            <p:nvPr/>
          </p:nvSpPr>
          <p:spPr>
            <a:xfrm>
              <a:off x="6684962" y="1101725"/>
              <a:ext cx="94773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35" name="Google Shape;8635;p76"/>
            <p:cNvGrpSpPr/>
            <p:nvPr/>
          </p:nvGrpSpPr>
          <p:grpSpPr>
            <a:xfrm>
              <a:off x="7540309" y="1047202"/>
              <a:ext cx="917248" cy="246747"/>
              <a:chOff x="976312" y="4064000"/>
              <a:chExt cx="1144587" cy="236537"/>
            </a:xfrm>
          </p:grpSpPr>
          <p:sp>
            <p:nvSpPr>
              <p:cNvPr id="8636" name="Google Shape;8636;p76"/>
              <p:cNvSpPr/>
              <p:nvPr/>
            </p:nvSpPr>
            <p:spPr>
              <a:xfrm>
                <a:off x="976312" y="4064000"/>
                <a:ext cx="1144587" cy="2365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7" name="Google Shape;8637;p76"/>
              <p:cNvSpPr/>
              <p:nvPr/>
            </p:nvSpPr>
            <p:spPr>
              <a:xfrm>
                <a:off x="1001712" y="4098925"/>
                <a:ext cx="109378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38" name="Google Shape;8638;p76"/>
            <p:cNvSpPr txBox="1"/>
            <p:nvPr/>
          </p:nvSpPr>
          <p:spPr>
            <a:xfrm>
              <a:off x="6704012" y="1612900"/>
              <a:ext cx="947737" cy="8255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39" name="Google Shape;8639;p76"/>
            <p:cNvGrpSpPr/>
            <p:nvPr/>
          </p:nvGrpSpPr>
          <p:grpSpPr>
            <a:xfrm>
              <a:off x="7539678" y="1576444"/>
              <a:ext cx="917248" cy="209664"/>
              <a:chOff x="979487" y="4075112"/>
              <a:chExt cx="1144587" cy="217487"/>
            </a:xfrm>
          </p:grpSpPr>
          <p:sp>
            <p:nvSpPr>
              <p:cNvPr id="8640" name="Google Shape;8640;p76"/>
              <p:cNvSpPr/>
              <p:nvPr/>
            </p:nvSpPr>
            <p:spPr>
              <a:xfrm>
                <a:off x="979487" y="4075112"/>
                <a:ext cx="1144587" cy="21748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1" name="Google Shape;8641;p76"/>
              <p:cNvSpPr/>
              <p:nvPr/>
            </p:nvSpPr>
            <p:spPr>
              <a:xfrm>
                <a:off x="1006475" y="4103687"/>
                <a:ext cx="1093787" cy="1619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42" name="Google Shape;8642;p76"/>
            <p:cNvSpPr txBox="1"/>
            <p:nvPr/>
          </p:nvSpPr>
          <p:spPr>
            <a:xfrm>
              <a:off x="6694487" y="2152650"/>
              <a:ext cx="94773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3" name="Google Shape;8643;p76"/>
            <p:cNvSpPr txBox="1"/>
            <p:nvPr/>
          </p:nvSpPr>
          <p:spPr>
            <a:xfrm>
              <a:off x="6715125" y="2628900"/>
              <a:ext cx="947737" cy="7302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44" name="Google Shape;8644;p76"/>
            <p:cNvGrpSpPr/>
            <p:nvPr/>
          </p:nvGrpSpPr>
          <p:grpSpPr>
            <a:xfrm>
              <a:off x="7519361" y="2582862"/>
              <a:ext cx="917554" cy="237988"/>
              <a:chOff x="977900" y="4076700"/>
              <a:chExt cx="1143000" cy="219075"/>
            </a:xfrm>
          </p:grpSpPr>
          <p:sp>
            <p:nvSpPr>
              <p:cNvPr id="8645" name="Google Shape;8645;p76"/>
              <p:cNvSpPr/>
              <p:nvPr/>
            </p:nvSpPr>
            <p:spPr>
              <a:xfrm>
                <a:off x="977900" y="4076700"/>
                <a:ext cx="1143000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6" name="Google Shape;8646;p76"/>
              <p:cNvSpPr/>
              <p:nvPr/>
            </p:nvSpPr>
            <p:spPr>
              <a:xfrm>
                <a:off x="1003300" y="4102100"/>
                <a:ext cx="1092200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47" name="Google Shape;8647;p76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48" name="Google Shape;8648;p76"/>
            <p:cNvGrpSpPr/>
            <p:nvPr/>
          </p:nvGrpSpPr>
          <p:grpSpPr>
            <a:xfrm>
              <a:off x="7519339" y="2108199"/>
              <a:ext cx="927749" cy="219075"/>
              <a:chOff x="969962" y="4078287"/>
              <a:chExt cx="1155700" cy="219075"/>
            </a:xfrm>
          </p:grpSpPr>
          <p:sp>
            <p:nvSpPr>
              <p:cNvPr id="8649" name="Google Shape;8649;p76"/>
              <p:cNvSpPr/>
              <p:nvPr/>
            </p:nvSpPr>
            <p:spPr>
              <a:xfrm>
                <a:off x="969962" y="4078287"/>
                <a:ext cx="1155700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0" name="Google Shape;8650;p76"/>
              <p:cNvSpPr/>
              <p:nvPr/>
            </p:nvSpPr>
            <p:spPr>
              <a:xfrm>
                <a:off x="995362" y="4105275"/>
                <a:ext cx="1104900" cy="16510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51" name="Google Shape;8651;p76"/>
            <p:cNvSpPr txBox="1"/>
            <p:nvPr/>
          </p:nvSpPr>
          <p:spPr>
            <a:xfrm>
              <a:off x="8334375" y="681037"/>
              <a:ext cx="112712" cy="3630612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2" name="Google Shape;8652;p76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3" name="Google Shape;8653;p76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4" name="Google Shape;8654;p76"/>
            <p:cNvSpPr/>
            <p:nvPr/>
          </p:nvSpPr>
          <p:spPr>
            <a:xfrm>
              <a:off x="8763000" y="4146550"/>
              <a:ext cx="71437" cy="15557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5" name="Google Shape;8655;p76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6" name="Google Shape;8656;p76"/>
            <p:cNvSpPr/>
            <p:nvPr/>
          </p:nvSpPr>
          <p:spPr>
            <a:xfrm>
              <a:off x="6572250" y="4246562"/>
              <a:ext cx="1905000" cy="23812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7" name="Google Shape;8657;p76"/>
            <p:cNvSpPr/>
            <p:nvPr/>
          </p:nvSpPr>
          <p:spPr>
            <a:xfrm>
              <a:off x="6673850" y="4302125"/>
              <a:ext cx="1701800" cy="128587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8" name="Google Shape;8658;p76"/>
            <p:cNvSpPr/>
            <p:nvPr/>
          </p:nvSpPr>
          <p:spPr>
            <a:xfrm>
              <a:off x="6837362" y="3781425"/>
              <a:ext cx="2540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9" name="Google Shape;8659;p76"/>
            <p:cNvSpPr/>
            <p:nvPr/>
          </p:nvSpPr>
          <p:spPr>
            <a:xfrm>
              <a:off x="7123112" y="3781425"/>
              <a:ext cx="2540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0" name="Google Shape;8660;p76"/>
            <p:cNvSpPr/>
            <p:nvPr/>
          </p:nvSpPr>
          <p:spPr>
            <a:xfrm>
              <a:off x="7397750" y="3781425"/>
              <a:ext cx="254000" cy="2190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1" name="Google Shape;8661;p76"/>
            <p:cNvSpPr txBox="1"/>
            <p:nvPr/>
          </p:nvSpPr>
          <p:spPr>
            <a:xfrm>
              <a:off x="8039100" y="2911475"/>
              <a:ext cx="131762" cy="12065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62" name="Google Shape;8662;p76"/>
          <p:cNvGrpSpPr/>
          <p:nvPr/>
        </p:nvGrpSpPr>
        <p:grpSpPr>
          <a:xfrm flipH="1">
            <a:off x="8151812" y="4489450"/>
            <a:ext cx="803275" cy="771525"/>
            <a:chOff x="-69850" y="2338387"/>
            <a:chExt cx="1557337" cy="1754187"/>
          </a:xfrm>
        </p:grpSpPr>
        <p:pic>
          <p:nvPicPr>
            <p:cNvPr descr="desktop_computer_stylized_medium" id="8663" name="Google Shape;8663;p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64" name="Google Shape;8664;p7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65" name="Google Shape;8665;p76"/>
          <p:cNvGrpSpPr/>
          <p:nvPr/>
        </p:nvGrpSpPr>
        <p:grpSpPr>
          <a:xfrm>
            <a:off x="4237037" y="4470400"/>
            <a:ext cx="803275" cy="771525"/>
            <a:chOff x="-69850" y="2338387"/>
            <a:chExt cx="1557337" cy="1754187"/>
          </a:xfrm>
        </p:grpSpPr>
        <p:pic>
          <p:nvPicPr>
            <p:cNvPr descr="desktop_computer_stylized_medium" id="8666" name="Google Shape;8666;p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67" name="Google Shape;8667;p7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68" name="Google Shape;8668;p76"/>
          <p:cNvGrpSpPr/>
          <p:nvPr/>
        </p:nvGrpSpPr>
        <p:grpSpPr>
          <a:xfrm>
            <a:off x="4859337" y="4919662"/>
            <a:ext cx="803275" cy="771525"/>
            <a:chOff x="-69850" y="2338387"/>
            <a:chExt cx="1557337" cy="1754187"/>
          </a:xfrm>
        </p:grpSpPr>
        <p:pic>
          <p:nvPicPr>
            <p:cNvPr descr="desktop_computer_stylized_medium" id="8669" name="Google Shape;8669;p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70" name="Google Shape;8670;p76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71" name="Google Shape;8671;p7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672" name="Google Shape;8672;p76"/>
          <p:cNvSpPr txBox="1"/>
          <p:nvPr/>
        </p:nvSpPr>
        <p:spPr>
          <a:xfrm>
            <a:off x="339725" y="6199187"/>
            <a:ext cx="4506912" cy="522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7" name="Shape 8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8" name="Google Shape;8678;p77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79" name="Google Shape;8679;p77"/>
          <p:cNvSpPr txBox="1"/>
          <p:nvPr/>
        </p:nvSpPr>
        <p:spPr>
          <a:xfrm>
            <a:off x="398425" y="618850"/>
            <a:ext cx="5889300" cy="43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Add a Knowledge Check question Here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83" name="Shape 8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4" name="Google Shape;8684;p7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685" name="Google Shape;868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686" name="Google Shape;8686;p78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1: roadmap</a:t>
            </a:r>
            <a:endParaRPr/>
          </a:p>
        </p:txBody>
      </p:sp>
      <p:sp>
        <p:nvSpPr>
          <p:cNvPr id="8687" name="Google Shape;8687;p78"/>
          <p:cNvSpPr txBox="1"/>
          <p:nvPr>
            <p:ph idx="4294967295" type="body"/>
          </p:nvPr>
        </p:nvSpPr>
        <p:spPr>
          <a:xfrm>
            <a:off x="487362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1.1 what </a:t>
            </a: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the Internet?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edge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 systems, access networks, links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1.3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core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 switching, circuit switching, network structure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1.4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delay, loss, throughput in networks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1.5 protocol layers, service models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1.6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networks under attack: security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1.7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history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688" name="Google Shape;8688;p7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5"/>
          <p:cNvSpPr txBox="1"/>
          <p:nvPr/>
        </p:nvSpPr>
        <p:spPr>
          <a:xfrm>
            <a:off x="7373937" y="6467475"/>
            <a:ext cx="10985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919" name="Google Shape;919;p25"/>
          <p:cNvSpPr txBox="1"/>
          <p:nvPr>
            <p:ph idx="4294967295" type="body"/>
          </p:nvPr>
        </p:nvSpPr>
        <p:spPr>
          <a:xfrm>
            <a:off x="446087" y="1516062"/>
            <a:ext cx="47688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Internet: </a:t>
            </a:r>
            <a:r>
              <a:rPr b="0" i="0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“network of networks”</a:t>
            </a:r>
            <a:endParaRPr b="0" i="0" sz="2400" u="non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Interconnected ISPs</a:t>
            </a:r>
            <a:endParaRPr/>
          </a:p>
          <a:p>
            <a:pPr indent="-231775" lvl="0" marL="2317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protocols</a:t>
            </a:r>
            <a:r>
              <a:rPr b="0" i="0" lang="en-US" sz="24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control sending, receiving of messages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TCP, IP, HTTP, Skype,  802.11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31775" lvl="0" marL="2317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1" lang="en-US" sz="24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Internet  standards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RFC: Request for comments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IETF: Internet Engineering Task Force</a:t>
            </a:r>
            <a:endParaRPr/>
          </a:p>
        </p:txBody>
      </p:sp>
      <p:sp>
        <p:nvSpPr>
          <p:cNvPr id="920" name="Google Shape;920;p25"/>
          <p:cNvSpPr txBox="1"/>
          <p:nvPr/>
        </p:nvSpPr>
        <p:spPr>
          <a:xfrm>
            <a:off x="212725" y="190500"/>
            <a:ext cx="83820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What’s the Internet: “nuts and bolts” view</a:t>
            </a:r>
            <a:endParaRPr/>
          </a:p>
        </p:txBody>
      </p:sp>
      <p:pic>
        <p:nvPicPr>
          <p:cNvPr descr="underline_base" id="921" name="Google Shape;9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0" y="868362"/>
            <a:ext cx="8228012" cy="141287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2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923" name="Google Shape;923;p25"/>
          <p:cNvGrpSpPr/>
          <p:nvPr/>
        </p:nvGrpSpPr>
        <p:grpSpPr>
          <a:xfrm>
            <a:off x="5202237" y="1384300"/>
            <a:ext cx="3551237" cy="4743450"/>
            <a:chOff x="0" y="0"/>
            <a:chExt cx="2147483647" cy="2147483647"/>
          </a:xfrm>
        </p:grpSpPr>
        <p:sp>
          <p:nvSpPr>
            <p:cNvPr id="924" name="Google Shape;924;p25"/>
            <p:cNvSpPr/>
            <p:nvPr/>
          </p:nvSpPr>
          <p:spPr>
            <a:xfrm>
              <a:off x="1101101197" y="279575564"/>
              <a:ext cx="1046382449" cy="509559956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CCFF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1089581495" y="970248596"/>
              <a:ext cx="794866652" cy="305448863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0" y="148771692"/>
              <a:ext cx="1050222369" cy="485124063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7" name="Google Shape;927;p25"/>
            <p:cNvGrpSpPr/>
            <p:nvPr/>
          </p:nvGrpSpPr>
          <p:grpSpPr>
            <a:xfrm>
              <a:off x="77245567" y="722618755"/>
              <a:ext cx="882224896" cy="422597172"/>
              <a:chOff x="4586287" y="2589212"/>
              <a:chExt cx="1555750" cy="1179512"/>
            </a:xfrm>
          </p:grpSpPr>
          <p:sp>
            <p:nvSpPr>
              <p:cNvPr id="928" name="Google Shape;928;p25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25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0" name="Google Shape;930;p25"/>
            <p:cNvSpPr/>
            <p:nvPr/>
          </p:nvSpPr>
          <p:spPr>
            <a:xfrm>
              <a:off x="97918379" y="1334219945"/>
              <a:ext cx="1950687242" cy="753919314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1" name="Google Shape;931;p25"/>
            <p:cNvCxnSpPr/>
            <p:nvPr/>
          </p:nvCxnSpPr>
          <p:spPr>
            <a:xfrm rot="-5400000">
              <a:off x="1598373208" y="1710512553"/>
              <a:ext cx="316794687" cy="632458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2" name="Google Shape;932;p25"/>
            <p:cNvCxnSpPr/>
            <p:nvPr/>
          </p:nvCxnSpPr>
          <p:spPr>
            <a:xfrm flipH="1" rot="-5400000">
              <a:off x="1686691344" y="1837722965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3" name="Google Shape;933;p25"/>
            <p:cNvCxnSpPr/>
            <p:nvPr/>
          </p:nvCxnSpPr>
          <p:spPr>
            <a:xfrm rot="10800000">
              <a:off x="1799009794" y="1689670283"/>
              <a:ext cx="0" cy="517465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4" name="Google Shape;934;p25"/>
            <p:cNvCxnSpPr/>
            <p:nvPr/>
          </p:nvCxnSpPr>
          <p:spPr>
            <a:xfrm>
              <a:off x="543351013" y="1535867876"/>
              <a:ext cx="131517486" cy="4527803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5" name="Google Shape;935;p25"/>
            <p:cNvCxnSpPr/>
            <p:nvPr/>
          </p:nvCxnSpPr>
          <p:spPr>
            <a:xfrm flipH="1" rot="10800000">
              <a:off x="386873286" y="1654453495"/>
              <a:ext cx="246716155" cy="33779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6" name="Google Shape;936;p25"/>
            <p:cNvCxnSpPr/>
            <p:nvPr/>
          </p:nvCxnSpPr>
          <p:spPr>
            <a:xfrm flipH="1">
              <a:off x="644148929" y="1683201683"/>
              <a:ext cx="87358838" cy="7690140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7" name="Google Shape;937;p25"/>
            <p:cNvCxnSpPr/>
            <p:nvPr/>
          </p:nvCxnSpPr>
          <p:spPr>
            <a:xfrm rot="10800000">
              <a:off x="837106039" y="1686795400"/>
              <a:ext cx="46079224" cy="7402614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8" name="Google Shape;938;p25"/>
            <p:cNvCxnSpPr/>
            <p:nvPr/>
          </p:nvCxnSpPr>
          <p:spPr>
            <a:xfrm>
              <a:off x="932144149" y="1662359457"/>
              <a:ext cx="304315201" cy="1221794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39" name="Google Shape;939;p25"/>
            <p:cNvCxnSpPr/>
            <p:nvPr/>
          </p:nvCxnSpPr>
          <p:spPr>
            <a:xfrm>
              <a:off x="654708943" y="981029380"/>
              <a:ext cx="0" cy="4815285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0" name="Google Shape;940;p25"/>
            <p:cNvCxnSpPr/>
            <p:nvPr/>
          </p:nvCxnSpPr>
          <p:spPr>
            <a:xfrm flipH="1" rot="10800000">
              <a:off x="416633075" y="1065117307"/>
              <a:ext cx="101758286" cy="143740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access_point_stylized_small" id="941" name="Google Shape;941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4955579" y="979591950"/>
              <a:ext cx="223675939" cy="13870937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42" name="Google Shape;942;p25"/>
            <p:cNvCxnSpPr/>
            <p:nvPr/>
          </p:nvCxnSpPr>
          <p:spPr>
            <a:xfrm flipH="1" rot="-5400000">
              <a:off x="1688611498" y="1836285420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3" name="Google Shape;943;p25"/>
            <p:cNvCxnSpPr/>
            <p:nvPr/>
          </p:nvCxnSpPr>
          <p:spPr>
            <a:xfrm flipH="1" rot="10800000">
              <a:off x="418552923" y="1063679991"/>
              <a:ext cx="101758286" cy="143740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access_point_stylized_small" id="944" name="Google Shape;944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915198" y="978873063"/>
              <a:ext cx="223676539" cy="1387098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45" name="Google Shape;945;p25"/>
            <p:cNvCxnSpPr/>
            <p:nvPr/>
          </p:nvCxnSpPr>
          <p:spPr>
            <a:xfrm>
              <a:off x="1326697745" y="1101052468"/>
              <a:ext cx="98878037" cy="5462140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6" name="Google Shape;946;p25"/>
            <p:cNvCxnSpPr/>
            <p:nvPr/>
          </p:nvCxnSpPr>
          <p:spPr>
            <a:xfrm>
              <a:off x="1385256483" y="1065117396"/>
              <a:ext cx="168957163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7" name="Google Shape;947;p25"/>
            <p:cNvCxnSpPr/>
            <p:nvPr/>
          </p:nvCxnSpPr>
          <p:spPr>
            <a:xfrm flipH="1" rot="10800000">
              <a:off x="1528294354" y="1103927241"/>
              <a:ext cx="81598324" cy="47434373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8" name="Google Shape;948;p25"/>
            <p:cNvCxnSpPr/>
            <p:nvPr/>
          </p:nvCxnSpPr>
          <p:spPr>
            <a:xfrm>
              <a:off x="919664523" y="546214085"/>
              <a:ext cx="308154533" cy="143740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49" name="Google Shape;949;p25"/>
            <p:cNvCxnSpPr/>
            <p:nvPr/>
          </p:nvCxnSpPr>
          <p:spPr>
            <a:xfrm>
              <a:off x="1303658036" y="1501370006"/>
              <a:ext cx="236156039" cy="833695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0" name="Google Shape;950;p25"/>
            <p:cNvCxnSpPr/>
            <p:nvPr/>
          </p:nvCxnSpPr>
          <p:spPr>
            <a:xfrm flipH="1" rot="10800000">
              <a:off x="928304147" y="1495620415"/>
              <a:ext cx="194877030" cy="898376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1" name="Google Shape;951;p25"/>
            <p:cNvCxnSpPr/>
            <p:nvPr/>
          </p:nvCxnSpPr>
          <p:spPr>
            <a:xfrm>
              <a:off x="954223933" y="1627861816"/>
              <a:ext cx="587510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2" name="Google Shape;952;p25"/>
            <p:cNvCxnSpPr/>
            <p:nvPr/>
          </p:nvCxnSpPr>
          <p:spPr>
            <a:xfrm flipH="1" rot="10800000">
              <a:off x="1436135826" y="503091923"/>
              <a:ext cx="74878743" cy="39528871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3" name="Google Shape;953;p25"/>
            <p:cNvCxnSpPr/>
            <p:nvPr/>
          </p:nvCxnSpPr>
          <p:spPr>
            <a:xfrm>
              <a:off x="1332457595" y="581430727"/>
              <a:ext cx="0" cy="37372538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4" name="Google Shape;954;p25"/>
            <p:cNvCxnSpPr/>
            <p:nvPr/>
          </p:nvCxnSpPr>
          <p:spPr>
            <a:xfrm flipH="1" rot="10800000">
              <a:off x="1436135826" y="534714745"/>
              <a:ext cx="159357316" cy="130803883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5" name="Google Shape;955;p25"/>
            <p:cNvCxnSpPr/>
            <p:nvPr/>
          </p:nvCxnSpPr>
          <p:spPr>
            <a:xfrm>
              <a:off x="1656932142" y="533996328"/>
              <a:ext cx="0" cy="8911912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6" name="Google Shape;956;p25"/>
            <p:cNvCxnSpPr/>
            <p:nvPr/>
          </p:nvCxnSpPr>
          <p:spPr>
            <a:xfrm>
              <a:off x="1447655832" y="672705666"/>
              <a:ext cx="11423778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7" name="Google Shape;957;p25"/>
            <p:cNvCxnSpPr/>
            <p:nvPr/>
          </p:nvCxnSpPr>
          <p:spPr>
            <a:xfrm>
              <a:off x="1782689852" y="66839349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8" name="Google Shape;958;p25"/>
            <p:cNvCxnSpPr/>
            <p:nvPr/>
          </p:nvCxnSpPr>
          <p:spPr>
            <a:xfrm flipH="1">
              <a:off x="1266218515" y="702891245"/>
              <a:ext cx="59519000" cy="3191039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59" name="Google Shape;959;p25"/>
            <p:cNvCxnSpPr/>
            <p:nvPr/>
          </p:nvCxnSpPr>
          <p:spPr>
            <a:xfrm flipH="1">
              <a:off x="1624292680" y="702891245"/>
              <a:ext cx="67198871" cy="32916582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0" name="Google Shape;960;p25"/>
            <p:cNvCxnSpPr/>
            <p:nvPr/>
          </p:nvCxnSpPr>
          <p:spPr>
            <a:xfrm flipH="1" rot="10800000">
              <a:off x="1251819073" y="1219638536"/>
              <a:ext cx="137277390" cy="19764299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1" name="Google Shape;961;p25"/>
            <p:cNvCxnSpPr/>
            <p:nvPr/>
          </p:nvCxnSpPr>
          <p:spPr>
            <a:xfrm>
              <a:off x="1900768166" y="66767506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62" name="Google Shape;962;p25"/>
            <p:cNvCxnSpPr/>
            <p:nvPr/>
          </p:nvCxnSpPr>
          <p:spPr>
            <a:xfrm>
              <a:off x="657588716" y="462844500"/>
              <a:ext cx="92158448" cy="4312215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63" name="Google Shape;963;p25"/>
            <p:cNvSpPr/>
            <p:nvPr/>
          </p:nvSpPr>
          <p:spPr>
            <a:xfrm>
              <a:off x="696948358" y="534714757"/>
              <a:ext cx="234236059" cy="43122159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5"/>
            <p:cNvSpPr txBox="1"/>
            <p:nvPr/>
          </p:nvSpPr>
          <p:spPr>
            <a:xfrm>
              <a:off x="696948358" y="530402581"/>
              <a:ext cx="235195752" cy="26592224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695988129" y="500936002"/>
              <a:ext cx="234236059" cy="50309185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6" name="Google Shape;966;p25"/>
            <p:cNvGrpSpPr/>
            <p:nvPr/>
          </p:nvGrpSpPr>
          <p:grpSpPr>
            <a:xfrm>
              <a:off x="743027609" y="513872642"/>
              <a:ext cx="132477774" cy="23716960"/>
              <a:chOff x="3917950" y="2114550"/>
              <a:chExt cx="492125" cy="95250"/>
            </a:xfrm>
          </p:grpSpPr>
          <p:sp>
            <p:nvSpPr>
              <p:cNvPr id="967" name="Google Shape;967;p25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69" name="Google Shape;969;p25"/>
            <p:cNvCxnSpPr/>
            <p:nvPr/>
          </p:nvCxnSpPr>
          <p:spPr>
            <a:xfrm>
              <a:off x="696948358" y="524652974"/>
              <a:ext cx="0" cy="33779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70" name="Google Shape;970;p25"/>
            <p:cNvCxnSpPr/>
            <p:nvPr/>
          </p:nvCxnSpPr>
          <p:spPr>
            <a:xfrm>
              <a:off x="930223995" y="526090404"/>
              <a:ext cx="0" cy="33060321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971" name="Google Shape;971;p25"/>
            <p:cNvGrpSpPr/>
            <p:nvPr/>
          </p:nvGrpSpPr>
          <p:grpSpPr>
            <a:xfrm>
              <a:off x="1209579692" y="502373402"/>
              <a:ext cx="236155248" cy="79057253"/>
              <a:chOff x="6880225" y="2333625"/>
              <a:chExt cx="390524" cy="169862"/>
            </a:xfrm>
          </p:grpSpPr>
          <p:sp>
            <p:nvSpPr>
              <p:cNvPr id="972" name="Google Shape;972;p25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25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5" name="Google Shape;975;p25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976" name="Google Shape;976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78" name="Google Shape;978;p25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79" name="Google Shape;979;p25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80" name="Google Shape;980;p25"/>
            <p:cNvGrpSpPr/>
            <p:nvPr/>
          </p:nvGrpSpPr>
          <p:grpSpPr>
            <a:xfrm>
              <a:off x="1216299277" y="621678046"/>
              <a:ext cx="236155248" cy="79057253"/>
              <a:chOff x="6880225" y="2333625"/>
              <a:chExt cx="390524" cy="169862"/>
            </a:xfrm>
          </p:grpSpPr>
          <p:sp>
            <p:nvSpPr>
              <p:cNvPr id="981" name="Google Shape;981;p25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25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4" name="Google Shape;984;p25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985" name="Google Shape;985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87" name="Google Shape;987;p25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88" name="Google Shape;988;p25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89" name="Google Shape;989;p25"/>
            <p:cNvGrpSpPr/>
            <p:nvPr/>
          </p:nvGrpSpPr>
          <p:grpSpPr>
            <a:xfrm>
              <a:off x="1504294451" y="457094909"/>
              <a:ext cx="236155248" cy="79057253"/>
              <a:chOff x="6880225" y="2333625"/>
              <a:chExt cx="390524" cy="169862"/>
            </a:xfrm>
          </p:grpSpPr>
          <p:sp>
            <p:nvSpPr>
              <p:cNvPr id="990" name="Google Shape;990;p25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5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3" name="Google Shape;993;p25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994" name="Google Shape;994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5" name="Google Shape;995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96" name="Google Shape;996;p25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97" name="Google Shape;997;p25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998" name="Google Shape;998;p25"/>
            <p:cNvCxnSpPr/>
            <p:nvPr/>
          </p:nvCxnSpPr>
          <p:spPr>
            <a:xfrm>
              <a:off x="741107621" y="1067992142"/>
              <a:ext cx="4108731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999" name="Google Shape;999;p25"/>
            <p:cNvGrpSpPr/>
            <p:nvPr/>
          </p:nvGrpSpPr>
          <p:grpSpPr>
            <a:xfrm>
              <a:off x="1444775539" y="1549522968"/>
              <a:ext cx="376312429" cy="110680155"/>
              <a:chOff x="6880225" y="2333625"/>
              <a:chExt cx="390524" cy="169862"/>
            </a:xfrm>
          </p:grpSpPr>
          <p:sp>
            <p:nvSpPr>
              <p:cNvPr id="1000" name="Google Shape;1000;p25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5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03" name="Google Shape;1003;p25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004" name="Google Shape;1004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5" name="Google Shape;1005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06" name="Google Shape;1006;p25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25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08" name="Google Shape;1008;p25"/>
            <p:cNvGrpSpPr/>
            <p:nvPr/>
          </p:nvGrpSpPr>
          <p:grpSpPr>
            <a:xfrm>
              <a:off x="1066541876" y="1414406863"/>
              <a:ext cx="376312429" cy="110680155"/>
              <a:chOff x="6880225" y="2333625"/>
              <a:chExt cx="390524" cy="169862"/>
            </a:xfrm>
          </p:grpSpPr>
          <p:sp>
            <p:nvSpPr>
              <p:cNvPr id="1009" name="Google Shape;1009;p25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25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2" name="Google Shape;1012;p25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013" name="Google Shape;1013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4" name="Google Shape;1014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15" name="Google Shape;1015;p25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25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17" name="Google Shape;1017;p25"/>
            <p:cNvGrpSpPr/>
            <p:nvPr/>
          </p:nvGrpSpPr>
          <p:grpSpPr>
            <a:xfrm>
              <a:off x="628789094" y="1569646592"/>
              <a:ext cx="376312429" cy="110680155"/>
              <a:chOff x="6880225" y="2333625"/>
              <a:chExt cx="390524" cy="169862"/>
            </a:xfrm>
          </p:grpSpPr>
          <p:sp>
            <p:nvSpPr>
              <p:cNvPr id="1018" name="Google Shape;1018;p25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25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21" name="Google Shape;1021;p25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022" name="Google Shape;1022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3" name="Google Shape;1023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24" name="Google Shape;1024;p25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25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26" name="Google Shape;1026;p25"/>
            <p:cNvGrpSpPr/>
            <p:nvPr/>
          </p:nvGrpSpPr>
          <p:grpSpPr>
            <a:xfrm>
              <a:off x="513591068" y="1023432617"/>
              <a:ext cx="236155248" cy="77619849"/>
              <a:chOff x="6880225" y="2333625"/>
              <a:chExt cx="390524" cy="169862"/>
            </a:xfrm>
          </p:grpSpPr>
          <p:sp>
            <p:nvSpPr>
              <p:cNvPr id="1027" name="Google Shape;1027;p25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25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0" name="Google Shape;1030;p25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031" name="Google Shape;1031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2" name="Google Shape;1032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33" name="Google Shape;1033;p25"/>
              <p:cNvCxnSpPr/>
              <p:nvPr/>
            </p:nvCxnSpPr>
            <p:spPr>
              <a:xfrm>
                <a:off x="6881812" y="2386012"/>
                <a:ext cx="0" cy="79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25"/>
              <p:cNvCxnSpPr/>
              <p:nvPr/>
            </p:nvCxnSpPr>
            <p:spPr>
              <a:xfrm>
                <a:off x="7267575" y="2389187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035" name="Google Shape;1035;p25"/>
            <p:cNvGrpSpPr/>
            <p:nvPr/>
          </p:nvGrpSpPr>
          <p:grpSpPr>
            <a:xfrm>
              <a:off x="566390503" y="273825912"/>
              <a:ext cx="170876593" cy="216329753"/>
              <a:chOff x="5949950" y="1989137"/>
              <a:chExt cx="282574" cy="477838"/>
            </a:xfrm>
          </p:grpSpPr>
          <p:cxnSp>
            <p:nvCxnSpPr>
              <p:cNvPr id="1036" name="Google Shape;1036;p25"/>
              <p:cNvCxnSpPr/>
              <p:nvPr/>
            </p:nvCxnSpPr>
            <p:spPr>
              <a:xfrm flipH="1">
                <a:off x="5949950" y="2025650"/>
                <a:ext cx="141287" cy="4000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7" name="Google Shape;1037;p25"/>
              <p:cNvCxnSpPr/>
              <p:nvPr/>
            </p:nvCxnSpPr>
            <p:spPr>
              <a:xfrm>
                <a:off x="6091237" y="2025650"/>
                <a:ext cx="141287" cy="3984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25"/>
              <p:cNvCxnSpPr/>
              <p:nvPr/>
            </p:nvCxnSpPr>
            <p:spPr>
              <a:xfrm>
                <a:off x="5949950" y="2424112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9" name="Google Shape;1039;p25"/>
              <p:cNvCxnSpPr/>
              <p:nvPr/>
            </p:nvCxnSpPr>
            <p:spPr>
              <a:xfrm flipH="1">
                <a:off x="6091237" y="2424112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0" name="Google Shape;1040;p25"/>
              <p:cNvCxnSpPr/>
              <p:nvPr/>
            </p:nvCxnSpPr>
            <p:spPr>
              <a:xfrm>
                <a:off x="6091237" y="2035175"/>
                <a:ext cx="0" cy="431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1" name="Google Shape;1041;p25"/>
              <p:cNvCxnSpPr/>
              <p:nvPr/>
            </p:nvCxnSpPr>
            <p:spPr>
              <a:xfrm flipH="1" rot="10800000">
                <a:off x="5949950" y="2382837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2" name="Google Shape;1042;p25"/>
              <p:cNvCxnSpPr/>
              <p:nvPr/>
            </p:nvCxnSpPr>
            <p:spPr>
              <a:xfrm rot="10800000">
                <a:off x="6091237" y="2382837"/>
                <a:ext cx="141287" cy="412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3" name="Google Shape;1043;p25"/>
              <p:cNvCxnSpPr/>
              <p:nvPr/>
            </p:nvCxnSpPr>
            <p:spPr>
              <a:xfrm>
                <a:off x="6010275" y="2251075"/>
                <a:ext cx="80962" cy="333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25"/>
              <p:cNvCxnSpPr/>
              <p:nvPr/>
            </p:nvCxnSpPr>
            <p:spPr>
              <a:xfrm flipH="1" rot="10800000">
                <a:off x="6091237" y="2251075"/>
                <a:ext cx="85725" cy="333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5" name="Google Shape;1045;p25"/>
              <p:cNvCxnSpPr/>
              <p:nvPr/>
            </p:nvCxnSpPr>
            <p:spPr>
              <a:xfrm>
                <a:off x="5981700" y="2309812"/>
                <a:ext cx="104775" cy="444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6" name="Google Shape;1046;p25"/>
              <p:cNvCxnSpPr/>
              <p:nvPr/>
            </p:nvCxnSpPr>
            <p:spPr>
              <a:xfrm flipH="1" rot="10800000">
                <a:off x="6091237" y="2319337"/>
                <a:ext cx="104775" cy="3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7" name="Google Shape;1047;p25"/>
              <p:cNvCxnSpPr/>
              <p:nvPr/>
            </p:nvCxnSpPr>
            <p:spPr>
              <a:xfrm flipH="1" rot="10800000">
                <a:off x="6091237" y="2192337"/>
                <a:ext cx="53975" cy="158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8" name="Google Shape;1048;p25"/>
              <p:cNvCxnSpPr/>
              <p:nvPr/>
            </p:nvCxnSpPr>
            <p:spPr>
              <a:xfrm flipH="1" rot="10800000">
                <a:off x="6091237" y="2109787"/>
                <a:ext cx="33337" cy="1111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9" name="Google Shape;1049;p25"/>
              <p:cNvCxnSpPr/>
              <p:nvPr/>
            </p:nvCxnSpPr>
            <p:spPr>
              <a:xfrm>
                <a:off x="6029325" y="2185987"/>
                <a:ext cx="66675" cy="222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50" name="Google Shape;1050;p25"/>
              <p:cNvCxnSpPr/>
              <p:nvPr/>
            </p:nvCxnSpPr>
            <p:spPr>
              <a:xfrm>
                <a:off x="6059487" y="2106612"/>
                <a:ext cx="38100" cy="206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51" name="Google Shape;1051;p25"/>
              <p:cNvSpPr/>
              <p:nvPr/>
            </p:nvSpPr>
            <p:spPr>
              <a:xfrm>
                <a:off x="6065837" y="1989137"/>
                <a:ext cx="47625" cy="46037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ccess_point_stylized_small" id="1052" name="Google Shape;1052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3659873" y="1662359457"/>
              <a:ext cx="262075891" cy="1645826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53" name="Google Shape;1053;p25"/>
            <p:cNvCxnSpPr/>
            <p:nvPr/>
          </p:nvCxnSpPr>
          <p:spPr>
            <a:xfrm flipH="1" rot="-5400000">
              <a:off x="1686691344" y="1836285420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54" name="Google Shape;1054;p25"/>
            <p:cNvGrpSpPr/>
            <p:nvPr/>
          </p:nvGrpSpPr>
          <p:grpSpPr>
            <a:xfrm flipH="1">
              <a:off x="346553930" y="1425906051"/>
              <a:ext cx="250556104" cy="168895356"/>
              <a:chOff x="4506912" y="5557837"/>
              <a:chExt cx="1198562" cy="1274762"/>
            </a:xfrm>
          </p:grpSpPr>
          <p:pic>
            <p:nvPicPr>
              <p:cNvPr descr="desktop_computer_stylized_medium" id="1055" name="Google Shape;1055;p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6" name="Google Shape;1056;p25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7" name="Google Shape;1057;p25"/>
            <p:cNvGrpSpPr/>
            <p:nvPr/>
          </p:nvGrpSpPr>
          <p:grpSpPr>
            <a:xfrm flipH="1">
              <a:off x="154557113" y="1616362569"/>
              <a:ext cx="291835100" cy="183987887"/>
              <a:chOff x="4506912" y="5557837"/>
              <a:chExt cx="1198562" cy="1274762"/>
            </a:xfrm>
          </p:grpSpPr>
          <p:pic>
            <p:nvPicPr>
              <p:cNvPr descr="desktop_computer_stylized_medium" id="1058" name="Google Shape;1058;p2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9" name="Google Shape;1059;p25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0" name="Google Shape;1060;p25"/>
            <p:cNvGrpSpPr/>
            <p:nvPr/>
          </p:nvGrpSpPr>
          <p:grpSpPr>
            <a:xfrm flipH="1">
              <a:off x="443512457" y="1752916018"/>
              <a:ext cx="258235371" cy="158114585"/>
              <a:chOff x="4506912" y="5557837"/>
              <a:chExt cx="1198562" cy="1274762"/>
            </a:xfrm>
          </p:grpSpPr>
          <p:pic>
            <p:nvPicPr>
              <p:cNvPr descr="desktop_computer_stylized_medium" id="1061" name="Google Shape;1061;p2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2" name="Google Shape;1062;p25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3" name="Google Shape;1063;p25"/>
            <p:cNvGrpSpPr/>
            <p:nvPr/>
          </p:nvGrpSpPr>
          <p:grpSpPr>
            <a:xfrm>
              <a:off x="815025976" y="1745010089"/>
              <a:ext cx="258235956" cy="158833519"/>
              <a:chOff x="4506912" y="5557837"/>
              <a:chExt cx="1198562" cy="1274762"/>
            </a:xfrm>
          </p:grpSpPr>
          <p:pic>
            <p:nvPicPr>
              <p:cNvPr descr="desktop_computer_stylized_medium" id="1064" name="Google Shape;1064;p25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65" name="Google Shape;1065;p25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iphone_stylized_small" id="1066" name="Google Shape;1066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5154059" y="99485208"/>
              <a:ext cx="82749700" cy="148467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067" name="Google Shape;1067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51515724" y="79057295"/>
              <a:ext cx="251515776" cy="401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1068" name="Google Shape;1068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6539951" y="1663077887"/>
              <a:ext cx="249595804" cy="1660205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69" name="Google Shape;1069;p25"/>
            <p:cNvGrpSpPr/>
            <p:nvPr/>
          </p:nvGrpSpPr>
          <p:grpSpPr>
            <a:xfrm>
              <a:off x="1837409300" y="1637923497"/>
              <a:ext cx="137277375" cy="217766677"/>
              <a:chOff x="6572250" y="681037"/>
              <a:chExt cx="2262187" cy="3803650"/>
            </a:xfrm>
          </p:grpSpPr>
          <p:sp>
            <p:nvSpPr>
              <p:cNvPr id="1070" name="Google Shape;1070;p25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25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25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25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25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5" name="Google Shape;1075;p25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1076" name="Google Shape;1076;p25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25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8" name="Google Shape;1078;p25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79" name="Google Shape;1079;p25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1080" name="Google Shape;1080;p25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25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2" name="Google Shape;1082;p25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25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4" name="Google Shape;1084;p25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1085" name="Google Shape;1085;p25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25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87" name="Google Shape;1087;p25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88" name="Google Shape;1088;p25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1089" name="Google Shape;1089;p25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25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1" name="Google Shape;1091;p25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25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25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5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2" name="Google Shape;1102;p25"/>
            <p:cNvGrpSpPr/>
            <p:nvPr/>
          </p:nvGrpSpPr>
          <p:grpSpPr>
            <a:xfrm>
              <a:off x="1646372091" y="1774476975"/>
              <a:ext cx="137277980" cy="217766677"/>
              <a:chOff x="6572250" y="681037"/>
              <a:chExt cx="2262187" cy="3803650"/>
            </a:xfrm>
          </p:grpSpPr>
          <p:sp>
            <p:nvSpPr>
              <p:cNvPr id="1103" name="Google Shape;1103;p25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25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25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8" name="Google Shape;1108;p25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1109" name="Google Shape;1109;p25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0" name="Google Shape;1110;p25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1" name="Google Shape;1111;p25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2" name="Google Shape;1112;p25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1113" name="Google Shape;1113;p25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4" name="Google Shape;1114;p25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15" name="Google Shape;1115;p25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25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17" name="Google Shape;1117;p25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1118" name="Google Shape;1118;p25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25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0" name="Google Shape;1120;p25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21" name="Google Shape;1121;p25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1122" name="Google Shape;1122;p25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3" name="Google Shape;1123;p25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4" name="Google Shape;1124;p25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25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5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ntenna_stylized" id="1135" name="Google Shape;1135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0478586" y="298261815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136" name="Google Shape;1136;p2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 rot="120000">
              <a:off x="76024047" y="410753873"/>
              <a:ext cx="264394365" cy="72214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7" name="Google Shape;1137;p25"/>
            <p:cNvSpPr/>
            <p:nvPr/>
          </p:nvSpPr>
          <p:spPr>
            <a:xfrm>
              <a:off x="163645467" y="340678214"/>
              <a:ext cx="212811042" cy="94242178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138" name="Google Shape;1138;p2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4126926" y="343101688"/>
              <a:ext cx="193378558" cy="85758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9" name="Google Shape;1139;p25"/>
            <p:cNvSpPr/>
            <p:nvPr/>
          </p:nvSpPr>
          <p:spPr>
            <a:xfrm>
              <a:off x="202391975" y="337898033"/>
              <a:ext cx="180306442" cy="1753679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161760967" y="337755443"/>
              <a:ext cx="50052198" cy="7299846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327463720" y="350800684"/>
              <a:ext cx="53938698" cy="8426183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161172214" y="407046973"/>
              <a:ext cx="197854040" cy="28443873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333470409" y="351513752"/>
              <a:ext cx="50523271" cy="84618580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161407776" y="410824947"/>
              <a:ext cx="175948860" cy="2808712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5" name="Google Shape;1145;p25"/>
            <p:cNvGrpSpPr/>
            <p:nvPr/>
          </p:nvGrpSpPr>
          <p:grpSpPr>
            <a:xfrm>
              <a:off x="158463491" y="440837044"/>
              <a:ext cx="59709485" cy="16681145"/>
              <a:chOff x="2762250" y="4194175"/>
              <a:chExt cx="1193800" cy="519112"/>
            </a:xfrm>
          </p:grpSpPr>
          <p:sp>
            <p:nvSpPr>
              <p:cNvPr id="1146" name="Google Shape;1146;p25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5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52" name="Google Shape;1152;p25"/>
            <p:cNvSpPr/>
            <p:nvPr/>
          </p:nvSpPr>
          <p:spPr>
            <a:xfrm>
              <a:off x="260688029" y="443332020"/>
              <a:ext cx="72311127" cy="36641838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76142114" y="446254791"/>
              <a:ext cx="185017161" cy="3343382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76260048" y="440124409"/>
              <a:ext cx="2002208" cy="677232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76377981" y="412535809"/>
              <a:ext cx="85972224" cy="28016048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82148498" y="441550090"/>
              <a:ext cx="175477792" cy="32150794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5"/>
            <p:cNvSpPr/>
            <p:nvPr/>
          </p:nvSpPr>
          <p:spPr>
            <a:xfrm flipH="1" rot="10800000">
              <a:off x="257390461" y="439268860"/>
              <a:ext cx="71604213" cy="3329121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aptop_keyboard" id="1158" name="Google Shape;1158;p2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 rot="120000">
              <a:off x="1025262656" y="1969964145"/>
              <a:ext cx="235195757" cy="71870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9" name="Google Shape;1159;p25"/>
            <p:cNvSpPr/>
            <p:nvPr/>
          </p:nvSpPr>
          <p:spPr>
            <a:xfrm>
              <a:off x="1103021046" y="1899531457"/>
              <a:ext cx="189117130" cy="941498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160" name="Google Shape;1160;p2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12620899" y="1901687203"/>
              <a:ext cx="171837415" cy="86244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1" name="Google Shape;1161;p25"/>
            <p:cNvSpPr/>
            <p:nvPr/>
          </p:nvSpPr>
          <p:spPr>
            <a:xfrm>
              <a:off x="1137580456" y="1896656596"/>
              <a:ext cx="160317608" cy="17967340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1102061426" y="1896656596"/>
              <a:ext cx="44159257" cy="73307667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1248938691" y="1909593126"/>
              <a:ext cx="47999194" cy="8408798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1101101197" y="1965651880"/>
              <a:ext cx="175677358" cy="28748106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1253738922" y="1910311556"/>
              <a:ext cx="45118939" cy="84806914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1101101197" y="1969964284"/>
              <a:ext cx="156477676" cy="28029177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7" name="Google Shape;1167;p25"/>
            <p:cNvGrpSpPr/>
            <p:nvPr/>
          </p:nvGrpSpPr>
          <p:grpSpPr>
            <a:xfrm>
              <a:off x="1099181397" y="1999430738"/>
              <a:ext cx="52799415" cy="17248863"/>
              <a:chOff x="2762250" y="4194175"/>
              <a:chExt cx="1193800" cy="519112"/>
            </a:xfrm>
          </p:grpSpPr>
          <p:sp>
            <p:nvSpPr>
              <p:cNvPr id="1168" name="Google Shape;1168;p25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5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5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5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5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25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4" name="Google Shape;1174;p25"/>
            <p:cNvSpPr/>
            <p:nvPr/>
          </p:nvSpPr>
          <p:spPr>
            <a:xfrm>
              <a:off x="1189419724" y="2002305496"/>
              <a:ext cx="64319224" cy="3665406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1025262906" y="2005180356"/>
              <a:ext cx="164156945" cy="3306032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1026222526" y="1998712205"/>
              <a:ext cx="960286" cy="7187026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1026222526" y="1971401601"/>
              <a:ext cx="75839029" cy="2802917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1031022757" y="2000149749"/>
              <a:ext cx="155517387" cy="32341393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5"/>
            <p:cNvSpPr/>
            <p:nvPr/>
          </p:nvSpPr>
          <p:spPr>
            <a:xfrm flipH="1" rot="10800000">
              <a:off x="1186539951" y="1997993279"/>
              <a:ext cx="63358937" cy="337792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0" name="Google Shape;1180;p25"/>
            <p:cNvGrpSpPr/>
            <p:nvPr/>
          </p:nvGrpSpPr>
          <p:grpSpPr>
            <a:xfrm>
              <a:off x="243591005" y="814290336"/>
              <a:ext cx="193201280" cy="113585584"/>
              <a:chOff x="0" y="0"/>
              <a:chExt cx="2147483646" cy="2147483647"/>
            </a:xfrm>
          </p:grpSpPr>
          <p:pic>
            <p:nvPicPr>
              <p:cNvPr descr="laptop_keyboard" id="1181" name="Google Shape;1181;p25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20000">
                <a:off x="13389827" y="1063494985"/>
                <a:ext cx="1830366659" cy="1042642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2" name="Google Shape;1182;p25"/>
              <p:cNvSpPr/>
              <p:nvPr/>
            </p:nvSpPr>
            <p:spPr>
              <a:xfrm>
                <a:off x="620847312" y="41704760"/>
                <a:ext cx="1470685623" cy="1365858137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183" name="Google Shape;1183;p25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92783636" y="72982090"/>
                <a:ext cx="1342799908" cy="1251170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4" name="Google Shape;1184;p25"/>
              <p:cNvSpPr/>
              <p:nvPr/>
            </p:nvSpPr>
            <p:spPr>
              <a:xfrm>
                <a:off x="892602811" y="0"/>
                <a:ext cx="1246885594" cy="260657299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5"/>
              <p:cNvSpPr/>
              <p:nvPr/>
            </p:nvSpPr>
            <p:spPr>
              <a:xfrm>
                <a:off x="612854951" y="0"/>
                <a:ext cx="343690325" cy="1063495097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5"/>
              <p:cNvSpPr/>
              <p:nvPr/>
            </p:nvSpPr>
            <p:spPr>
              <a:xfrm>
                <a:off x="1755831086" y="187675560"/>
                <a:ext cx="375666772" cy="121988820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5"/>
              <p:cNvSpPr/>
              <p:nvPr/>
            </p:nvSpPr>
            <p:spPr>
              <a:xfrm>
                <a:off x="604860053" y="1000935771"/>
                <a:ext cx="1366781029" cy="417056920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5"/>
              <p:cNvSpPr/>
              <p:nvPr/>
            </p:nvSpPr>
            <p:spPr>
              <a:xfrm>
                <a:off x="1795797966" y="198098027"/>
                <a:ext cx="351685677" cy="123031792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5"/>
              <p:cNvSpPr/>
              <p:nvPr/>
            </p:nvSpPr>
            <p:spPr>
              <a:xfrm>
                <a:off x="604860053" y="1063495395"/>
                <a:ext cx="1222909586" cy="406627217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0" name="Google Shape;1190;p25"/>
              <p:cNvGrpSpPr/>
              <p:nvPr/>
            </p:nvGrpSpPr>
            <p:grpSpPr>
              <a:xfrm>
                <a:off x="588875607" y="1490975241"/>
                <a:ext cx="407638215" cy="250234141"/>
                <a:chOff x="2762250" y="4194175"/>
                <a:chExt cx="1193800" cy="519112"/>
              </a:xfrm>
            </p:grpSpPr>
            <p:sp>
              <p:nvSpPr>
                <p:cNvPr id="1191" name="Google Shape;1191;p25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25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25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4" name="Google Shape;1194;p25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5" name="Google Shape;1195;p25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6" name="Google Shape;1196;p25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97" name="Google Shape;1197;p25"/>
              <p:cNvSpPr/>
              <p:nvPr/>
            </p:nvSpPr>
            <p:spPr>
              <a:xfrm>
                <a:off x="1292246236" y="1532680159"/>
                <a:ext cx="503552472" cy="53175084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5"/>
              <p:cNvSpPr/>
              <p:nvPr/>
            </p:nvSpPr>
            <p:spPr>
              <a:xfrm>
                <a:off x="21384713" y="1574386575"/>
                <a:ext cx="1278857014" cy="479615464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5"/>
              <p:cNvSpPr/>
              <p:nvPr/>
            </p:nvSpPr>
            <p:spPr>
              <a:xfrm>
                <a:off x="21384713" y="1480551277"/>
                <a:ext cx="7990337" cy="104264227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5"/>
              <p:cNvSpPr/>
              <p:nvPr/>
            </p:nvSpPr>
            <p:spPr>
              <a:xfrm>
                <a:off x="21384713" y="1084348603"/>
                <a:ext cx="591471393" cy="406627209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5"/>
              <p:cNvSpPr/>
              <p:nvPr/>
            </p:nvSpPr>
            <p:spPr>
              <a:xfrm>
                <a:off x="61346518" y="1501404485"/>
                <a:ext cx="1214914209" cy="469185753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5"/>
              <p:cNvSpPr/>
              <p:nvPr/>
            </p:nvSpPr>
            <p:spPr>
              <a:xfrm flipH="1" rot="10800000">
                <a:off x="1268269153" y="1470121611"/>
                <a:ext cx="495557094" cy="49004517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desktop_computer_stylized_medium" id="1203" name="Google Shape;1203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576950137" y="867474329"/>
              <a:ext cx="207356517" cy="151646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4" name="Google Shape;1204;p25"/>
            <p:cNvSpPr/>
            <p:nvPr/>
          </p:nvSpPr>
          <p:spPr>
            <a:xfrm flipH="1">
              <a:off x="665385230" y="882015862"/>
              <a:ext cx="97773225" cy="69496623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aptop_keyboard" id="1205" name="Google Shape;1205;p2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 rot="120000">
              <a:off x="1286378538" y="1941215996"/>
              <a:ext cx="235195757" cy="71870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6" name="Google Shape;1206;p25"/>
            <p:cNvSpPr/>
            <p:nvPr/>
          </p:nvSpPr>
          <p:spPr>
            <a:xfrm>
              <a:off x="1364136928" y="1870783308"/>
              <a:ext cx="189117130" cy="941498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207" name="Google Shape;1207;p2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373736781" y="1872939054"/>
              <a:ext cx="171837415" cy="86244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8" name="Google Shape;1208;p25"/>
            <p:cNvSpPr/>
            <p:nvPr/>
          </p:nvSpPr>
          <p:spPr>
            <a:xfrm>
              <a:off x="1398696338" y="1867908447"/>
              <a:ext cx="160317608" cy="17967340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1363177003" y="1867908447"/>
              <a:ext cx="44159257" cy="73307667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1510054268" y="1880844978"/>
              <a:ext cx="47999194" cy="8408798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1362216774" y="1936903959"/>
              <a:ext cx="175677358" cy="28748106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1514854499" y="1881563636"/>
              <a:ext cx="45118939" cy="84806914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1362216774" y="1941216136"/>
              <a:ext cx="156477676" cy="28029177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4" name="Google Shape;1214;p25"/>
            <p:cNvGrpSpPr/>
            <p:nvPr/>
          </p:nvGrpSpPr>
          <p:grpSpPr>
            <a:xfrm>
              <a:off x="1360296974" y="1970682589"/>
              <a:ext cx="52799415" cy="17248863"/>
              <a:chOff x="2762250" y="4194175"/>
              <a:chExt cx="1193800" cy="519112"/>
            </a:xfrm>
          </p:grpSpPr>
          <p:sp>
            <p:nvSpPr>
              <p:cNvPr id="1215" name="Google Shape;1215;p25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5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5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5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5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5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1" name="Google Shape;1221;p25"/>
            <p:cNvSpPr/>
            <p:nvPr/>
          </p:nvSpPr>
          <p:spPr>
            <a:xfrm>
              <a:off x="1450535301" y="1973557575"/>
              <a:ext cx="64319224" cy="3665406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1286378484" y="1976432207"/>
              <a:ext cx="164156945" cy="3306032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1287338103" y="1969964284"/>
              <a:ext cx="960286" cy="7187026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1287338103" y="1942653452"/>
              <a:ext cx="75839029" cy="2802917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1292138334" y="1971401601"/>
              <a:ext cx="155517387" cy="32341393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5"/>
            <p:cNvSpPr/>
            <p:nvPr/>
          </p:nvSpPr>
          <p:spPr>
            <a:xfrm flipH="1" rot="10800000">
              <a:off x="1447655832" y="1969245358"/>
              <a:ext cx="63358937" cy="337792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7" name="Google Shape;1227;p25"/>
            <p:cNvGrpSpPr/>
            <p:nvPr/>
          </p:nvGrpSpPr>
          <p:grpSpPr>
            <a:xfrm>
              <a:off x="695028343" y="502373348"/>
              <a:ext cx="236155248" cy="76900958"/>
              <a:chOff x="7381875" y="1792287"/>
              <a:chExt cx="390524" cy="150812"/>
            </a:xfrm>
          </p:grpSpPr>
          <p:sp>
            <p:nvSpPr>
              <p:cNvPr id="1228" name="Google Shape;1228;p2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2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2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31" name="Google Shape;1231;p2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232" name="Google Shape;1232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34" name="Google Shape;1234;p25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25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236" name="Google Shape;1236;p25"/>
            <p:cNvGrpSpPr/>
            <p:nvPr/>
          </p:nvGrpSpPr>
          <p:grpSpPr>
            <a:xfrm>
              <a:off x="513591059" y="1021995107"/>
              <a:ext cx="236155248" cy="76901409"/>
              <a:chOff x="7381875" y="1792287"/>
              <a:chExt cx="390524" cy="150812"/>
            </a:xfrm>
          </p:grpSpPr>
          <p:sp>
            <p:nvSpPr>
              <p:cNvPr id="1237" name="Google Shape;1237;p2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2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2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0" name="Google Shape;1240;p2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241" name="Google Shape;1241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2" name="Google Shape;1242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43" name="Google Shape;1243;p25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5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245" name="Google Shape;1245;p25"/>
            <p:cNvGrpSpPr/>
            <p:nvPr/>
          </p:nvGrpSpPr>
          <p:grpSpPr>
            <a:xfrm>
              <a:off x="632629119" y="1570365577"/>
              <a:ext cx="373434080" cy="112117219"/>
              <a:chOff x="3740150" y="2063750"/>
              <a:chExt cx="881062" cy="307974"/>
            </a:xfrm>
          </p:grpSpPr>
          <p:sp>
            <p:nvSpPr>
              <p:cNvPr id="1246" name="Google Shape;1246;p25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25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25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9" name="Google Shape;1249;p25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1250" name="Google Shape;1250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1" name="Google Shape;1251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52" name="Google Shape;1252;p25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25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254" name="Google Shape;1254;p25"/>
            <p:cNvGrpSpPr/>
            <p:nvPr/>
          </p:nvGrpSpPr>
          <p:grpSpPr>
            <a:xfrm>
              <a:off x="1068461901" y="1415125733"/>
              <a:ext cx="373434080" cy="112117219"/>
              <a:chOff x="3740150" y="2063750"/>
              <a:chExt cx="881062" cy="307974"/>
            </a:xfrm>
          </p:grpSpPr>
          <p:sp>
            <p:nvSpPr>
              <p:cNvPr id="1255" name="Google Shape;1255;p25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25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25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8" name="Google Shape;1258;p25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1259" name="Google Shape;1259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0" name="Google Shape;1260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61" name="Google Shape;1261;p25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62" name="Google Shape;1262;p25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263" name="Google Shape;1263;p25"/>
            <p:cNvGrpSpPr/>
            <p:nvPr/>
          </p:nvGrpSpPr>
          <p:grpSpPr>
            <a:xfrm>
              <a:off x="1440935712" y="1551679211"/>
              <a:ext cx="373434080" cy="112117219"/>
              <a:chOff x="3740150" y="2063750"/>
              <a:chExt cx="881062" cy="307974"/>
            </a:xfrm>
          </p:grpSpPr>
          <p:sp>
            <p:nvSpPr>
              <p:cNvPr id="1264" name="Google Shape;1264;p25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25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25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7" name="Google Shape;1267;p25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1268" name="Google Shape;1268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9" name="Google Shape;1269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70" name="Google Shape;1270;p25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25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272" name="Google Shape;1272;p25"/>
            <p:cNvGrpSpPr/>
            <p:nvPr/>
          </p:nvGrpSpPr>
          <p:grpSpPr>
            <a:xfrm>
              <a:off x="460792289" y="792729276"/>
              <a:ext cx="190076816" cy="151646056"/>
              <a:chOff x="0" y="0"/>
              <a:chExt cx="2147483647" cy="2147483647"/>
            </a:xfrm>
          </p:grpSpPr>
          <p:pic>
            <p:nvPicPr>
              <p:cNvPr descr="fridge2.png" id="1273" name="Google Shape;1273;p25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15641370" y="322664325"/>
                <a:ext cx="1169882637" cy="18248193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1274" name="Google Shape;1274;p25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0" y="0"/>
                <a:ext cx="2147483647" cy="9072307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car_icon_small" id="1275" name="Google Shape;1275;p2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08468060" y="163145767"/>
              <a:ext cx="513591094" cy="761824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ght2.png" id="1276" name="Google Shape;1276;p2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>
              <a:off x="910064873" y="287481088"/>
              <a:ext cx="55679066" cy="1839878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277" name="Google Shape;1277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91986355" y="254420763"/>
              <a:ext cx="321594887" cy="101337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278" name="Google Shape;1278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37105847" y="136553535"/>
              <a:ext cx="320634620" cy="1013372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79" name="Google Shape;1279;p25"/>
            <p:cNvGrpSpPr/>
            <p:nvPr/>
          </p:nvGrpSpPr>
          <p:grpSpPr>
            <a:xfrm>
              <a:off x="616012749" y="1563826303"/>
              <a:ext cx="399211198" cy="122039563"/>
              <a:chOff x="0" y="0"/>
              <a:chExt cx="2147483647" cy="2147483647"/>
            </a:xfrm>
          </p:grpSpPr>
          <p:sp>
            <p:nvSpPr>
              <p:cNvPr id="1280" name="Google Shape;1280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7" name="Google Shape;1287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288" name="Google Shape;1288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289" name="Google Shape;1289;p25"/>
            <p:cNvGrpSpPr/>
            <p:nvPr/>
          </p:nvGrpSpPr>
          <p:grpSpPr>
            <a:xfrm>
              <a:off x="1046898111" y="1412026778"/>
              <a:ext cx="399211198" cy="122039563"/>
              <a:chOff x="0" y="0"/>
              <a:chExt cx="2147483647" cy="2147483647"/>
            </a:xfrm>
          </p:grpSpPr>
          <p:sp>
            <p:nvSpPr>
              <p:cNvPr id="1290" name="Google Shape;1290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97" name="Google Shape;1297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298" name="Google Shape;1298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299" name="Google Shape;1299;p25"/>
            <p:cNvGrpSpPr/>
            <p:nvPr/>
          </p:nvGrpSpPr>
          <p:grpSpPr>
            <a:xfrm>
              <a:off x="1428142888" y="1546605087"/>
              <a:ext cx="399211198" cy="122039563"/>
              <a:chOff x="0" y="0"/>
              <a:chExt cx="2147483647" cy="2147483647"/>
            </a:xfrm>
          </p:grpSpPr>
          <p:sp>
            <p:nvSpPr>
              <p:cNvPr id="1300" name="Google Shape;1300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07" name="Google Shape;1307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308" name="Google Shape;1308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309" name="Google Shape;1309;p25"/>
            <p:cNvGrpSpPr/>
            <p:nvPr/>
          </p:nvGrpSpPr>
          <p:grpSpPr>
            <a:xfrm>
              <a:off x="512879181" y="1012239403"/>
              <a:ext cx="257060402" cy="103365978"/>
              <a:chOff x="0" y="0"/>
              <a:chExt cx="2147483647" cy="2147483647"/>
            </a:xfrm>
          </p:grpSpPr>
          <p:sp>
            <p:nvSpPr>
              <p:cNvPr id="1310" name="Google Shape;1310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7" name="Google Shape;1317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318" name="Google Shape;1318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319" name="Google Shape;1319;p25"/>
            <p:cNvGrpSpPr/>
            <p:nvPr/>
          </p:nvGrpSpPr>
          <p:grpSpPr>
            <a:xfrm>
              <a:off x="692638983" y="496941596"/>
              <a:ext cx="243742783" cy="91816024"/>
              <a:chOff x="0" y="0"/>
              <a:chExt cx="2147483647" cy="2147483647"/>
            </a:xfrm>
          </p:grpSpPr>
          <p:sp>
            <p:nvSpPr>
              <p:cNvPr id="1320" name="Google Shape;1320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27" name="Google Shape;1327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328" name="Google Shape;1328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329" name="Google Shape;1329;p25"/>
            <p:cNvGrpSpPr/>
            <p:nvPr/>
          </p:nvGrpSpPr>
          <p:grpSpPr>
            <a:xfrm>
              <a:off x="1497614891" y="454740708"/>
              <a:ext cx="252898254" cy="85894367"/>
              <a:chOff x="0" y="0"/>
              <a:chExt cx="2147483647" cy="2147483647"/>
            </a:xfrm>
          </p:grpSpPr>
          <p:sp>
            <p:nvSpPr>
              <p:cNvPr id="1330" name="Google Shape;1330;p25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25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25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25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25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25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25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37" name="Google Shape;1337;p25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338" name="Google Shape;1338;p25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339" name="Google Shape;1339;p25"/>
            <p:cNvGrpSpPr/>
            <p:nvPr/>
          </p:nvGrpSpPr>
          <p:grpSpPr>
            <a:xfrm>
              <a:off x="1200421395" y="498427877"/>
              <a:ext cx="252898254" cy="85894367"/>
              <a:chOff x="0" y="0"/>
              <a:chExt cx="2147483647" cy="2147483647"/>
            </a:xfrm>
          </p:grpSpPr>
          <p:sp>
            <p:nvSpPr>
              <p:cNvPr id="1340" name="Google Shape;1340;p25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5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25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5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5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7" name="Google Shape;1347;p25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348" name="Google Shape;1348;p25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349" name="Google Shape;1349;p25"/>
            <p:cNvGrpSpPr/>
            <p:nvPr/>
          </p:nvGrpSpPr>
          <p:grpSpPr>
            <a:xfrm>
              <a:off x="1205217969" y="619138253"/>
              <a:ext cx="252898254" cy="85894367"/>
              <a:chOff x="0" y="0"/>
              <a:chExt cx="2147483647" cy="2147483647"/>
            </a:xfrm>
          </p:grpSpPr>
          <p:sp>
            <p:nvSpPr>
              <p:cNvPr id="1350" name="Google Shape;1350;p25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5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7" name="Google Shape;1357;p25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358" name="Google Shape;1358;p25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359" name="Google Shape;1359;p25"/>
            <p:cNvGrpSpPr/>
            <p:nvPr/>
          </p:nvGrpSpPr>
          <p:grpSpPr>
            <a:xfrm>
              <a:off x="1140936863" y="1018196372"/>
              <a:ext cx="252898254" cy="85894367"/>
              <a:chOff x="0" y="0"/>
              <a:chExt cx="2147483647" cy="2147483647"/>
            </a:xfrm>
          </p:grpSpPr>
          <p:sp>
            <p:nvSpPr>
              <p:cNvPr id="1360" name="Google Shape;1360;p25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5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5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5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67" name="Google Shape;1367;p25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368" name="Google Shape;1368;p25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369" name="Google Shape;1369;p25"/>
            <p:cNvGrpSpPr/>
            <p:nvPr/>
          </p:nvGrpSpPr>
          <p:grpSpPr>
            <a:xfrm>
              <a:off x="1539881275" y="1021787381"/>
              <a:ext cx="252898254" cy="85894367"/>
              <a:chOff x="0" y="0"/>
              <a:chExt cx="2147483647" cy="2147483647"/>
            </a:xfrm>
          </p:grpSpPr>
          <p:sp>
            <p:nvSpPr>
              <p:cNvPr id="1370" name="Google Shape;1370;p25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5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7" name="Google Shape;1377;p25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378" name="Google Shape;1378;p25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379" name="Google Shape;1379;p25"/>
            <p:cNvGrpSpPr/>
            <p:nvPr/>
          </p:nvGrpSpPr>
          <p:grpSpPr>
            <a:xfrm>
              <a:off x="1353698307" y="1150102186"/>
              <a:ext cx="252898254" cy="85894367"/>
              <a:chOff x="0" y="0"/>
              <a:chExt cx="2147483647" cy="2147483647"/>
            </a:xfrm>
          </p:grpSpPr>
          <p:sp>
            <p:nvSpPr>
              <p:cNvPr id="1380" name="Google Shape;1380;p25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5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87" name="Google Shape;1387;p25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388" name="Google Shape;1388;p25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cxnSp>
          <p:nvCxnSpPr>
            <p:cNvPr id="1389" name="Google Shape;1389;p25"/>
            <p:cNvCxnSpPr/>
            <p:nvPr/>
          </p:nvCxnSpPr>
          <p:spPr>
            <a:xfrm>
              <a:off x="1326697745" y="1099615037"/>
              <a:ext cx="98878037" cy="546214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0" name="Google Shape;1390;p25"/>
            <p:cNvCxnSpPr/>
            <p:nvPr/>
          </p:nvCxnSpPr>
          <p:spPr>
            <a:xfrm>
              <a:off x="1385256483" y="1063679965"/>
              <a:ext cx="1689571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1" name="Google Shape;1391;p25"/>
            <p:cNvCxnSpPr/>
            <p:nvPr/>
          </p:nvCxnSpPr>
          <p:spPr>
            <a:xfrm flipH="1" rot="10800000">
              <a:off x="1528294354" y="1102489924"/>
              <a:ext cx="81598324" cy="474343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2" name="Google Shape;1392;p25"/>
            <p:cNvCxnSpPr/>
            <p:nvPr/>
          </p:nvCxnSpPr>
          <p:spPr>
            <a:xfrm flipH="1" rot="10800000">
              <a:off x="1436135826" y="501654493"/>
              <a:ext cx="74878743" cy="395288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3" name="Google Shape;1393;p25"/>
            <p:cNvCxnSpPr/>
            <p:nvPr/>
          </p:nvCxnSpPr>
          <p:spPr>
            <a:xfrm>
              <a:off x="1332457595" y="579993297"/>
              <a:ext cx="0" cy="373725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4" name="Google Shape;1394;p25"/>
            <p:cNvCxnSpPr/>
            <p:nvPr/>
          </p:nvCxnSpPr>
          <p:spPr>
            <a:xfrm flipH="1" rot="10800000">
              <a:off x="1436135826" y="533277429"/>
              <a:ext cx="159357316" cy="1308038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5" name="Google Shape;1395;p25"/>
            <p:cNvCxnSpPr/>
            <p:nvPr/>
          </p:nvCxnSpPr>
          <p:spPr>
            <a:xfrm>
              <a:off x="1656932142" y="532558897"/>
              <a:ext cx="0" cy="89119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6" name="Google Shape;1396;p25"/>
            <p:cNvCxnSpPr/>
            <p:nvPr/>
          </p:nvCxnSpPr>
          <p:spPr>
            <a:xfrm>
              <a:off x="1447655832" y="671268236"/>
              <a:ext cx="1142377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7" name="Google Shape;1397;p25"/>
            <p:cNvCxnSpPr/>
            <p:nvPr/>
          </p:nvCxnSpPr>
          <p:spPr>
            <a:xfrm>
              <a:off x="1782689852" y="666956059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8" name="Google Shape;1398;p25"/>
            <p:cNvCxnSpPr/>
            <p:nvPr/>
          </p:nvCxnSpPr>
          <p:spPr>
            <a:xfrm flipH="1">
              <a:off x="1266218515" y="701453815"/>
              <a:ext cx="59519000" cy="3191039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 flipH="1">
              <a:off x="1624292680" y="701453815"/>
              <a:ext cx="67198871" cy="3291658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 flipH="1" rot="10800000">
              <a:off x="1251819073" y="1218201220"/>
              <a:ext cx="137277390" cy="1976429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01" name="Google Shape;1401;p25"/>
            <p:cNvGrpSpPr/>
            <p:nvPr/>
          </p:nvGrpSpPr>
          <p:grpSpPr>
            <a:xfrm>
              <a:off x="1504294441" y="457813780"/>
              <a:ext cx="236155248" cy="76900958"/>
              <a:chOff x="7381875" y="1792287"/>
              <a:chExt cx="390524" cy="150812"/>
            </a:xfrm>
          </p:grpSpPr>
          <p:sp>
            <p:nvSpPr>
              <p:cNvPr id="1402" name="Google Shape;1402;p2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05" name="Google Shape;1405;p2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406" name="Google Shape;1406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7" name="Google Shape;1407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08" name="Google Shape;1408;p25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09" name="Google Shape;1409;p25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410" name="Google Shape;1410;p25"/>
            <p:cNvGrpSpPr/>
            <p:nvPr/>
          </p:nvGrpSpPr>
          <p:grpSpPr>
            <a:xfrm>
              <a:off x="1210539379" y="502373348"/>
              <a:ext cx="236155248" cy="76900958"/>
              <a:chOff x="7381875" y="1792287"/>
              <a:chExt cx="390524" cy="150812"/>
            </a:xfrm>
          </p:grpSpPr>
          <p:sp>
            <p:nvSpPr>
              <p:cNvPr id="1411" name="Google Shape;1411;p2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14" name="Google Shape;1414;p2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415" name="Google Shape;1415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6" name="Google Shape;1416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17" name="Google Shape;1417;p25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419" name="Google Shape;1419;p25"/>
            <p:cNvGrpSpPr/>
            <p:nvPr/>
          </p:nvGrpSpPr>
          <p:grpSpPr>
            <a:xfrm>
              <a:off x="1217259573" y="621677991"/>
              <a:ext cx="236155248" cy="76900958"/>
              <a:chOff x="7381875" y="1792287"/>
              <a:chExt cx="390524" cy="150812"/>
            </a:xfrm>
          </p:grpSpPr>
          <p:sp>
            <p:nvSpPr>
              <p:cNvPr id="1420" name="Google Shape;1420;p2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3" name="Google Shape;1423;p2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424" name="Google Shape;1424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5" name="Google Shape;1425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26" name="Google Shape;1426;p25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428" name="Google Shape;1428;p25"/>
            <p:cNvCxnSpPr/>
            <p:nvPr/>
          </p:nvCxnSpPr>
          <p:spPr>
            <a:xfrm>
              <a:off x="1900768166" y="66623763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429" name="Google Shape;1429;p25"/>
            <p:cNvGrpSpPr/>
            <p:nvPr/>
          </p:nvGrpSpPr>
          <p:grpSpPr>
            <a:xfrm>
              <a:off x="1329577197" y="1144174544"/>
              <a:ext cx="293754081" cy="91993935"/>
              <a:chOff x="7381875" y="1792287"/>
              <a:chExt cx="390524" cy="150812"/>
            </a:xfrm>
          </p:grpSpPr>
          <p:sp>
            <p:nvSpPr>
              <p:cNvPr id="1430" name="Google Shape;1430;p2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2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2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3" name="Google Shape;1433;p2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434" name="Google Shape;1434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36" name="Google Shape;1436;p25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438" name="Google Shape;1438;p25"/>
            <p:cNvGrpSpPr/>
            <p:nvPr/>
          </p:nvGrpSpPr>
          <p:grpSpPr>
            <a:xfrm>
              <a:off x="1136620744" y="1016964362"/>
              <a:ext cx="293754081" cy="91993935"/>
              <a:chOff x="7381875" y="1792287"/>
              <a:chExt cx="390524" cy="150812"/>
            </a:xfrm>
          </p:grpSpPr>
          <p:sp>
            <p:nvSpPr>
              <p:cNvPr id="1439" name="Google Shape;1439;p2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2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2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42" name="Google Shape;1442;p2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443" name="Google Shape;1443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45" name="Google Shape;1445;p25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46" name="Google Shape;1446;p25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447" name="Google Shape;1447;p25"/>
            <p:cNvGrpSpPr/>
            <p:nvPr/>
          </p:nvGrpSpPr>
          <p:grpSpPr>
            <a:xfrm>
              <a:off x="1536933734" y="1022714026"/>
              <a:ext cx="293754081" cy="91993935"/>
              <a:chOff x="7381875" y="1792287"/>
              <a:chExt cx="390524" cy="150812"/>
            </a:xfrm>
          </p:grpSpPr>
          <p:sp>
            <p:nvSpPr>
              <p:cNvPr id="1448" name="Google Shape;1448;p25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25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25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1" name="Google Shape;1451;p25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452" name="Google Shape;1452;p25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3" name="Google Shape;1453;p25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54" name="Google Shape;1454;p25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55" name="Google Shape;1455;p25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456" name="Google Shape;1456;p25"/>
            <p:cNvSpPr txBox="1"/>
            <p:nvPr/>
          </p:nvSpPr>
          <p:spPr>
            <a:xfrm>
              <a:off x="456952336" y="0"/>
              <a:ext cx="936944237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network</a:t>
              </a:r>
              <a:endParaRPr/>
            </a:p>
          </p:txBody>
        </p:sp>
        <p:sp>
          <p:nvSpPr>
            <p:cNvPr id="1457" name="Google Shape;1457;p25"/>
            <p:cNvSpPr txBox="1"/>
            <p:nvPr/>
          </p:nvSpPr>
          <p:spPr>
            <a:xfrm>
              <a:off x="1426535973" y="311198516"/>
              <a:ext cx="670068782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ISP</a:t>
              </a:r>
              <a:endParaRPr/>
            </a:p>
          </p:txBody>
        </p:sp>
        <p:sp>
          <p:nvSpPr>
            <p:cNvPr id="1458" name="Google Shape;1458;p25"/>
            <p:cNvSpPr txBox="1"/>
            <p:nvPr/>
          </p:nvSpPr>
          <p:spPr>
            <a:xfrm>
              <a:off x="1291178105" y="866755443"/>
              <a:ext cx="779506935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regional ISP</a:t>
              </a:r>
              <a:endParaRPr/>
            </a:p>
          </p:txBody>
        </p:sp>
        <p:sp>
          <p:nvSpPr>
            <p:cNvPr id="1459" name="Google Shape;1459;p25"/>
            <p:cNvSpPr txBox="1"/>
            <p:nvPr/>
          </p:nvSpPr>
          <p:spPr>
            <a:xfrm>
              <a:off x="678708271" y="715109346"/>
              <a:ext cx="541430899" cy="21848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1460" name="Google Shape;1460;p25"/>
            <p:cNvSpPr txBox="1"/>
            <p:nvPr/>
          </p:nvSpPr>
          <p:spPr>
            <a:xfrm>
              <a:off x="231355788" y="1928998036"/>
              <a:ext cx="783346826" cy="21848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network</a:t>
              </a:r>
              <a:endParaRPr/>
            </a:p>
          </p:txBody>
        </p:sp>
        <p:pic>
          <p:nvPicPr>
            <p:cNvPr descr="cell_tower_radiation copy" id="1461" name="Google Shape;1461;p2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98230607" y="189737542"/>
              <a:ext cx="313521966" cy="1866390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2" name="Google Shape;1462;p25"/>
            <p:cNvGrpSpPr/>
            <p:nvPr/>
          </p:nvGrpSpPr>
          <p:grpSpPr>
            <a:xfrm>
              <a:off x="1133859806" y="1012941520"/>
              <a:ext cx="298610316" cy="103365978"/>
              <a:chOff x="0" y="0"/>
              <a:chExt cx="2147483647" cy="2147483647"/>
            </a:xfrm>
          </p:grpSpPr>
          <p:sp>
            <p:nvSpPr>
              <p:cNvPr id="1463" name="Google Shape;1463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8" name="Google Shape;1468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9" name="Google Shape;1469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70" name="Google Shape;1470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471" name="Google Shape;1471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472" name="Google Shape;1472;p25"/>
            <p:cNvGrpSpPr/>
            <p:nvPr/>
          </p:nvGrpSpPr>
          <p:grpSpPr>
            <a:xfrm>
              <a:off x="1530482877" y="1020699948"/>
              <a:ext cx="298610316" cy="103365978"/>
              <a:chOff x="0" y="0"/>
              <a:chExt cx="2147483647" cy="2147483647"/>
            </a:xfrm>
          </p:grpSpPr>
          <p:sp>
            <p:nvSpPr>
              <p:cNvPr id="1473" name="Google Shape;1473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80" name="Google Shape;1480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481" name="Google Shape;1481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482" name="Google Shape;1482;p25"/>
            <p:cNvGrpSpPr/>
            <p:nvPr/>
          </p:nvGrpSpPr>
          <p:grpSpPr>
            <a:xfrm>
              <a:off x="1327264452" y="1140726230"/>
              <a:ext cx="298610316" cy="103365978"/>
              <a:chOff x="0" y="0"/>
              <a:chExt cx="2147483647" cy="2147483647"/>
            </a:xfrm>
          </p:grpSpPr>
          <p:sp>
            <p:nvSpPr>
              <p:cNvPr id="1483" name="Google Shape;1483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90" name="Google Shape;1490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491" name="Google Shape;1491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492" name="Google Shape;1492;p25"/>
            <p:cNvGrpSpPr/>
            <p:nvPr/>
          </p:nvGrpSpPr>
          <p:grpSpPr>
            <a:xfrm>
              <a:off x="1205257236" y="621167384"/>
              <a:ext cx="249934458" cy="89130002"/>
              <a:chOff x="0" y="0"/>
              <a:chExt cx="2147483647" cy="2147483647"/>
            </a:xfrm>
          </p:grpSpPr>
          <p:sp>
            <p:nvSpPr>
              <p:cNvPr id="1493" name="Google Shape;1493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00" name="Google Shape;1500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501" name="Google Shape;1501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502" name="Google Shape;1502;p25"/>
            <p:cNvGrpSpPr/>
            <p:nvPr/>
          </p:nvGrpSpPr>
          <p:grpSpPr>
            <a:xfrm>
              <a:off x="1496777123" y="450318515"/>
              <a:ext cx="249934458" cy="89130002"/>
              <a:chOff x="0" y="0"/>
              <a:chExt cx="2147483647" cy="2147483647"/>
            </a:xfrm>
          </p:grpSpPr>
          <p:sp>
            <p:nvSpPr>
              <p:cNvPr id="1503" name="Google Shape;1503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10" name="Google Shape;1510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511" name="Google Shape;1511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512" name="Google Shape;1512;p25"/>
            <p:cNvGrpSpPr/>
            <p:nvPr/>
          </p:nvGrpSpPr>
          <p:grpSpPr>
            <a:xfrm>
              <a:off x="1199815837" y="498901912"/>
              <a:ext cx="249934458" cy="89130002"/>
              <a:chOff x="0" y="0"/>
              <a:chExt cx="2147483647" cy="2147483647"/>
            </a:xfrm>
          </p:grpSpPr>
          <p:sp>
            <p:nvSpPr>
              <p:cNvPr id="1513" name="Google Shape;1513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0" name="Google Shape;1520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521" name="Google Shape;1521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522" name="Google Shape;1522;p25"/>
            <p:cNvGrpSpPr/>
            <p:nvPr/>
          </p:nvGrpSpPr>
          <p:grpSpPr>
            <a:xfrm>
              <a:off x="1541220706" y="621375168"/>
              <a:ext cx="249934458" cy="89130002"/>
              <a:chOff x="0" y="0"/>
              <a:chExt cx="2147483647" cy="2147483647"/>
            </a:xfrm>
          </p:grpSpPr>
          <p:sp>
            <p:nvSpPr>
              <p:cNvPr id="1523" name="Google Shape;1523;p25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5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5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5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5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5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5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30" name="Google Shape;1530;p25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531" name="Google Shape;1531;p25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pic>
          <p:nvPicPr>
            <p:cNvPr descr="antenna_stylized" id="1532" name="Google Shape;1532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89796853" y="774546933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533" name="Google Shape;1533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23002970" y="1859000053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534" name="Google Shape;1534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08283043" y="1835528452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535" name="Google Shape;1535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45216273" y="1644702142"/>
              <a:ext cx="251515776" cy="401264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2" name="Shape 8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" name="Google Shape;8693;p7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694" name="Google Shape;869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12" y="936625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695" name="Google Shape;8695;p79"/>
          <p:cNvSpPr txBox="1"/>
          <p:nvPr>
            <p:ph idx="4294967295" type="title"/>
          </p:nvPr>
        </p:nvSpPr>
        <p:spPr>
          <a:xfrm>
            <a:off x="333375" y="1285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Protocol “layers”</a:t>
            </a:r>
            <a:endParaRPr/>
          </a:p>
        </p:txBody>
      </p:sp>
      <p:sp>
        <p:nvSpPr>
          <p:cNvPr id="8696" name="Google Shape;8696;p79"/>
          <p:cNvSpPr txBox="1"/>
          <p:nvPr>
            <p:ph idx="4294967295" type="body"/>
          </p:nvPr>
        </p:nvSpPr>
        <p:spPr>
          <a:xfrm>
            <a:off x="533400" y="1371600"/>
            <a:ext cx="3581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Networks are complex,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with many “pieces”: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hosts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routers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links of various media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applications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protocols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hardware, software</a:t>
            </a:r>
            <a:endParaRPr/>
          </a:p>
        </p:txBody>
      </p:sp>
      <p:sp>
        <p:nvSpPr>
          <p:cNvPr id="8697" name="Google Shape;8697;p79"/>
          <p:cNvSpPr txBox="1"/>
          <p:nvPr>
            <p:ph idx="4294967295" type="body"/>
          </p:nvPr>
        </p:nvSpPr>
        <p:spPr>
          <a:xfrm>
            <a:off x="4552950" y="2266950"/>
            <a:ext cx="4057650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Noto Sans Symbols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Question:</a:t>
            </a:r>
            <a:r>
              <a:rPr b="0" i="0" lang="en-US" sz="2400" u="sng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 there any hope of 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organizing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structure of network?</a:t>
            </a:r>
            <a:endParaRPr/>
          </a:p>
          <a:p>
            <a:pPr indent="-342900" lvl="0" marL="342900" marR="0" rt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ctr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…. or at least our discussion of networks?</a:t>
            </a:r>
            <a:endParaRPr/>
          </a:p>
        </p:txBody>
      </p:sp>
      <p:sp>
        <p:nvSpPr>
          <p:cNvPr id="8698" name="Google Shape;8698;p7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2" name="Shape 8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3" name="Google Shape;8703;p8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704" name="Google Shape;870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37" y="928687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705" name="Google Shape;8705;p80"/>
          <p:cNvSpPr txBox="1"/>
          <p:nvPr>
            <p:ph idx="4294967295" type="title"/>
          </p:nvPr>
        </p:nvSpPr>
        <p:spPr>
          <a:xfrm>
            <a:off x="276225" y="1428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Organization of air travel</a:t>
            </a:r>
            <a:endParaRPr/>
          </a:p>
        </p:txBody>
      </p:sp>
      <p:sp>
        <p:nvSpPr>
          <p:cNvPr id="8706" name="Google Shape;8706;p80"/>
          <p:cNvSpPr txBox="1"/>
          <p:nvPr>
            <p:ph idx="4294967295" type="body"/>
          </p:nvPr>
        </p:nvSpPr>
        <p:spPr>
          <a:xfrm>
            <a:off x="838200" y="5489575"/>
            <a:ext cx="7772400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series of steps</a:t>
            </a:r>
            <a:endParaRPr/>
          </a:p>
        </p:txBody>
      </p:sp>
      <p:grpSp>
        <p:nvGrpSpPr>
          <p:cNvPr id="8707" name="Google Shape;8707;p80"/>
          <p:cNvGrpSpPr/>
          <p:nvPr/>
        </p:nvGrpSpPr>
        <p:grpSpPr>
          <a:xfrm>
            <a:off x="1111250" y="1587500"/>
            <a:ext cx="6508750" cy="3294062"/>
            <a:chOff x="1111250" y="1587500"/>
            <a:chExt cx="6508750" cy="3294062"/>
          </a:xfrm>
        </p:grpSpPr>
        <p:sp>
          <p:nvSpPr>
            <p:cNvPr id="8708" name="Google Shape;8708;p80"/>
            <p:cNvSpPr txBox="1"/>
            <p:nvPr/>
          </p:nvSpPr>
          <p:spPr>
            <a:xfrm>
              <a:off x="1343025" y="1598612"/>
              <a:ext cx="2074862" cy="2835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ticket (purchase)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baggage (check)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gates (load)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runway takeoff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  <p:sp>
          <p:nvSpPr>
            <p:cNvPr id="8709" name="Google Shape;8709;p80"/>
            <p:cNvSpPr txBox="1"/>
            <p:nvPr/>
          </p:nvSpPr>
          <p:spPr>
            <a:xfrm>
              <a:off x="5146675" y="1589087"/>
              <a:ext cx="2032000" cy="2835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ticket (complain)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baggage (claim)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gates (unload)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runway landing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  <p:sp>
          <p:nvSpPr>
            <p:cNvPr id="8710" name="Google Shape;8710;p80"/>
            <p:cNvSpPr txBox="1"/>
            <p:nvPr/>
          </p:nvSpPr>
          <p:spPr>
            <a:xfrm>
              <a:off x="3292475" y="4484687"/>
              <a:ext cx="19351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  <p:sp>
          <p:nvSpPr>
            <p:cNvPr id="8711" name="Google Shape;8711;p80"/>
            <p:cNvSpPr/>
            <p:nvPr/>
          </p:nvSpPr>
          <p:spPr>
            <a:xfrm>
              <a:off x="1111250" y="1587500"/>
              <a:ext cx="6508750" cy="3289300"/>
            </a:xfrm>
            <a:custGeom>
              <a:rect b="b" l="l" r="r" t="t"/>
              <a:pathLst>
                <a:path extrusionOk="0" h="2072" w="4100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2" name="Google Shape;8712;p8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16" name="Shape 8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7" name="Google Shape;8717;p8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718" name="Google Shape;871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7" y="819150"/>
            <a:ext cx="7313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9" name="Google Shape;8719;p81"/>
          <p:cNvGrpSpPr/>
          <p:nvPr/>
        </p:nvGrpSpPr>
        <p:grpSpPr>
          <a:xfrm>
            <a:off x="434975" y="1314450"/>
            <a:ext cx="8418512" cy="2835275"/>
            <a:chOff x="409575" y="1927225"/>
            <a:chExt cx="8418512" cy="2835275"/>
          </a:xfrm>
        </p:grpSpPr>
        <p:sp>
          <p:nvSpPr>
            <p:cNvPr id="8720" name="Google Shape;8720;p81"/>
            <p:cNvSpPr txBox="1"/>
            <p:nvPr/>
          </p:nvSpPr>
          <p:spPr>
            <a:xfrm>
              <a:off x="419100" y="2451100"/>
              <a:ext cx="1631950" cy="171767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1" name="Google Shape;8721;p81"/>
            <p:cNvSpPr txBox="1"/>
            <p:nvPr/>
          </p:nvSpPr>
          <p:spPr>
            <a:xfrm>
              <a:off x="409575" y="2535237"/>
              <a:ext cx="1700212" cy="1620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ticket (purchase)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baggage (check)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gates (load)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runway (takeoff)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  <p:cxnSp>
          <p:nvCxnSpPr>
            <p:cNvPr id="8722" name="Google Shape;8722;p81"/>
            <p:cNvCxnSpPr/>
            <p:nvPr/>
          </p:nvCxnSpPr>
          <p:spPr>
            <a:xfrm>
              <a:off x="430212" y="2809875"/>
              <a:ext cx="1620837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23" name="Google Shape;8723;p81"/>
            <p:cNvCxnSpPr/>
            <p:nvPr/>
          </p:nvCxnSpPr>
          <p:spPr>
            <a:xfrm>
              <a:off x="436562" y="3157537"/>
              <a:ext cx="1620837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24" name="Google Shape;8724;p81"/>
            <p:cNvCxnSpPr/>
            <p:nvPr/>
          </p:nvCxnSpPr>
          <p:spPr>
            <a:xfrm>
              <a:off x="430212" y="3503612"/>
              <a:ext cx="1620837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25" name="Google Shape;8725;p81"/>
            <p:cNvCxnSpPr/>
            <p:nvPr/>
          </p:nvCxnSpPr>
          <p:spPr>
            <a:xfrm>
              <a:off x="442912" y="3851275"/>
              <a:ext cx="1620837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726" name="Google Shape;8726;p81"/>
            <p:cNvSpPr txBox="1"/>
            <p:nvPr/>
          </p:nvSpPr>
          <p:spPr>
            <a:xfrm>
              <a:off x="782637" y="4295775"/>
              <a:ext cx="8334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departure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endParaRPr/>
            </a:p>
          </p:txBody>
        </p:sp>
        <p:sp>
          <p:nvSpPr>
            <p:cNvPr id="8727" name="Google Shape;8727;p81"/>
            <p:cNvSpPr txBox="1"/>
            <p:nvPr/>
          </p:nvSpPr>
          <p:spPr>
            <a:xfrm>
              <a:off x="5962650" y="4305300"/>
              <a:ext cx="6143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arrival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endParaRPr/>
            </a:p>
          </p:txBody>
        </p:sp>
        <p:sp>
          <p:nvSpPr>
            <p:cNvPr id="8728" name="Google Shape;8728;p81"/>
            <p:cNvSpPr txBox="1"/>
            <p:nvPr/>
          </p:nvSpPr>
          <p:spPr>
            <a:xfrm>
              <a:off x="2951162" y="4300537"/>
              <a:ext cx="16541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intermediate air-traffic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centers</a:t>
              </a:r>
              <a:endParaRPr/>
            </a:p>
          </p:txBody>
        </p:sp>
        <p:pic>
          <p:nvPicPr>
            <p:cNvPr descr="yylgaifm[1]" id="8729" name="Google Shape;8729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905125" y="2087562"/>
              <a:ext cx="1528762" cy="4603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30" name="Google Shape;8730;p81"/>
            <p:cNvCxnSpPr/>
            <p:nvPr/>
          </p:nvCxnSpPr>
          <p:spPr>
            <a:xfrm>
              <a:off x="3386137" y="1927225"/>
              <a:ext cx="450850" cy="1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31" name="Google Shape;8731;p81"/>
            <p:cNvCxnSpPr/>
            <p:nvPr/>
          </p:nvCxnSpPr>
          <p:spPr>
            <a:xfrm>
              <a:off x="3538537" y="2079625"/>
              <a:ext cx="450850" cy="1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32" name="Google Shape;8732;p81"/>
            <p:cNvCxnSpPr/>
            <p:nvPr/>
          </p:nvCxnSpPr>
          <p:spPr>
            <a:xfrm>
              <a:off x="3690937" y="2232025"/>
              <a:ext cx="450850" cy="1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8733" name="Google Shape;8733;p81"/>
            <p:cNvGrpSpPr/>
            <p:nvPr/>
          </p:nvGrpSpPr>
          <p:grpSpPr>
            <a:xfrm>
              <a:off x="2279650" y="3875087"/>
              <a:ext cx="1700212" cy="295275"/>
              <a:chOff x="2878137" y="3471862"/>
              <a:chExt cx="1700212" cy="295275"/>
            </a:xfrm>
          </p:grpSpPr>
          <p:sp>
            <p:nvSpPr>
              <p:cNvPr id="8734" name="Google Shape;8734;p81"/>
              <p:cNvSpPr txBox="1"/>
              <p:nvPr/>
            </p:nvSpPr>
            <p:spPr>
              <a:xfrm>
                <a:off x="2884487" y="3471862"/>
                <a:ext cx="1382712" cy="2952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5" name="Google Shape;8735;p81"/>
              <p:cNvSpPr txBox="1"/>
              <p:nvPr/>
            </p:nvSpPr>
            <p:spPr>
              <a:xfrm>
                <a:off x="2878137" y="3492500"/>
                <a:ext cx="1700212" cy="261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airplane routing</a:t>
                </a:r>
                <a:endParaRPr/>
              </a:p>
            </p:txBody>
          </p:sp>
        </p:grpSp>
        <p:grpSp>
          <p:nvGrpSpPr>
            <p:cNvPr id="8736" name="Google Shape;8736;p81"/>
            <p:cNvGrpSpPr/>
            <p:nvPr/>
          </p:nvGrpSpPr>
          <p:grpSpPr>
            <a:xfrm>
              <a:off x="3836987" y="3875087"/>
              <a:ext cx="1700212" cy="295275"/>
              <a:chOff x="2878137" y="3471862"/>
              <a:chExt cx="1700212" cy="295275"/>
            </a:xfrm>
          </p:grpSpPr>
          <p:sp>
            <p:nvSpPr>
              <p:cNvPr id="8737" name="Google Shape;8737;p81"/>
              <p:cNvSpPr txBox="1"/>
              <p:nvPr/>
            </p:nvSpPr>
            <p:spPr>
              <a:xfrm>
                <a:off x="2884487" y="3471862"/>
                <a:ext cx="1382712" cy="2952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8" name="Google Shape;8738;p81"/>
              <p:cNvSpPr txBox="1"/>
              <p:nvPr/>
            </p:nvSpPr>
            <p:spPr>
              <a:xfrm>
                <a:off x="2878137" y="3492500"/>
                <a:ext cx="1700212" cy="261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airplane routing</a:t>
                </a:r>
                <a:endParaRPr/>
              </a:p>
            </p:txBody>
          </p:sp>
        </p:grpSp>
        <p:sp>
          <p:nvSpPr>
            <p:cNvPr id="8739" name="Google Shape;8739;p81"/>
            <p:cNvSpPr txBox="1"/>
            <p:nvPr/>
          </p:nvSpPr>
          <p:spPr>
            <a:xfrm>
              <a:off x="5470525" y="2462212"/>
              <a:ext cx="1631950" cy="1717675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0" name="Google Shape;8740;p81"/>
            <p:cNvSpPr txBox="1"/>
            <p:nvPr/>
          </p:nvSpPr>
          <p:spPr>
            <a:xfrm>
              <a:off x="5416550" y="2536825"/>
              <a:ext cx="1700212" cy="1620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ticket (complain)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baggage (claim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gates (unload)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runway (land)</a:t>
              </a:r>
              <a:endParaRPr/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  <p:cxnSp>
          <p:nvCxnSpPr>
            <p:cNvPr id="8741" name="Google Shape;8741;p81"/>
            <p:cNvCxnSpPr/>
            <p:nvPr/>
          </p:nvCxnSpPr>
          <p:spPr>
            <a:xfrm>
              <a:off x="5481637" y="2820987"/>
              <a:ext cx="1620837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42" name="Google Shape;8742;p81"/>
            <p:cNvCxnSpPr/>
            <p:nvPr/>
          </p:nvCxnSpPr>
          <p:spPr>
            <a:xfrm>
              <a:off x="5487987" y="3168650"/>
              <a:ext cx="1620837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43" name="Google Shape;8743;p81"/>
            <p:cNvCxnSpPr/>
            <p:nvPr/>
          </p:nvCxnSpPr>
          <p:spPr>
            <a:xfrm>
              <a:off x="5481637" y="3514725"/>
              <a:ext cx="1620837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744" name="Google Shape;8744;p81"/>
            <p:cNvCxnSpPr/>
            <p:nvPr/>
          </p:nvCxnSpPr>
          <p:spPr>
            <a:xfrm>
              <a:off x="5494337" y="3862387"/>
              <a:ext cx="1620837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745" name="Google Shape;8745;p81"/>
            <p:cNvSpPr txBox="1"/>
            <p:nvPr/>
          </p:nvSpPr>
          <p:spPr>
            <a:xfrm>
              <a:off x="425450" y="3930650"/>
              <a:ext cx="8402637" cy="184150"/>
            </a:xfrm>
            <a:prstGeom prst="rect">
              <a:avLst/>
            </a:prstGeom>
            <a:gradFill>
              <a:gsLst>
                <a:gs pos="0">
                  <a:srgbClr val="00CC99">
                    <a:alpha val="49803"/>
                  </a:srgbClr>
                </a:gs>
                <a:gs pos="100000">
                  <a:srgbClr val="00CC99">
                    <a:alpha val="5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6" name="Google Shape;8746;p81"/>
            <p:cNvSpPr txBox="1"/>
            <p:nvPr/>
          </p:nvSpPr>
          <p:spPr>
            <a:xfrm>
              <a:off x="425450" y="3581400"/>
              <a:ext cx="8402637" cy="195262"/>
            </a:xfrm>
            <a:prstGeom prst="rect">
              <a:avLst/>
            </a:prstGeom>
            <a:gradFill>
              <a:gsLst>
                <a:gs pos="0">
                  <a:srgbClr val="00CC99">
                    <a:alpha val="49803"/>
                  </a:srgbClr>
                </a:gs>
                <a:gs pos="100000">
                  <a:srgbClr val="00CC99">
                    <a:alpha val="5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7" name="Google Shape;8747;p81"/>
            <p:cNvSpPr txBox="1"/>
            <p:nvPr/>
          </p:nvSpPr>
          <p:spPr>
            <a:xfrm>
              <a:off x="425450" y="3254375"/>
              <a:ext cx="8402637" cy="184150"/>
            </a:xfrm>
            <a:prstGeom prst="rect">
              <a:avLst/>
            </a:prstGeom>
            <a:gradFill>
              <a:gsLst>
                <a:gs pos="0">
                  <a:srgbClr val="00CC99">
                    <a:alpha val="49803"/>
                  </a:srgbClr>
                </a:gs>
                <a:gs pos="100000">
                  <a:srgbClr val="00CC99">
                    <a:alpha val="5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8" name="Google Shape;8748;p81"/>
            <p:cNvSpPr txBox="1"/>
            <p:nvPr/>
          </p:nvSpPr>
          <p:spPr>
            <a:xfrm>
              <a:off x="425450" y="2905125"/>
              <a:ext cx="8391525" cy="195262"/>
            </a:xfrm>
            <a:prstGeom prst="rect">
              <a:avLst/>
            </a:prstGeom>
            <a:gradFill>
              <a:gsLst>
                <a:gs pos="0">
                  <a:srgbClr val="00CC99">
                    <a:alpha val="49803"/>
                  </a:srgbClr>
                </a:gs>
                <a:gs pos="100000">
                  <a:srgbClr val="00CC99">
                    <a:alpha val="5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9" name="Google Shape;8749;p81"/>
            <p:cNvSpPr txBox="1"/>
            <p:nvPr/>
          </p:nvSpPr>
          <p:spPr>
            <a:xfrm>
              <a:off x="425450" y="2566987"/>
              <a:ext cx="8393112" cy="195262"/>
            </a:xfrm>
            <a:prstGeom prst="rect">
              <a:avLst/>
            </a:prstGeom>
            <a:gradFill>
              <a:gsLst>
                <a:gs pos="0">
                  <a:srgbClr val="00CC99">
                    <a:alpha val="49803"/>
                  </a:srgbClr>
                </a:gs>
                <a:gs pos="100000">
                  <a:srgbClr val="00CC99">
                    <a:alpha val="5294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0" name="Google Shape;8750;p81"/>
            <p:cNvSpPr txBox="1"/>
            <p:nvPr/>
          </p:nvSpPr>
          <p:spPr>
            <a:xfrm>
              <a:off x="7581900" y="2520950"/>
              <a:ext cx="5397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ticket</a:t>
              </a:r>
              <a:endParaRPr/>
            </a:p>
          </p:txBody>
        </p:sp>
        <p:sp>
          <p:nvSpPr>
            <p:cNvPr id="8751" name="Google Shape;8751;p81"/>
            <p:cNvSpPr txBox="1"/>
            <p:nvPr/>
          </p:nvSpPr>
          <p:spPr>
            <a:xfrm>
              <a:off x="7578725" y="2859087"/>
              <a:ext cx="773112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baggage</a:t>
              </a:r>
              <a:endParaRPr/>
            </a:p>
          </p:txBody>
        </p:sp>
        <p:sp>
          <p:nvSpPr>
            <p:cNvPr id="8752" name="Google Shape;8752;p81"/>
            <p:cNvSpPr txBox="1"/>
            <p:nvPr/>
          </p:nvSpPr>
          <p:spPr>
            <a:xfrm>
              <a:off x="7575550" y="3195637"/>
              <a:ext cx="4794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gate</a:t>
              </a:r>
              <a:endParaRPr/>
            </a:p>
          </p:txBody>
        </p:sp>
        <p:sp>
          <p:nvSpPr>
            <p:cNvPr id="8753" name="Google Shape;8753;p81"/>
            <p:cNvSpPr txBox="1"/>
            <p:nvPr/>
          </p:nvSpPr>
          <p:spPr>
            <a:xfrm>
              <a:off x="7567612" y="3532187"/>
              <a:ext cx="11715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takeoff/landing</a:t>
              </a:r>
              <a:endParaRPr/>
            </a:p>
          </p:txBody>
        </p:sp>
        <p:sp>
          <p:nvSpPr>
            <p:cNvPr id="8754" name="Google Shape;8754;p81"/>
            <p:cNvSpPr txBox="1"/>
            <p:nvPr/>
          </p:nvSpPr>
          <p:spPr>
            <a:xfrm>
              <a:off x="7570787" y="3879850"/>
              <a:ext cx="122872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airplane routing</a:t>
              </a:r>
              <a:endParaRPr/>
            </a:p>
          </p:txBody>
        </p:sp>
      </p:grpSp>
      <p:sp>
        <p:nvSpPr>
          <p:cNvPr id="8755" name="Google Shape;8755;p81"/>
          <p:cNvSpPr txBox="1"/>
          <p:nvPr>
            <p:ph idx="4294967295" type="title"/>
          </p:nvPr>
        </p:nvSpPr>
        <p:spPr>
          <a:xfrm>
            <a:off x="319087" y="3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Layering of airline functionality</a:t>
            </a:r>
            <a:endParaRPr/>
          </a:p>
        </p:txBody>
      </p:sp>
      <p:sp>
        <p:nvSpPr>
          <p:cNvPr id="8756" name="Google Shape;8756;p81"/>
          <p:cNvSpPr txBox="1"/>
          <p:nvPr>
            <p:ph idx="4294967295" type="body"/>
          </p:nvPr>
        </p:nvSpPr>
        <p:spPr>
          <a:xfrm>
            <a:off x="533400" y="4441825"/>
            <a:ext cx="7613650" cy="176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layers:</a:t>
            </a:r>
            <a:r>
              <a:rPr b="0" i="0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each layer implements a service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via its own internal-layer actions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relying on services provided by layer below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757" name="Google Shape;8757;p8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1" name="Shape 8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2" name="Google Shape;8762;p8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763" name="Google Shape;876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022350"/>
            <a:ext cx="3298825" cy="220662"/>
          </a:xfrm>
          <a:prstGeom prst="rect">
            <a:avLst/>
          </a:prstGeom>
          <a:noFill/>
          <a:ln>
            <a:noFill/>
          </a:ln>
        </p:spPr>
      </p:pic>
      <p:sp>
        <p:nvSpPr>
          <p:cNvPr id="8764" name="Google Shape;8764;p82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Why layering?</a:t>
            </a:r>
            <a:endParaRPr/>
          </a:p>
        </p:txBody>
      </p:sp>
      <p:sp>
        <p:nvSpPr>
          <p:cNvPr id="8765" name="Google Shape;8765;p82"/>
          <p:cNvSpPr txBox="1"/>
          <p:nvPr>
            <p:ph idx="4294967295" type="body"/>
          </p:nvPr>
        </p:nvSpPr>
        <p:spPr>
          <a:xfrm>
            <a:off x="546100" y="14351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dealing with complex systems: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explicit structure allows identification, relationship of complex system’s pieces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layered </a:t>
            </a:r>
            <a:r>
              <a:rPr b="0" i="1" lang="en-US" sz="24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reference model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for discussion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modularization eases maintenance, updating of system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change of implementation of layer’s service transparent to rest of system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e.g., change in gate procedure doesn’t affect rest of system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layering considered harmful?</a:t>
            </a:r>
            <a:endParaRPr/>
          </a:p>
        </p:txBody>
      </p:sp>
      <p:sp>
        <p:nvSpPr>
          <p:cNvPr id="8766" name="Google Shape;8766;p8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0" name="Shape 8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1" name="Google Shape;8771;p83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772" name="Google Shape;8772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" y="873125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773" name="Google Shape;8773;p83"/>
          <p:cNvSpPr txBox="1"/>
          <p:nvPr/>
        </p:nvSpPr>
        <p:spPr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4" name="Google Shape;8774;p83"/>
          <p:cNvSpPr txBox="1"/>
          <p:nvPr>
            <p:ph idx="4294967295" type="title"/>
          </p:nvPr>
        </p:nvSpPr>
        <p:spPr>
          <a:xfrm>
            <a:off x="433387" y="114300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protocol stack</a:t>
            </a:r>
            <a:endParaRPr/>
          </a:p>
        </p:txBody>
      </p:sp>
      <p:sp>
        <p:nvSpPr>
          <p:cNvPr id="8775" name="Google Shape;8775;p83"/>
          <p:cNvSpPr txBox="1"/>
          <p:nvPr>
            <p:ph idx="4294967295" type="body"/>
          </p:nvPr>
        </p:nvSpPr>
        <p:spPr>
          <a:xfrm>
            <a:off x="527050" y="1333500"/>
            <a:ext cx="555466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application: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supporting network applications</a:t>
            </a:r>
            <a:endParaRPr/>
          </a:p>
          <a:p>
            <a:pPr indent="-225425" lvl="1" marL="68262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FTP, SMTP, HTTP</a:t>
            </a:r>
            <a:endParaRPr/>
          </a:p>
          <a:p>
            <a:pPr indent="-287337" lvl="0" marL="2873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transport: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process-process data transfer</a:t>
            </a:r>
            <a:endParaRPr/>
          </a:p>
          <a:p>
            <a:pPr indent="-225425" lvl="1" marL="68262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TCP, UDP</a:t>
            </a:r>
            <a:endParaRPr/>
          </a:p>
          <a:p>
            <a:pPr indent="-287337" lvl="0" marL="2873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network: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routing of datagrams from source to destination</a:t>
            </a:r>
            <a:endParaRPr/>
          </a:p>
          <a:p>
            <a:pPr indent="-225425" lvl="1" marL="68262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IP, routing protocols</a:t>
            </a:r>
            <a:endParaRPr/>
          </a:p>
          <a:p>
            <a:pPr indent="-287337" lvl="0" marL="2873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link: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data transfer between neighboring  network elements</a:t>
            </a:r>
            <a:endParaRPr/>
          </a:p>
          <a:p>
            <a:pPr indent="-225425" lvl="1" marL="68262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Ethernet, 802.111 (WiFi), PPP</a:t>
            </a:r>
            <a:endParaRPr/>
          </a:p>
          <a:p>
            <a:pPr indent="-287337" lvl="0" marL="287337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physical: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bits “on the wire”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776" name="Google Shape;8776;p83"/>
          <p:cNvSpPr txBox="1"/>
          <p:nvPr/>
        </p:nvSpPr>
        <p:spPr>
          <a:xfrm>
            <a:off x="6457950" y="1824037"/>
            <a:ext cx="1892300" cy="353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7" name="Google Shape;8777;p83"/>
          <p:cNvSpPr txBox="1"/>
          <p:nvPr/>
        </p:nvSpPr>
        <p:spPr>
          <a:xfrm>
            <a:off x="6562725" y="1920875"/>
            <a:ext cx="164465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8778" name="Google Shape;8778;p83"/>
          <p:cNvCxnSpPr/>
          <p:nvPr/>
        </p:nvCxnSpPr>
        <p:spPr>
          <a:xfrm>
            <a:off x="6451600" y="2516187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79" name="Google Shape;8779;p83"/>
          <p:cNvCxnSpPr/>
          <p:nvPr/>
        </p:nvCxnSpPr>
        <p:spPr>
          <a:xfrm>
            <a:off x="6451600" y="3221037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80" name="Google Shape;8780;p83"/>
          <p:cNvCxnSpPr/>
          <p:nvPr/>
        </p:nvCxnSpPr>
        <p:spPr>
          <a:xfrm>
            <a:off x="6451600" y="3932237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81" name="Google Shape;8781;p83"/>
          <p:cNvCxnSpPr/>
          <p:nvPr/>
        </p:nvCxnSpPr>
        <p:spPr>
          <a:xfrm>
            <a:off x="6451600" y="4643437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82" name="Google Shape;8782;p83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7" name="Shape 8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8" name="Google Shape;8788;p8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8789" name="Google Shape;8789;p84"/>
          <p:cNvSpPr txBox="1"/>
          <p:nvPr/>
        </p:nvSpPr>
        <p:spPr>
          <a:xfrm>
            <a:off x="6505575" y="16383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0" name="Google Shape;8790;p84"/>
          <p:cNvSpPr txBox="1"/>
          <p:nvPr>
            <p:ph idx="4294967295" type="title"/>
          </p:nvPr>
        </p:nvSpPr>
        <p:spPr>
          <a:xfrm>
            <a:off x="400050" y="85725"/>
            <a:ext cx="65039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ISO/OSI reference model</a:t>
            </a:r>
            <a:endParaRPr/>
          </a:p>
        </p:txBody>
      </p:sp>
      <p:sp>
        <p:nvSpPr>
          <p:cNvPr id="8791" name="Google Shape;8791;p84"/>
          <p:cNvSpPr txBox="1"/>
          <p:nvPr>
            <p:ph idx="4294967295" type="body"/>
          </p:nvPr>
        </p:nvSpPr>
        <p:spPr>
          <a:xfrm>
            <a:off x="584200" y="1422400"/>
            <a:ext cx="515461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presentation: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allow applications to interpret meaning of data, e.g., encryption, compression, machine-specific conventions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session: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synchronization, checkpointing, recovery of data exchange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 stack “missing” these layers!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these services,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if needed,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must be implemented in application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needed?</a:t>
            </a:r>
            <a:endParaRPr/>
          </a:p>
        </p:txBody>
      </p:sp>
      <p:sp>
        <p:nvSpPr>
          <p:cNvPr id="8792" name="Google Shape;8792;p84"/>
          <p:cNvSpPr txBox="1"/>
          <p:nvPr/>
        </p:nvSpPr>
        <p:spPr>
          <a:xfrm>
            <a:off x="6391275" y="1774825"/>
            <a:ext cx="1892300" cy="3586162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3" name="Google Shape;8793;p84"/>
          <p:cNvSpPr txBox="1"/>
          <p:nvPr/>
        </p:nvSpPr>
        <p:spPr>
          <a:xfrm>
            <a:off x="6348412" y="1946275"/>
            <a:ext cx="1982787" cy="341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8794" name="Google Shape;8794;p84"/>
          <p:cNvCxnSpPr/>
          <p:nvPr/>
        </p:nvCxnSpPr>
        <p:spPr>
          <a:xfrm>
            <a:off x="6370637" y="2366962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95" name="Google Shape;8795;p84"/>
          <p:cNvCxnSpPr/>
          <p:nvPr/>
        </p:nvCxnSpPr>
        <p:spPr>
          <a:xfrm>
            <a:off x="6384925" y="3343275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96" name="Google Shape;8796;p84"/>
          <p:cNvCxnSpPr/>
          <p:nvPr/>
        </p:nvCxnSpPr>
        <p:spPr>
          <a:xfrm>
            <a:off x="6384925" y="3883025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97" name="Google Shape;8797;p84"/>
          <p:cNvCxnSpPr/>
          <p:nvPr/>
        </p:nvCxnSpPr>
        <p:spPr>
          <a:xfrm>
            <a:off x="6386512" y="4899025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98" name="Google Shape;8798;p84"/>
          <p:cNvCxnSpPr/>
          <p:nvPr/>
        </p:nvCxnSpPr>
        <p:spPr>
          <a:xfrm>
            <a:off x="6370637" y="4416425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799" name="Google Shape;8799;p84"/>
          <p:cNvCxnSpPr/>
          <p:nvPr/>
        </p:nvCxnSpPr>
        <p:spPr>
          <a:xfrm>
            <a:off x="6369050" y="2886075"/>
            <a:ext cx="188595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underline_base" id="8800" name="Google Shape;880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" y="895350"/>
            <a:ext cx="5988050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01" name="Google Shape;8801;p8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5" name="Shape 8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" name="Google Shape;8806;p85"/>
          <p:cNvSpPr/>
          <p:nvPr/>
        </p:nvSpPr>
        <p:spPr>
          <a:xfrm>
            <a:off x="6978650" y="4156075"/>
            <a:ext cx="655637" cy="1135062"/>
          </a:xfrm>
          <a:custGeom>
            <a:rect b="b" l="l" r="r" t="t"/>
            <a:pathLst>
              <a:path extrusionOk="0" h="715" w="413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07" name="Google Shape;8807;p85"/>
          <p:cNvGrpSpPr/>
          <p:nvPr/>
        </p:nvGrpSpPr>
        <p:grpSpPr>
          <a:xfrm>
            <a:off x="7580312" y="4918075"/>
            <a:ext cx="984250" cy="600075"/>
            <a:chOff x="0" y="0"/>
            <a:chExt cx="2147483647" cy="2147483647"/>
          </a:xfrm>
        </p:grpSpPr>
        <p:sp>
          <p:nvSpPr>
            <p:cNvPr id="8808" name="Google Shape;8808;p85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9" name="Google Shape;8809;p85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0" name="Google Shape;8810;p85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1" name="Google Shape;8811;p85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2" name="Google Shape;8812;p85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3" name="Google Shape;8813;p85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4" name="Google Shape;8814;p85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15" name="Google Shape;8815;p85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8816" name="Google Shape;8816;p85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8817" name="Google Shape;8817;p8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818" name="Google Shape;8818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3175" y="795337"/>
            <a:ext cx="3370262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19" name="Google Shape;8819;p85"/>
          <p:cNvSpPr/>
          <p:nvPr/>
        </p:nvSpPr>
        <p:spPr>
          <a:xfrm>
            <a:off x="7129462" y="2246312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0" name="Google Shape;8820;p85"/>
          <p:cNvGrpSpPr/>
          <p:nvPr/>
        </p:nvGrpSpPr>
        <p:grpSpPr>
          <a:xfrm>
            <a:off x="7329487" y="2754312"/>
            <a:ext cx="1052512" cy="355600"/>
            <a:chOff x="7000875" y="2166937"/>
            <a:chExt cx="1052512" cy="355600"/>
          </a:xfrm>
        </p:grpSpPr>
        <p:sp>
          <p:nvSpPr>
            <p:cNvPr id="8821" name="Google Shape;8821;p85"/>
            <p:cNvSpPr txBox="1"/>
            <p:nvPr/>
          </p:nvSpPr>
          <p:spPr>
            <a:xfrm>
              <a:off x="7000875" y="2381250"/>
              <a:ext cx="785812" cy="138112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2" name="Google Shape;8822;p85"/>
            <p:cNvSpPr/>
            <p:nvPr/>
          </p:nvSpPr>
          <p:spPr>
            <a:xfrm>
              <a:off x="7000875" y="2171700"/>
              <a:ext cx="1052512" cy="214312"/>
            </a:xfrm>
            <a:prstGeom prst="parallelogram">
              <a:avLst>
                <a:gd fmla="val 25000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3" name="Google Shape;8823;p85"/>
            <p:cNvSpPr/>
            <p:nvPr/>
          </p:nvSpPr>
          <p:spPr>
            <a:xfrm>
              <a:off x="7785100" y="2166937"/>
              <a:ext cx="268287" cy="355600"/>
            </a:xfrm>
            <a:custGeom>
              <a:rect b="b" l="l" r="r" t="t"/>
              <a:pathLst>
                <a:path extrusionOk="0" h="224" w="169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4" name="Google Shape;8824;p85"/>
            <p:cNvSpPr/>
            <p:nvPr/>
          </p:nvSpPr>
          <p:spPr>
            <a:xfrm>
              <a:off x="7104062" y="2214562"/>
              <a:ext cx="803275" cy="127000"/>
            </a:xfrm>
            <a:custGeom>
              <a:rect b="b" l="l" r="r" t="t"/>
              <a:pathLst>
                <a:path extrusionOk="0" h="63" w="280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5" name="Google Shape;8825;p85"/>
            <p:cNvSpPr/>
            <p:nvPr/>
          </p:nvSpPr>
          <p:spPr>
            <a:xfrm>
              <a:off x="7291387" y="2208212"/>
              <a:ext cx="465137" cy="147637"/>
            </a:xfrm>
            <a:custGeom>
              <a:rect b="b" l="l" r="r" t="t"/>
              <a:pathLst>
                <a:path extrusionOk="0" h="93" w="2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6" name="Google Shape;8826;p85"/>
          <p:cNvSpPr/>
          <p:nvPr/>
        </p:nvSpPr>
        <p:spPr>
          <a:xfrm>
            <a:off x="3817937" y="1447800"/>
            <a:ext cx="4048125" cy="3833812"/>
          </a:xfrm>
          <a:custGeom>
            <a:rect b="b" l="l" r="r" t="t"/>
            <a:pathLst>
              <a:path extrusionOk="0" h="2415" w="2550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7" name="Google Shape;8827;p85"/>
          <p:cNvSpPr txBox="1"/>
          <p:nvPr/>
        </p:nvSpPr>
        <p:spPr>
          <a:xfrm>
            <a:off x="2716212" y="223837"/>
            <a:ext cx="1100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</p:txBody>
      </p:sp>
      <p:sp>
        <p:nvSpPr>
          <p:cNvPr id="8828" name="Google Shape;8828;p85"/>
          <p:cNvSpPr/>
          <p:nvPr/>
        </p:nvSpPr>
        <p:spPr>
          <a:xfrm>
            <a:off x="3868737" y="650875"/>
            <a:ext cx="360362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9" name="Google Shape;8829;p85"/>
          <p:cNvSpPr txBox="1"/>
          <p:nvPr/>
        </p:nvSpPr>
        <p:spPr>
          <a:xfrm>
            <a:off x="2644775" y="660400"/>
            <a:ext cx="1296987" cy="15462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0" name="Google Shape;8830;p85"/>
          <p:cNvSpPr txBox="1"/>
          <p:nvPr/>
        </p:nvSpPr>
        <p:spPr>
          <a:xfrm>
            <a:off x="2597150" y="731837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31" name="Google Shape;8831;p85"/>
          <p:cNvCxnSpPr/>
          <p:nvPr/>
        </p:nvCxnSpPr>
        <p:spPr>
          <a:xfrm>
            <a:off x="2597150" y="104933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32" name="Google Shape;8832;p85"/>
          <p:cNvSpPr txBox="1"/>
          <p:nvPr/>
        </p:nvSpPr>
        <p:spPr>
          <a:xfrm>
            <a:off x="2554287" y="6985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8833" name="Google Shape;8833;p85"/>
          <p:cNvCxnSpPr/>
          <p:nvPr/>
        </p:nvCxnSpPr>
        <p:spPr>
          <a:xfrm>
            <a:off x="2605087" y="137001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34" name="Google Shape;8834;p85"/>
          <p:cNvCxnSpPr/>
          <p:nvPr/>
        </p:nvCxnSpPr>
        <p:spPr>
          <a:xfrm>
            <a:off x="2609850" y="165100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35" name="Google Shape;8835;p85"/>
          <p:cNvCxnSpPr/>
          <p:nvPr/>
        </p:nvCxnSpPr>
        <p:spPr>
          <a:xfrm>
            <a:off x="2609850" y="19272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836" name="Google Shape;8836;p85"/>
          <p:cNvGrpSpPr/>
          <p:nvPr/>
        </p:nvGrpSpPr>
        <p:grpSpPr>
          <a:xfrm>
            <a:off x="1219200" y="1368425"/>
            <a:ext cx="1208088" cy="303212"/>
            <a:chOff x="795337" y="3159125"/>
            <a:chExt cx="1208088" cy="303212"/>
          </a:xfrm>
        </p:grpSpPr>
        <p:sp>
          <p:nvSpPr>
            <p:cNvPr id="8837" name="Google Shape;8837;p85"/>
            <p:cNvSpPr txBox="1"/>
            <p:nvPr/>
          </p:nvSpPr>
          <p:spPr>
            <a:xfrm>
              <a:off x="795337" y="3186112"/>
              <a:ext cx="1082675" cy="2571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8" name="Google Shape;8838;p85"/>
            <p:cNvSpPr txBox="1"/>
            <p:nvPr/>
          </p:nvSpPr>
          <p:spPr>
            <a:xfrm>
              <a:off x="1117600" y="3159125"/>
              <a:ext cx="296862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839" name="Google Shape;8839;p85"/>
            <p:cNvSpPr txBox="1"/>
            <p:nvPr/>
          </p:nvSpPr>
          <p:spPr>
            <a:xfrm>
              <a:off x="822325" y="3159125"/>
              <a:ext cx="296862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8840" name="Google Shape;8840;p85"/>
            <p:cNvSpPr txBox="1"/>
            <p:nvPr/>
          </p:nvSpPr>
          <p:spPr>
            <a:xfrm>
              <a:off x="1323975" y="3160712"/>
              <a:ext cx="679450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8841" name="Google Shape;8841;p85"/>
            <p:cNvCxnSpPr/>
            <p:nvPr/>
          </p:nvCxnSpPr>
          <p:spPr>
            <a:xfrm>
              <a:off x="1092200" y="3195637"/>
              <a:ext cx="0" cy="2444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42" name="Google Shape;8842;p85"/>
            <p:cNvCxnSpPr/>
            <p:nvPr/>
          </p:nvCxnSpPr>
          <p:spPr>
            <a:xfrm>
              <a:off x="1397000" y="3190875"/>
              <a:ext cx="0" cy="2476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843" name="Google Shape;8843;p85"/>
          <p:cNvSpPr txBox="1"/>
          <p:nvPr/>
        </p:nvSpPr>
        <p:spPr>
          <a:xfrm>
            <a:off x="395287" y="996950"/>
            <a:ext cx="9636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segment</a:t>
            </a:r>
            <a:endParaRPr/>
          </a:p>
        </p:txBody>
      </p:sp>
      <p:grpSp>
        <p:nvGrpSpPr>
          <p:cNvPr id="8844" name="Google Shape;8844;p85"/>
          <p:cNvGrpSpPr/>
          <p:nvPr/>
        </p:nvGrpSpPr>
        <p:grpSpPr>
          <a:xfrm>
            <a:off x="1533525" y="1033462"/>
            <a:ext cx="301624" cy="292100"/>
            <a:chOff x="3114675" y="3267075"/>
            <a:chExt cx="301624" cy="292100"/>
          </a:xfrm>
        </p:grpSpPr>
        <p:sp>
          <p:nvSpPr>
            <p:cNvPr id="8845" name="Google Shape;8845;p85"/>
            <p:cNvSpPr txBox="1"/>
            <p:nvPr/>
          </p:nvSpPr>
          <p:spPr>
            <a:xfrm>
              <a:off x="3114675" y="3294062"/>
              <a:ext cx="280987" cy="2571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6" name="Google Shape;8846;p85"/>
            <p:cNvSpPr txBox="1"/>
            <p:nvPr/>
          </p:nvSpPr>
          <p:spPr>
            <a:xfrm>
              <a:off x="3119437" y="3267075"/>
              <a:ext cx="296862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  <p:sp>
        <p:nvSpPr>
          <p:cNvPr id="8847" name="Google Shape;8847;p85"/>
          <p:cNvSpPr txBox="1"/>
          <p:nvPr/>
        </p:nvSpPr>
        <p:spPr>
          <a:xfrm>
            <a:off x="195262" y="1336675"/>
            <a:ext cx="10429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datagram</a:t>
            </a:r>
            <a:endParaRPr/>
          </a:p>
        </p:txBody>
      </p:sp>
      <p:sp>
        <p:nvSpPr>
          <p:cNvPr id="8848" name="Google Shape;8848;p85"/>
          <p:cNvSpPr txBox="1"/>
          <p:nvPr/>
        </p:nvSpPr>
        <p:spPr>
          <a:xfrm>
            <a:off x="1547812" y="4157662"/>
            <a:ext cx="1412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destination</a:t>
            </a:r>
            <a:endParaRPr/>
          </a:p>
        </p:txBody>
      </p:sp>
      <p:sp>
        <p:nvSpPr>
          <p:cNvPr id="8849" name="Google Shape;8849;p85"/>
          <p:cNvSpPr/>
          <p:nvPr/>
        </p:nvSpPr>
        <p:spPr>
          <a:xfrm>
            <a:off x="2979737" y="4540250"/>
            <a:ext cx="360362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0" name="Google Shape;8850;p85"/>
          <p:cNvSpPr txBox="1"/>
          <p:nvPr/>
        </p:nvSpPr>
        <p:spPr>
          <a:xfrm>
            <a:off x="1755775" y="4546600"/>
            <a:ext cx="1296987" cy="15462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1" name="Google Shape;8851;p85"/>
          <p:cNvSpPr txBox="1"/>
          <p:nvPr/>
        </p:nvSpPr>
        <p:spPr>
          <a:xfrm>
            <a:off x="1708150" y="4618037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52" name="Google Shape;8852;p85"/>
          <p:cNvCxnSpPr/>
          <p:nvPr/>
        </p:nvCxnSpPr>
        <p:spPr>
          <a:xfrm>
            <a:off x="1708150" y="4935537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53" name="Google Shape;8853;p85"/>
          <p:cNvSpPr txBox="1"/>
          <p:nvPr/>
        </p:nvSpPr>
        <p:spPr>
          <a:xfrm>
            <a:off x="1665287" y="45847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  <p:cxnSp>
        <p:nvCxnSpPr>
          <p:cNvPr id="8854" name="Google Shape;8854;p85"/>
          <p:cNvCxnSpPr/>
          <p:nvPr/>
        </p:nvCxnSpPr>
        <p:spPr>
          <a:xfrm>
            <a:off x="1716087" y="5256212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55" name="Google Shape;8855;p85"/>
          <p:cNvCxnSpPr/>
          <p:nvPr/>
        </p:nvCxnSpPr>
        <p:spPr>
          <a:xfrm>
            <a:off x="1720850" y="5537200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856" name="Google Shape;8856;p85"/>
          <p:cNvCxnSpPr/>
          <p:nvPr/>
        </p:nvCxnSpPr>
        <p:spPr>
          <a:xfrm>
            <a:off x="1720850" y="5813425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8857" name="Google Shape;8857;p85"/>
          <p:cNvGrpSpPr/>
          <p:nvPr/>
        </p:nvGrpSpPr>
        <p:grpSpPr>
          <a:xfrm>
            <a:off x="152400" y="4610100"/>
            <a:ext cx="1479550" cy="1220787"/>
            <a:chOff x="0" y="0"/>
            <a:chExt cx="2147483647" cy="2147483647"/>
          </a:xfrm>
        </p:grpSpPr>
        <p:grpSp>
          <p:nvGrpSpPr>
            <p:cNvPr id="8858" name="Google Shape;8858;p85"/>
            <p:cNvGrpSpPr/>
            <p:nvPr/>
          </p:nvGrpSpPr>
          <p:grpSpPr>
            <a:xfrm>
              <a:off x="0" y="1614102634"/>
              <a:ext cx="2147483647" cy="533381012"/>
              <a:chOff x="527050" y="3530600"/>
              <a:chExt cx="1479550" cy="303212"/>
            </a:xfrm>
          </p:grpSpPr>
          <p:sp>
            <p:nvSpPr>
              <p:cNvPr id="8859" name="Google Shape;8859;p85"/>
              <p:cNvSpPr txBox="1"/>
              <p:nvPr/>
            </p:nvSpPr>
            <p:spPr>
              <a:xfrm>
                <a:off x="547687" y="3557587"/>
                <a:ext cx="1333500" cy="2571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0" name="Google Shape;8860;p85"/>
              <p:cNvSpPr txBox="1"/>
              <p:nvPr/>
            </p:nvSpPr>
            <p:spPr>
              <a:xfrm>
                <a:off x="1120775" y="3530600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8861" name="Google Shape;8861;p85"/>
              <p:cNvSpPr txBox="1"/>
              <p:nvPr/>
            </p:nvSpPr>
            <p:spPr>
              <a:xfrm>
                <a:off x="825500" y="3530600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8862" name="Google Shape;8862;p85"/>
              <p:cNvSpPr txBox="1"/>
              <p:nvPr/>
            </p:nvSpPr>
            <p:spPr>
              <a:xfrm>
                <a:off x="527050" y="3530600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/>
              </a:p>
            </p:txBody>
          </p:sp>
          <p:sp>
            <p:nvSpPr>
              <p:cNvPr id="8863" name="Google Shape;8863;p85"/>
              <p:cNvSpPr txBox="1"/>
              <p:nvPr/>
            </p:nvSpPr>
            <p:spPr>
              <a:xfrm>
                <a:off x="1327150" y="3532187"/>
                <a:ext cx="679450" cy="301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endParaRPr/>
              </a:p>
            </p:txBody>
          </p:sp>
          <p:cxnSp>
            <p:nvCxnSpPr>
              <p:cNvPr id="8864" name="Google Shape;8864;p85"/>
              <p:cNvCxnSpPr/>
              <p:nvPr/>
            </p:nvCxnSpPr>
            <p:spPr>
              <a:xfrm>
                <a:off x="809625" y="3557587"/>
                <a:ext cx="0" cy="257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65" name="Google Shape;8865;p85"/>
              <p:cNvCxnSpPr/>
              <p:nvPr/>
            </p:nvCxnSpPr>
            <p:spPr>
              <a:xfrm>
                <a:off x="1095375" y="3567112"/>
                <a:ext cx="0" cy="2444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66" name="Google Shape;8866;p85"/>
              <p:cNvCxnSpPr/>
              <p:nvPr/>
            </p:nvCxnSpPr>
            <p:spPr>
              <a:xfrm>
                <a:off x="1400175" y="3562350"/>
                <a:ext cx="0" cy="2476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867" name="Google Shape;8867;p85"/>
            <p:cNvGrpSpPr/>
            <p:nvPr/>
          </p:nvGrpSpPr>
          <p:grpSpPr>
            <a:xfrm>
              <a:off x="389404980" y="1089100460"/>
              <a:ext cx="1753471795" cy="533380669"/>
              <a:chOff x="795337" y="3159125"/>
              <a:chExt cx="1208088" cy="303212"/>
            </a:xfrm>
          </p:grpSpPr>
          <p:sp>
            <p:nvSpPr>
              <p:cNvPr id="8868" name="Google Shape;8868;p85"/>
              <p:cNvSpPr txBox="1"/>
              <p:nvPr/>
            </p:nvSpPr>
            <p:spPr>
              <a:xfrm>
                <a:off x="795337" y="3186112"/>
                <a:ext cx="1082675" cy="2571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9" name="Google Shape;8869;p85"/>
              <p:cNvSpPr txBox="1"/>
              <p:nvPr/>
            </p:nvSpPr>
            <p:spPr>
              <a:xfrm>
                <a:off x="1117600" y="3159125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8870" name="Google Shape;8870;p85"/>
              <p:cNvSpPr txBox="1"/>
              <p:nvPr/>
            </p:nvSpPr>
            <p:spPr>
              <a:xfrm>
                <a:off x="822325" y="3159125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8871" name="Google Shape;8871;p85"/>
              <p:cNvSpPr txBox="1"/>
              <p:nvPr/>
            </p:nvSpPr>
            <p:spPr>
              <a:xfrm>
                <a:off x="1323975" y="3160712"/>
                <a:ext cx="679450" cy="301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endParaRPr/>
              </a:p>
            </p:txBody>
          </p:sp>
          <p:cxnSp>
            <p:nvCxnSpPr>
              <p:cNvPr id="8872" name="Google Shape;8872;p85"/>
              <p:cNvCxnSpPr/>
              <p:nvPr/>
            </p:nvCxnSpPr>
            <p:spPr>
              <a:xfrm>
                <a:off x="1092200" y="3195637"/>
                <a:ext cx="0" cy="2444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73" name="Google Shape;8873;p85"/>
              <p:cNvCxnSpPr/>
              <p:nvPr/>
            </p:nvCxnSpPr>
            <p:spPr>
              <a:xfrm>
                <a:off x="1397000" y="3190875"/>
                <a:ext cx="0" cy="2476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874" name="Google Shape;8874;p85"/>
            <p:cNvGrpSpPr/>
            <p:nvPr/>
          </p:nvGrpSpPr>
          <p:grpSpPr>
            <a:xfrm>
              <a:off x="829500223" y="547343025"/>
              <a:ext cx="1292639882" cy="533380669"/>
              <a:chOff x="1023937" y="2752725"/>
              <a:chExt cx="890588" cy="303212"/>
            </a:xfrm>
          </p:grpSpPr>
          <p:sp>
            <p:nvSpPr>
              <p:cNvPr id="8875" name="Google Shape;8875;p85"/>
              <p:cNvSpPr txBox="1"/>
              <p:nvPr/>
            </p:nvSpPr>
            <p:spPr>
              <a:xfrm>
                <a:off x="1023937" y="2779712"/>
                <a:ext cx="765175" cy="2571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6" name="Google Shape;8876;p85"/>
              <p:cNvSpPr txBox="1"/>
              <p:nvPr/>
            </p:nvSpPr>
            <p:spPr>
              <a:xfrm>
                <a:off x="1028700" y="2752725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8877" name="Google Shape;8877;p85"/>
              <p:cNvSpPr txBox="1"/>
              <p:nvPr/>
            </p:nvSpPr>
            <p:spPr>
              <a:xfrm>
                <a:off x="1235075" y="2754312"/>
                <a:ext cx="679450" cy="301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endParaRPr/>
              </a:p>
            </p:txBody>
          </p:sp>
          <p:cxnSp>
            <p:nvCxnSpPr>
              <p:cNvPr id="8878" name="Google Shape;8878;p85"/>
              <p:cNvCxnSpPr/>
              <p:nvPr/>
            </p:nvCxnSpPr>
            <p:spPr>
              <a:xfrm>
                <a:off x="1308100" y="2784475"/>
                <a:ext cx="0" cy="2476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879" name="Google Shape;8879;p85"/>
            <p:cNvGrpSpPr/>
            <p:nvPr/>
          </p:nvGrpSpPr>
          <p:grpSpPr>
            <a:xfrm>
              <a:off x="1129041873" y="0"/>
              <a:ext cx="986183469" cy="530587370"/>
              <a:chOff x="1238250" y="2465387"/>
              <a:chExt cx="679450" cy="301625"/>
            </a:xfrm>
          </p:grpSpPr>
          <p:sp>
            <p:nvSpPr>
              <p:cNvPr id="8880" name="Google Shape;8880;p85"/>
              <p:cNvSpPr txBox="1"/>
              <p:nvPr/>
            </p:nvSpPr>
            <p:spPr>
              <a:xfrm>
                <a:off x="1296987" y="2490787"/>
                <a:ext cx="495300" cy="2571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1" name="Google Shape;8881;p85"/>
              <p:cNvSpPr txBox="1"/>
              <p:nvPr/>
            </p:nvSpPr>
            <p:spPr>
              <a:xfrm>
                <a:off x="1238250" y="2465387"/>
                <a:ext cx="679450" cy="301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endParaRPr/>
              </a:p>
            </p:txBody>
          </p:sp>
        </p:grpSp>
      </p:grpSp>
      <p:grpSp>
        <p:nvGrpSpPr>
          <p:cNvPr id="8882" name="Google Shape;8882;p85"/>
          <p:cNvGrpSpPr/>
          <p:nvPr/>
        </p:nvGrpSpPr>
        <p:grpSpPr>
          <a:xfrm>
            <a:off x="5654675" y="4164012"/>
            <a:ext cx="1387475" cy="1035050"/>
            <a:chOff x="5716587" y="266700"/>
            <a:chExt cx="1387475" cy="1035050"/>
          </a:xfrm>
        </p:grpSpPr>
        <p:sp>
          <p:nvSpPr>
            <p:cNvPr id="8883" name="Google Shape;8883;p85"/>
            <p:cNvSpPr txBox="1"/>
            <p:nvPr/>
          </p:nvSpPr>
          <p:spPr>
            <a:xfrm>
              <a:off x="5807075" y="266700"/>
              <a:ext cx="1296987" cy="94615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4" name="Google Shape;8884;p85"/>
            <p:cNvSpPr txBox="1"/>
            <p:nvPr/>
          </p:nvSpPr>
          <p:spPr>
            <a:xfrm>
              <a:off x="5759450" y="338137"/>
              <a:ext cx="1273175" cy="94615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85" name="Google Shape;8885;p85"/>
            <p:cNvCxnSpPr/>
            <p:nvPr/>
          </p:nvCxnSpPr>
          <p:spPr>
            <a:xfrm>
              <a:off x="5759450" y="655637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86" name="Google Shape;8886;p85"/>
            <p:cNvSpPr txBox="1"/>
            <p:nvPr/>
          </p:nvSpPr>
          <p:spPr>
            <a:xfrm>
              <a:off x="5716587" y="304800"/>
              <a:ext cx="1317625" cy="996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  <p:cxnSp>
          <p:nvCxnSpPr>
            <p:cNvPr id="8887" name="Google Shape;8887;p85"/>
            <p:cNvCxnSpPr/>
            <p:nvPr/>
          </p:nvCxnSpPr>
          <p:spPr>
            <a:xfrm>
              <a:off x="5767387" y="976312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888" name="Google Shape;8888;p85"/>
          <p:cNvGrpSpPr/>
          <p:nvPr/>
        </p:nvGrpSpPr>
        <p:grpSpPr>
          <a:xfrm>
            <a:off x="5821362" y="2271712"/>
            <a:ext cx="1387474" cy="733425"/>
            <a:chOff x="7454900" y="947737"/>
            <a:chExt cx="1387474" cy="733425"/>
          </a:xfrm>
        </p:grpSpPr>
        <p:sp>
          <p:nvSpPr>
            <p:cNvPr id="8889" name="Google Shape;8889;p85"/>
            <p:cNvSpPr txBox="1"/>
            <p:nvPr/>
          </p:nvSpPr>
          <p:spPr>
            <a:xfrm>
              <a:off x="7545387" y="947737"/>
              <a:ext cx="1296987" cy="66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0" name="Google Shape;8890;p85"/>
            <p:cNvSpPr txBox="1"/>
            <p:nvPr/>
          </p:nvSpPr>
          <p:spPr>
            <a:xfrm>
              <a:off x="7497762" y="1019175"/>
              <a:ext cx="1273175" cy="655637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1" name="Google Shape;8891;p85"/>
            <p:cNvCxnSpPr/>
            <p:nvPr/>
          </p:nvCxnSpPr>
          <p:spPr>
            <a:xfrm>
              <a:off x="7497762" y="1336675"/>
              <a:ext cx="1263650" cy="317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92" name="Google Shape;8892;p85"/>
            <p:cNvSpPr txBox="1"/>
            <p:nvPr/>
          </p:nvSpPr>
          <p:spPr>
            <a:xfrm>
              <a:off x="7454900" y="985837"/>
              <a:ext cx="1317625" cy="69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/>
            </a:p>
          </p:txBody>
        </p:sp>
      </p:grpSp>
      <p:sp>
        <p:nvSpPr>
          <p:cNvPr id="8893" name="Google Shape;8893;p85"/>
          <p:cNvSpPr/>
          <p:nvPr/>
        </p:nvSpPr>
        <p:spPr>
          <a:xfrm>
            <a:off x="1828800" y="533400"/>
            <a:ext cx="5264150" cy="5494337"/>
          </a:xfrm>
          <a:custGeom>
            <a:rect b="b" l="l" r="r" t="t"/>
            <a:pathLst>
              <a:path extrusionOk="0" h="3461" w="3316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94" name="Google Shape;8894;p85"/>
          <p:cNvGrpSpPr/>
          <p:nvPr/>
        </p:nvGrpSpPr>
        <p:grpSpPr>
          <a:xfrm>
            <a:off x="4238625" y="4240212"/>
            <a:ext cx="1479550" cy="609600"/>
            <a:chOff x="0" y="0"/>
            <a:chExt cx="2147483647" cy="2147483647"/>
          </a:xfrm>
        </p:grpSpPr>
        <p:grpSp>
          <p:nvGrpSpPr>
            <p:cNvPr id="8895" name="Google Shape;8895;p85"/>
            <p:cNvGrpSpPr/>
            <p:nvPr/>
          </p:nvGrpSpPr>
          <p:grpSpPr>
            <a:xfrm>
              <a:off x="0" y="1079332306"/>
              <a:ext cx="2147483647" cy="1068151340"/>
              <a:chOff x="527050" y="3530600"/>
              <a:chExt cx="1479550" cy="303212"/>
            </a:xfrm>
          </p:grpSpPr>
          <p:sp>
            <p:nvSpPr>
              <p:cNvPr id="8896" name="Google Shape;8896;p85"/>
              <p:cNvSpPr txBox="1"/>
              <p:nvPr/>
            </p:nvSpPr>
            <p:spPr>
              <a:xfrm>
                <a:off x="547687" y="3557587"/>
                <a:ext cx="1333500" cy="2571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7" name="Google Shape;8897;p85"/>
              <p:cNvSpPr txBox="1"/>
              <p:nvPr/>
            </p:nvSpPr>
            <p:spPr>
              <a:xfrm>
                <a:off x="1120775" y="3530600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8898" name="Google Shape;8898;p85"/>
              <p:cNvSpPr txBox="1"/>
              <p:nvPr/>
            </p:nvSpPr>
            <p:spPr>
              <a:xfrm>
                <a:off x="825500" y="3530600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8899" name="Google Shape;8899;p85"/>
              <p:cNvSpPr txBox="1"/>
              <p:nvPr/>
            </p:nvSpPr>
            <p:spPr>
              <a:xfrm>
                <a:off x="527050" y="3530600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/>
              </a:p>
            </p:txBody>
          </p:sp>
          <p:sp>
            <p:nvSpPr>
              <p:cNvPr id="8900" name="Google Shape;8900;p85"/>
              <p:cNvSpPr txBox="1"/>
              <p:nvPr/>
            </p:nvSpPr>
            <p:spPr>
              <a:xfrm>
                <a:off x="1327150" y="3532187"/>
                <a:ext cx="679450" cy="301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endParaRPr/>
              </a:p>
            </p:txBody>
          </p:sp>
          <p:cxnSp>
            <p:nvCxnSpPr>
              <p:cNvPr id="8901" name="Google Shape;8901;p85"/>
              <p:cNvCxnSpPr/>
              <p:nvPr/>
            </p:nvCxnSpPr>
            <p:spPr>
              <a:xfrm>
                <a:off x="809625" y="3557587"/>
                <a:ext cx="0" cy="257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02" name="Google Shape;8902;p85"/>
              <p:cNvCxnSpPr/>
              <p:nvPr/>
            </p:nvCxnSpPr>
            <p:spPr>
              <a:xfrm>
                <a:off x="1095375" y="3567112"/>
                <a:ext cx="0" cy="2444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03" name="Google Shape;8903;p85"/>
              <p:cNvCxnSpPr/>
              <p:nvPr/>
            </p:nvCxnSpPr>
            <p:spPr>
              <a:xfrm>
                <a:off x="1400175" y="3562350"/>
                <a:ext cx="0" cy="2476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904" name="Google Shape;8904;p85"/>
            <p:cNvGrpSpPr/>
            <p:nvPr/>
          </p:nvGrpSpPr>
          <p:grpSpPr>
            <a:xfrm>
              <a:off x="375580103" y="0"/>
              <a:ext cx="1753471795" cy="1068147119"/>
              <a:chOff x="795337" y="3159125"/>
              <a:chExt cx="1208088" cy="303212"/>
            </a:xfrm>
          </p:grpSpPr>
          <p:sp>
            <p:nvSpPr>
              <p:cNvPr id="8905" name="Google Shape;8905;p85"/>
              <p:cNvSpPr txBox="1"/>
              <p:nvPr/>
            </p:nvSpPr>
            <p:spPr>
              <a:xfrm>
                <a:off x="795337" y="3186112"/>
                <a:ext cx="1082675" cy="2571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6" name="Google Shape;8906;p85"/>
              <p:cNvSpPr txBox="1"/>
              <p:nvPr/>
            </p:nvSpPr>
            <p:spPr>
              <a:xfrm>
                <a:off x="1117600" y="3159125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8907" name="Google Shape;8907;p85"/>
              <p:cNvSpPr txBox="1"/>
              <p:nvPr/>
            </p:nvSpPr>
            <p:spPr>
              <a:xfrm>
                <a:off x="822325" y="3159125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</p:txBody>
          </p:sp>
          <p:sp>
            <p:nvSpPr>
              <p:cNvPr id="8908" name="Google Shape;8908;p85"/>
              <p:cNvSpPr txBox="1"/>
              <p:nvPr/>
            </p:nvSpPr>
            <p:spPr>
              <a:xfrm>
                <a:off x="1323975" y="3160712"/>
                <a:ext cx="679450" cy="301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endParaRPr/>
              </a:p>
            </p:txBody>
          </p:sp>
          <p:cxnSp>
            <p:nvCxnSpPr>
              <p:cNvPr id="8909" name="Google Shape;8909;p85"/>
              <p:cNvCxnSpPr/>
              <p:nvPr/>
            </p:nvCxnSpPr>
            <p:spPr>
              <a:xfrm>
                <a:off x="1092200" y="3195637"/>
                <a:ext cx="0" cy="2444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910" name="Google Shape;8910;p85"/>
              <p:cNvCxnSpPr/>
              <p:nvPr/>
            </p:nvCxnSpPr>
            <p:spPr>
              <a:xfrm>
                <a:off x="1397000" y="3190875"/>
                <a:ext cx="0" cy="24765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911" name="Google Shape;8911;p85"/>
          <p:cNvGrpSpPr/>
          <p:nvPr/>
        </p:nvGrpSpPr>
        <p:grpSpPr>
          <a:xfrm>
            <a:off x="7269162" y="4606925"/>
            <a:ext cx="1208088" cy="303212"/>
            <a:chOff x="795337" y="3159125"/>
            <a:chExt cx="1208088" cy="303212"/>
          </a:xfrm>
        </p:grpSpPr>
        <p:sp>
          <p:nvSpPr>
            <p:cNvPr id="8912" name="Google Shape;8912;p85"/>
            <p:cNvSpPr txBox="1"/>
            <p:nvPr/>
          </p:nvSpPr>
          <p:spPr>
            <a:xfrm>
              <a:off x="795337" y="3186112"/>
              <a:ext cx="1082675" cy="2571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3" name="Google Shape;8913;p85"/>
            <p:cNvSpPr txBox="1"/>
            <p:nvPr/>
          </p:nvSpPr>
          <p:spPr>
            <a:xfrm>
              <a:off x="1117600" y="3159125"/>
              <a:ext cx="296862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914" name="Google Shape;8914;p85"/>
            <p:cNvSpPr txBox="1"/>
            <p:nvPr/>
          </p:nvSpPr>
          <p:spPr>
            <a:xfrm>
              <a:off x="822325" y="3159125"/>
              <a:ext cx="296862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8915" name="Google Shape;8915;p85"/>
            <p:cNvSpPr txBox="1"/>
            <p:nvPr/>
          </p:nvSpPr>
          <p:spPr>
            <a:xfrm>
              <a:off x="1323975" y="3160712"/>
              <a:ext cx="679450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8916" name="Google Shape;8916;p85"/>
            <p:cNvCxnSpPr/>
            <p:nvPr/>
          </p:nvCxnSpPr>
          <p:spPr>
            <a:xfrm>
              <a:off x="1092200" y="3195637"/>
              <a:ext cx="0" cy="2444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17" name="Google Shape;8917;p85"/>
            <p:cNvCxnSpPr/>
            <p:nvPr/>
          </p:nvCxnSpPr>
          <p:spPr>
            <a:xfrm>
              <a:off x="1397000" y="3190875"/>
              <a:ext cx="0" cy="2476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8918" name="Google Shape;8918;p85"/>
          <p:cNvGrpSpPr/>
          <p:nvPr/>
        </p:nvGrpSpPr>
        <p:grpSpPr>
          <a:xfrm>
            <a:off x="938212" y="1665287"/>
            <a:ext cx="1479550" cy="303212"/>
            <a:chOff x="527050" y="3530600"/>
            <a:chExt cx="1479550" cy="303212"/>
          </a:xfrm>
        </p:grpSpPr>
        <p:sp>
          <p:nvSpPr>
            <p:cNvPr id="8919" name="Google Shape;8919;p85"/>
            <p:cNvSpPr txBox="1"/>
            <p:nvPr/>
          </p:nvSpPr>
          <p:spPr>
            <a:xfrm>
              <a:off x="547687" y="3557587"/>
              <a:ext cx="1333500" cy="2571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0" name="Google Shape;8920;p85"/>
            <p:cNvSpPr txBox="1"/>
            <p:nvPr/>
          </p:nvSpPr>
          <p:spPr>
            <a:xfrm>
              <a:off x="1120775" y="3530600"/>
              <a:ext cx="296862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8921" name="Google Shape;8921;p85"/>
            <p:cNvSpPr txBox="1"/>
            <p:nvPr/>
          </p:nvSpPr>
          <p:spPr>
            <a:xfrm>
              <a:off x="825500" y="3530600"/>
              <a:ext cx="296862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8922" name="Google Shape;8922;p85"/>
            <p:cNvSpPr txBox="1"/>
            <p:nvPr/>
          </p:nvSpPr>
          <p:spPr>
            <a:xfrm>
              <a:off x="527050" y="3530600"/>
              <a:ext cx="296862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  <p:sp>
          <p:nvSpPr>
            <p:cNvPr id="8923" name="Google Shape;8923;p85"/>
            <p:cNvSpPr txBox="1"/>
            <p:nvPr/>
          </p:nvSpPr>
          <p:spPr>
            <a:xfrm>
              <a:off x="1327150" y="3532187"/>
              <a:ext cx="679450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  <p:cxnSp>
          <p:nvCxnSpPr>
            <p:cNvPr id="8924" name="Google Shape;8924;p85"/>
            <p:cNvCxnSpPr/>
            <p:nvPr/>
          </p:nvCxnSpPr>
          <p:spPr>
            <a:xfrm>
              <a:off x="809625" y="3557587"/>
              <a:ext cx="0" cy="257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25" name="Google Shape;8925;p85"/>
            <p:cNvCxnSpPr/>
            <p:nvPr/>
          </p:nvCxnSpPr>
          <p:spPr>
            <a:xfrm>
              <a:off x="1095375" y="3567112"/>
              <a:ext cx="0" cy="2444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26" name="Google Shape;8926;p85"/>
            <p:cNvCxnSpPr/>
            <p:nvPr/>
          </p:nvCxnSpPr>
          <p:spPr>
            <a:xfrm>
              <a:off x="1400175" y="3562350"/>
              <a:ext cx="0" cy="2476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8927" name="Google Shape;8927;p85"/>
          <p:cNvSpPr txBox="1"/>
          <p:nvPr/>
        </p:nvSpPr>
        <p:spPr>
          <a:xfrm>
            <a:off x="7921625" y="5411787"/>
            <a:ext cx="844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/>
          </a:p>
        </p:txBody>
      </p:sp>
      <p:sp>
        <p:nvSpPr>
          <p:cNvPr id="8928" name="Google Shape;8928;p85"/>
          <p:cNvSpPr txBox="1"/>
          <p:nvPr/>
        </p:nvSpPr>
        <p:spPr>
          <a:xfrm>
            <a:off x="7935912" y="3098800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/>
          </a:p>
        </p:txBody>
      </p:sp>
      <p:sp>
        <p:nvSpPr>
          <p:cNvPr id="8929" name="Google Shape;8929;p85"/>
          <p:cNvSpPr txBox="1"/>
          <p:nvPr>
            <p:ph idx="4294967295" type="title"/>
          </p:nvPr>
        </p:nvSpPr>
        <p:spPr>
          <a:xfrm>
            <a:off x="4995862" y="0"/>
            <a:ext cx="3805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Encapsulation</a:t>
            </a:r>
            <a:endParaRPr/>
          </a:p>
        </p:txBody>
      </p:sp>
      <p:sp>
        <p:nvSpPr>
          <p:cNvPr id="8930" name="Google Shape;8930;p85"/>
          <p:cNvSpPr txBox="1"/>
          <p:nvPr/>
        </p:nvSpPr>
        <p:spPr>
          <a:xfrm>
            <a:off x="703262" y="692150"/>
            <a:ext cx="1008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</p:txBody>
      </p:sp>
      <p:grpSp>
        <p:nvGrpSpPr>
          <p:cNvPr id="8931" name="Google Shape;8931;p85"/>
          <p:cNvGrpSpPr/>
          <p:nvPr/>
        </p:nvGrpSpPr>
        <p:grpSpPr>
          <a:xfrm>
            <a:off x="1763712" y="719137"/>
            <a:ext cx="679450" cy="301625"/>
            <a:chOff x="1238250" y="2465387"/>
            <a:chExt cx="679450" cy="301625"/>
          </a:xfrm>
        </p:grpSpPr>
        <p:sp>
          <p:nvSpPr>
            <p:cNvPr id="8932" name="Google Shape;8932;p85"/>
            <p:cNvSpPr txBox="1"/>
            <p:nvPr/>
          </p:nvSpPr>
          <p:spPr>
            <a:xfrm>
              <a:off x="1296987" y="2490787"/>
              <a:ext cx="495300" cy="2571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3" name="Google Shape;8933;p85"/>
            <p:cNvSpPr txBox="1"/>
            <p:nvPr/>
          </p:nvSpPr>
          <p:spPr>
            <a:xfrm>
              <a:off x="1238250" y="2465387"/>
              <a:ext cx="679450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/>
            </a:p>
          </p:txBody>
        </p:sp>
      </p:grpSp>
      <p:grpSp>
        <p:nvGrpSpPr>
          <p:cNvPr id="8934" name="Google Shape;8934;p85"/>
          <p:cNvGrpSpPr/>
          <p:nvPr/>
        </p:nvGrpSpPr>
        <p:grpSpPr>
          <a:xfrm>
            <a:off x="1528762" y="1039812"/>
            <a:ext cx="903288" cy="301625"/>
            <a:chOff x="2938462" y="3248025"/>
            <a:chExt cx="903288" cy="301625"/>
          </a:xfrm>
        </p:grpSpPr>
        <p:grpSp>
          <p:nvGrpSpPr>
            <p:cNvPr id="8935" name="Google Shape;8935;p85"/>
            <p:cNvGrpSpPr/>
            <p:nvPr/>
          </p:nvGrpSpPr>
          <p:grpSpPr>
            <a:xfrm>
              <a:off x="2938462" y="3249612"/>
              <a:ext cx="301624" cy="292100"/>
              <a:chOff x="3114675" y="3267075"/>
              <a:chExt cx="301624" cy="292100"/>
            </a:xfrm>
          </p:grpSpPr>
          <p:sp>
            <p:nvSpPr>
              <p:cNvPr id="8936" name="Google Shape;8936;p85"/>
              <p:cNvSpPr txBox="1"/>
              <p:nvPr/>
            </p:nvSpPr>
            <p:spPr>
              <a:xfrm>
                <a:off x="3114675" y="3294062"/>
                <a:ext cx="280987" cy="2571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7" name="Google Shape;8937;p85"/>
              <p:cNvSpPr txBox="1"/>
              <p:nvPr/>
            </p:nvSpPr>
            <p:spPr>
              <a:xfrm>
                <a:off x="3119437" y="3267075"/>
                <a:ext cx="296862" cy="29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</p:grpSp>
        <p:grpSp>
          <p:nvGrpSpPr>
            <p:cNvPr id="8938" name="Google Shape;8938;p85"/>
            <p:cNvGrpSpPr/>
            <p:nvPr/>
          </p:nvGrpSpPr>
          <p:grpSpPr>
            <a:xfrm>
              <a:off x="3162300" y="3248025"/>
              <a:ext cx="679450" cy="301625"/>
              <a:chOff x="1238250" y="2465387"/>
              <a:chExt cx="679450" cy="301625"/>
            </a:xfrm>
          </p:grpSpPr>
          <p:sp>
            <p:nvSpPr>
              <p:cNvPr id="8939" name="Google Shape;8939;p85"/>
              <p:cNvSpPr txBox="1"/>
              <p:nvPr/>
            </p:nvSpPr>
            <p:spPr>
              <a:xfrm>
                <a:off x="1296987" y="2490787"/>
                <a:ext cx="495300" cy="25717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0" name="Google Shape;8940;p85"/>
              <p:cNvSpPr txBox="1"/>
              <p:nvPr/>
            </p:nvSpPr>
            <p:spPr>
              <a:xfrm>
                <a:off x="1238250" y="2465387"/>
                <a:ext cx="679450" cy="301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</a:t>
                </a:r>
                <a:endParaRPr/>
              </a:p>
            </p:txBody>
          </p:sp>
        </p:grpSp>
      </p:grpSp>
      <p:grpSp>
        <p:nvGrpSpPr>
          <p:cNvPr id="8941" name="Google Shape;8941;p85"/>
          <p:cNvGrpSpPr/>
          <p:nvPr/>
        </p:nvGrpSpPr>
        <p:grpSpPr>
          <a:xfrm>
            <a:off x="1235075" y="1363662"/>
            <a:ext cx="301624" cy="292100"/>
            <a:chOff x="3114675" y="3267075"/>
            <a:chExt cx="301624" cy="292100"/>
          </a:xfrm>
        </p:grpSpPr>
        <p:sp>
          <p:nvSpPr>
            <p:cNvPr id="8942" name="Google Shape;8942;p85"/>
            <p:cNvSpPr txBox="1"/>
            <p:nvPr/>
          </p:nvSpPr>
          <p:spPr>
            <a:xfrm>
              <a:off x="3114675" y="3294062"/>
              <a:ext cx="280987" cy="25717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3" name="Google Shape;8943;p85"/>
            <p:cNvSpPr txBox="1"/>
            <p:nvPr/>
          </p:nvSpPr>
          <p:spPr>
            <a:xfrm>
              <a:off x="3119437" y="3267075"/>
              <a:ext cx="296862" cy="2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</p:grpSp>
      <p:sp>
        <p:nvSpPr>
          <p:cNvPr id="8944" name="Google Shape;8944;p85"/>
          <p:cNvSpPr txBox="1"/>
          <p:nvPr/>
        </p:nvSpPr>
        <p:spPr>
          <a:xfrm>
            <a:off x="157162" y="1643062"/>
            <a:ext cx="7048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frame</a:t>
            </a:r>
            <a:endParaRPr/>
          </a:p>
        </p:txBody>
      </p:sp>
      <p:grpSp>
        <p:nvGrpSpPr>
          <p:cNvPr id="8945" name="Google Shape;8945;p85"/>
          <p:cNvGrpSpPr/>
          <p:nvPr/>
        </p:nvGrpSpPr>
        <p:grpSpPr>
          <a:xfrm flipH="1">
            <a:off x="3178175" y="4970462"/>
            <a:ext cx="803275" cy="771525"/>
            <a:chOff x="-69850" y="2338387"/>
            <a:chExt cx="1557337" cy="1754187"/>
          </a:xfrm>
        </p:grpSpPr>
        <p:pic>
          <p:nvPicPr>
            <p:cNvPr descr="desktop_computer_stylized_medium" id="8946" name="Google Shape;8946;p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47" name="Google Shape;8947;p8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8" name="Google Shape;8948;p85"/>
          <p:cNvGrpSpPr/>
          <p:nvPr/>
        </p:nvGrpSpPr>
        <p:grpSpPr>
          <a:xfrm flipH="1">
            <a:off x="4140200" y="1087437"/>
            <a:ext cx="803275" cy="771525"/>
            <a:chOff x="-69850" y="2338387"/>
            <a:chExt cx="1557337" cy="1754187"/>
          </a:xfrm>
        </p:grpSpPr>
        <p:pic>
          <p:nvPicPr>
            <p:cNvPr descr="desktop_computer_stylized_medium" id="8949" name="Google Shape;8949;p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50" name="Google Shape;8950;p85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51" name="Google Shape;8951;p8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8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6" name="Shape 8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7" name="Google Shape;8957;p86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58" name="Google Shape;8958;p86"/>
          <p:cNvSpPr txBox="1"/>
          <p:nvPr/>
        </p:nvSpPr>
        <p:spPr>
          <a:xfrm>
            <a:off x="1068125" y="2085375"/>
            <a:ext cx="4041300" cy="31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Add a Knowledge Check question Here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2" name="Shape 8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3" name="Google Shape;8963;p8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964" name="Google Shape;8964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965" name="Google Shape;8965;p87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1: roadmap</a:t>
            </a:r>
            <a:endParaRPr/>
          </a:p>
        </p:txBody>
      </p:sp>
      <p:sp>
        <p:nvSpPr>
          <p:cNvPr id="8966" name="Google Shape;8966;p87"/>
          <p:cNvSpPr txBox="1"/>
          <p:nvPr>
            <p:ph idx="4294967295" type="body"/>
          </p:nvPr>
        </p:nvSpPr>
        <p:spPr>
          <a:xfrm>
            <a:off x="487362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1.1 what </a:t>
            </a: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the Internet?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edge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 systems, access networks, links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1.3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core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 switching, circuit switching, network structure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1.4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delay, loss, throughput in networks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protocol layers, service models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1.6 networks under attack: security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1.7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history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967" name="Google Shape;8967;p8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71" name="Shape 8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2" name="Google Shape;8972;p8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973" name="Google Shape;897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650" y="892175"/>
            <a:ext cx="41132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974" name="Google Shape;8974;p88"/>
          <p:cNvSpPr txBox="1"/>
          <p:nvPr>
            <p:ph idx="4294967295" type="title"/>
          </p:nvPr>
        </p:nvSpPr>
        <p:spPr>
          <a:xfrm>
            <a:off x="333375" y="777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Network security</a:t>
            </a:r>
            <a:endParaRPr/>
          </a:p>
        </p:txBody>
      </p:sp>
      <p:sp>
        <p:nvSpPr>
          <p:cNvPr id="8975" name="Google Shape;8975;p88"/>
          <p:cNvSpPr txBox="1"/>
          <p:nvPr>
            <p:ph idx="4294967295" type="body"/>
          </p:nvPr>
        </p:nvSpPr>
        <p:spPr>
          <a:xfrm>
            <a:off x="533400" y="1365250"/>
            <a:ext cx="7772400" cy="5119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field of network security: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bad guys can attack computer networks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we can defend networks against attacks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how to design architectures that are immune to attacks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Internet not originally designed with (much) security in mind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original vision: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“a group of mutually trusting users attached to a transparent network” ☺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 protocol designers playing “catch-up”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security considerations in all layers!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976" name="Google Shape;8976;p8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6"/>
          <p:cNvSpPr txBox="1"/>
          <p:nvPr>
            <p:ph idx="4294967295" type="title"/>
          </p:nvPr>
        </p:nvSpPr>
        <p:spPr>
          <a:xfrm>
            <a:off x="304800" y="169862"/>
            <a:ext cx="8382000" cy="846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What’s the Internet: a service view</a:t>
            </a:r>
            <a:endParaRPr/>
          </a:p>
        </p:txBody>
      </p:sp>
      <p:sp>
        <p:nvSpPr>
          <p:cNvPr id="1542" name="Google Shape;1542;p26"/>
          <p:cNvSpPr txBox="1"/>
          <p:nvPr>
            <p:ph idx="4294967295" type="body"/>
          </p:nvPr>
        </p:nvSpPr>
        <p:spPr>
          <a:xfrm>
            <a:off x="374650" y="1655762"/>
            <a:ext cx="4435475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infrastructure that provides services to applications: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Web, VoIP, email, games, e-commerce, social nets, …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provides programming interface to apps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hooks that allow sending and receiving  app programs to “connect” to Internet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provides service options, analogous to postal service</a:t>
            </a:r>
            <a:endParaRPr/>
          </a:p>
        </p:txBody>
      </p:sp>
      <p:pic>
        <p:nvPicPr>
          <p:cNvPr descr="underline_base" id="1543" name="Google Shape;15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7" y="804862"/>
            <a:ext cx="6548437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Google Shape;1544;p26"/>
          <p:cNvSpPr txBox="1"/>
          <p:nvPr/>
        </p:nvSpPr>
        <p:spPr>
          <a:xfrm>
            <a:off x="7373937" y="6467475"/>
            <a:ext cx="1098550" cy="2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1545" name="Google Shape;1545;p2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1546" name="Google Shape;1546;p26"/>
          <p:cNvGrpSpPr/>
          <p:nvPr/>
        </p:nvGrpSpPr>
        <p:grpSpPr>
          <a:xfrm>
            <a:off x="5202237" y="1384300"/>
            <a:ext cx="3551237" cy="4743450"/>
            <a:chOff x="0" y="0"/>
            <a:chExt cx="2147483647" cy="2147483647"/>
          </a:xfrm>
        </p:grpSpPr>
        <p:sp>
          <p:nvSpPr>
            <p:cNvPr id="1547" name="Google Shape;1547;p26"/>
            <p:cNvSpPr/>
            <p:nvPr/>
          </p:nvSpPr>
          <p:spPr>
            <a:xfrm>
              <a:off x="1101101197" y="279575564"/>
              <a:ext cx="1046382449" cy="509559956"/>
            </a:xfrm>
            <a:custGeom>
              <a:rect b="b" l="l" r="r" t="t"/>
              <a:pathLst>
                <a:path extrusionOk="0" h="459" w="765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CCFF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1089581495" y="970248596"/>
              <a:ext cx="794866652" cy="305448863"/>
            </a:xfrm>
            <a:custGeom>
              <a:rect b="b" l="l" r="r" t="t"/>
              <a:pathLst>
                <a:path extrusionOk="0" h="425" w="828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0" y="148771692"/>
              <a:ext cx="1050222369" cy="485124063"/>
            </a:xfrm>
            <a:custGeom>
              <a:rect b="b" l="l" r="r" t="t"/>
              <a:pathLst>
                <a:path extrusionOk="0" h="675" w="1036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0" name="Google Shape;1550;p26"/>
            <p:cNvGrpSpPr/>
            <p:nvPr/>
          </p:nvGrpSpPr>
          <p:grpSpPr>
            <a:xfrm>
              <a:off x="77245567" y="722618755"/>
              <a:ext cx="882224896" cy="422597172"/>
              <a:chOff x="4586287" y="2589212"/>
              <a:chExt cx="1555750" cy="1179512"/>
            </a:xfrm>
          </p:grpSpPr>
          <p:sp>
            <p:nvSpPr>
              <p:cNvPr id="1551" name="Google Shape;1551;p26"/>
              <p:cNvSpPr txBox="1"/>
              <p:nvPr/>
            </p:nvSpPr>
            <p:spPr>
              <a:xfrm>
                <a:off x="4835525" y="2922587"/>
                <a:ext cx="1052512" cy="846137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6"/>
              <p:cNvSpPr/>
              <p:nvPr/>
            </p:nvSpPr>
            <p:spPr>
              <a:xfrm>
                <a:off x="4586287" y="2589212"/>
                <a:ext cx="1555750" cy="401637"/>
              </a:xfrm>
              <a:prstGeom prst="triangle">
                <a:avLst>
                  <a:gd fmla="val 50000" name="adj"/>
                </a:avLst>
              </a:prstGeom>
              <a:solidFill>
                <a:srgbClr val="00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3" name="Google Shape;1553;p26"/>
            <p:cNvSpPr/>
            <p:nvPr/>
          </p:nvSpPr>
          <p:spPr>
            <a:xfrm>
              <a:off x="97918379" y="1334219945"/>
              <a:ext cx="1950687242" cy="753919314"/>
            </a:xfrm>
            <a:custGeom>
              <a:rect b="b" l="l" r="r" t="t"/>
              <a:pathLst>
                <a:path extrusionOk="0" h="1049" w="2032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4" name="Google Shape;1554;p26"/>
            <p:cNvCxnSpPr/>
            <p:nvPr/>
          </p:nvCxnSpPr>
          <p:spPr>
            <a:xfrm rot="-5400000">
              <a:off x="1598373208" y="1710512553"/>
              <a:ext cx="316794687" cy="6324583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5" name="Google Shape;1555;p26"/>
            <p:cNvCxnSpPr/>
            <p:nvPr/>
          </p:nvCxnSpPr>
          <p:spPr>
            <a:xfrm flipH="1" rot="-5400000">
              <a:off x="1686691344" y="1837722965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6" name="Google Shape;1556;p26"/>
            <p:cNvCxnSpPr/>
            <p:nvPr/>
          </p:nvCxnSpPr>
          <p:spPr>
            <a:xfrm rot="10800000">
              <a:off x="1799009794" y="1689670283"/>
              <a:ext cx="0" cy="517465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7" name="Google Shape;1557;p26"/>
            <p:cNvCxnSpPr/>
            <p:nvPr/>
          </p:nvCxnSpPr>
          <p:spPr>
            <a:xfrm>
              <a:off x="543351013" y="1535867876"/>
              <a:ext cx="131517486" cy="4527803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8" name="Google Shape;1558;p26"/>
            <p:cNvCxnSpPr/>
            <p:nvPr/>
          </p:nvCxnSpPr>
          <p:spPr>
            <a:xfrm flipH="1" rot="10800000">
              <a:off x="386873286" y="1654453495"/>
              <a:ext cx="246716155" cy="337792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9" name="Google Shape;1559;p26"/>
            <p:cNvCxnSpPr/>
            <p:nvPr/>
          </p:nvCxnSpPr>
          <p:spPr>
            <a:xfrm flipH="1">
              <a:off x="644148929" y="1683201683"/>
              <a:ext cx="87358838" cy="7690140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0" name="Google Shape;1560;p26"/>
            <p:cNvCxnSpPr/>
            <p:nvPr/>
          </p:nvCxnSpPr>
          <p:spPr>
            <a:xfrm rot="10800000">
              <a:off x="837106039" y="1686795400"/>
              <a:ext cx="46079224" cy="7402614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1" name="Google Shape;1561;p26"/>
            <p:cNvCxnSpPr/>
            <p:nvPr/>
          </p:nvCxnSpPr>
          <p:spPr>
            <a:xfrm>
              <a:off x="932144149" y="1662359457"/>
              <a:ext cx="304315201" cy="122179449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2" name="Google Shape;1562;p26"/>
            <p:cNvCxnSpPr/>
            <p:nvPr/>
          </p:nvCxnSpPr>
          <p:spPr>
            <a:xfrm>
              <a:off x="654708943" y="981029380"/>
              <a:ext cx="0" cy="4815285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3" name="Google Shape;1563;p26"/>
            <p:cNvCxnSpPr/>
            <p:nvPr/>
          </p:nvCxnSpPr>
          <p:spPr>
            <a:xfrm flipH="1" rot="10800000">
              <a:off x="416633075" y="1065117307"/>
              <a:ext cx="101758286" cy="143740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access_point_stylized_small" id="1564" name="Google Shape;1564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4955579" y="979591950"/>
              <a:ext cx="223675939" cy="13870937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5" name="Google Shape;1565;p26"/>
            <p:cNvCxnSpPr/>
            <p:nvPr/>
          </p:nvCxnSpPr>
          <p:spPr>
            <a:xfrm flipH="1" rot="-5400000">
              <a:off x="1688611498" y="1836285420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6" name="Google Shape;1566;p26"/>
            <p:cNvCxnSpPr/>
            <p:nvPr/>
          </p:nvCxnSpPr>
          <p:spPr>
            <a:xfrm flipH="1" rot="10800000">
              <a:off x="418552923" y="1063679991"/>
              <a:ext cx="101758286" cy="143740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descr="access_point_stylized_small" id="1567" name="Google Shape;1567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915198" y="978873063"/>
              <a:ext cx="223676539" cy="1387098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8" name="Google Shape;1568;p26"/>
            <p:cNvCxnSpPr/>
            <p:nvPr/>
          </p:nvCxnSpPr>
          <p:spPr>
            <a:xfrm>
              <a:off x="1326697745" y="1101052468"/>
              <a:ext cx="98878037" cy="5462140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9" name="Google Shape;1569;p26"/>
            <p:cNvCxnSpPr/>
            <p:nvPr/>
          </p:nvCxnSpPr>
          <p:spPr>
            <a:xfrm>
              <a:off x="1385256483" y="1065117396"/>
              <a:ext cx="168957163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0" name="Google Shape;1570;p26"/>
            <p:cNvCxnSpPr/>
            <p:nvPr/>
          </p:nvCxnSpPr>
          <p:spPr>
            <a:xfrm flipH="1" rot="10800000">
              <a:off x="1528294354" y="1103927241"/>
              <a:ext cx="81598324" cy="47434373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1" name="Google Shape;1571;p26"/>
            <p:cNvCxnSpPr/>
            <p:nvPr/>
          </p:nvCxnSpPr>
          <p:spPr>
            <a:xfrm>
              <a:off x="919664523" y="546214085"/>
              <a:ext cx="308154533" cy="143740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2" name="Google Shape;1572;p26"/>
            <p:cNvCxnSpPr/>
            <p:nvPr/>
          </p:nvCxnSpPr>
          <p:spPr>
            <a:xfrm>
              <a:off x="1303658036" y="1501370006"/>
              <a:ext cx="236156039" cy="833695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3" name="Google Shape;1573;p26"/>
            <p:cNvCxnSpPr/>
            <p:nvPr/>
          </p:nvCxnSpPr>
          <p:spPr>
            <a:xfrm flipH="1" rot="10800000">
              <a:off x="928304147" y="1495620415"/>
              <a:ext cx="194877030" cy="8983760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4" name="Google Shape;1574;p26"/>
            <p:cNvCxnSpPr/>
            <p:nvPr/>
          </p:nvCxnSpPr>
          <p:spPr>
            <a:xfrm>
              <a:off x="954223933" y="1627861816"/>
              <a:ext cx="587510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5" name="Google Shape;1575;p26"/>
            <p:cNvCxnSpPr/>
            <p:nvPr/>
          </p:nvCxnSpPr>
          <p:spPr>
            <a:xfrm flipH="1" rot="10800000">
              <a:off x="1436135826" y="503091923"/>
              <a:ext cx="74878743" cy="39528871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6" name="Google Shape;1576;p26"/>
            <p:cNvCxnSpPr/>
            <p:nvPr/>
          </p:nvCxnSpPr>
          <p:spPr>
            <a:xfrm>
              <a:off x="1332457595" y="581430727"/>
              <a:ext cx="0" cy="37372538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7" name="Google Shape;1577;p26"/>
            <p:cNvCxnSpPr/>
            <p:nvPr/>
          </p:nvCxnSpPr>
          <p:spPr>
            <a:xfrm flipH="1" rot="10800000">
              <a:off x="1436135826" y="534714745"/>
              <a:ext cx="159357316" cy="130803883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8" name="Google Shape;1578;p26"/>
            <p:cNvCxnSpPr/>
            <p:nvPr/>
          </p:nvCxnSpPr>
          <p:spPr>
            <a:xfrm>
              <a:off x="1656932142" y="533996328"/>
              <a:ext cx="0" cy="8911912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9" name="Google Shape;1579;p26"/>
            <p:cNvCxnSpPr/>
            <p:nvPr/>
          </p:nvCxnSpPr>
          <p:spPr>
            <a:xfrm>
              <a:off x="1447655832" y="672705666"/>
              <a:ext cx="11423778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0" name="Google Shape;1580;p26"/>
            <p:cNvCxnSpPr/>
            <p:nvPr/>
          </p:nvCxnSpPr>
          <p:spPr>
            <a:xfrm>
              <a:off x="1782689852" y="66839349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1" name="Google Shape;1581;p26"/>
            <p:cNvCxnSpPr/>
            <p:nvPr/>
          </p:nvCxnSpPr>
          <p:spPr>
            <a:xfrm flipH="1">
              <a:off x="1266218515" y="702891245"/>
              <a:ext cx="59519000" cy="319103975"/>
            </a:xfrm>
            <a:prstGeom prst="straightConnector1">
              <a:avLst/>
            </a:prstGeom>
            <a:noFill/>
            <a:ln cap="flat" cmpd="sng" w="9525">
              <a:solidFill>
                <a:srgbClr val="96969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2" name="Google Shape;1582;p26"/>
            <p:cNvCxnSpPr/>
            <p:nvPr/>
          </p:nvCxnSpPr>
          <p:spPr>
            <a:xfrm flipH="1">
              <a:off x="1624292680" y="702891245"/>
              <a:ext cx="67198871" cy="32916582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3" name="Google Shape;1583;p26"/>
            <p:cNvCxnSpPr/>
            <p:nvPr/>
          </p:nvCxnSpPr>
          <p:spPr>
            <a:xfrm flipH="1" rot="10800000">
              <a:off x="1251819073" y="1219638536"/>
              <a:ext cx="137277390" cy="19764299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4" name="Google Shape;1584;p26"/>
            <p:cNvCxnSpPr/>
            <p:nvPr/>
          </p:nvCxnSpPr>
          <p:spPr>
            <a:xfrm>
              <a:off x="1900768166" y="66767506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5" name="Google Shape;1585;p26"/>
            <p:cNvCxnSpPr/>
            <p:nvPr/>
          </p:nvCxnSpPr>
          <p:spPr>
            <a:xfrm>
              <a:off x="657588716" y="462844500"/>
              <a:ext cx="92158448" cy="4312215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86" name="Google Shape;1586;p26"/>
            <p:cNvSpPr/>
            <p:nvPr/>
          </p:nvSpPr>
          <p:spPr>
            <a:xfrm>
              <a:off x="696948358" y="534714757"/>
              <a:ext cx="234236059" cy="43122159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6"/>
            <p:cNvSpPr txBox="1"/>
            <p:nvPr/>
          </p:nvSpPr>
          <p:spPr>
            <a:xfrm>
              <a:off x="696948358" y="530402581"/>
              <a:ext cx="235195752" cy="26592224"/>
            </a:xfrm>
            <a:prstGeom prst="rect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6"/>
            <p:cNvSpPr/>
            <p:nvPr/>
          </p:nvSpPr>
          <p:spPr>
            <a:xfrm>
              <a:off x="695988129" y="500936002"/>
              <a:ext cx="234236059" cy="50309185"/>
            </a:xfrm>
            <a:prstGeom prst="ellipse">
              <a:avLst/>
            </a:prstGeom>
            <a:gradFill>
              <a:gsLst>
                <a:gs pos="0">
                  <a:srgbClr val="EAEAEA"/>
                </a:gs>
                <a:gs pos="100000">
                  <a:schemeClr val="folHlink"/>
                </a:gs>
              </a:gsLst>
              <a:lin ang="10800000" scaled="0"/>
            </a:gra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9" name="Google Shape;1589;p26"/>
            <p:cNvGrpSpPr/>
            <p:nvPr/>
          </p:nvGrpSpPr>
          <p:grpSpPr>
            <a:xfrm>
              <a:off x="743027609" y="513872642"/>
              <a:ext cx="132477774" cy="23716960"/>
              <a:chOff x="3917950" y="2114550"/>
              <a:chExt cx="492125" cy="95250"/>
            </a:xfrm>
          </p:grpSpPr>
          <p:sp>
            <p:nvSpPr>
              <p:cNvPr id="1590" name="Google Shape;1590;p26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26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1270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92" name="Google Shape;1592;p26"/>
            <p:cNvCxnSpPr/>
            <p:nvPr/>
          </p:nvCxnSpPr>
          <p:spPr>
            <a:xfrm>
              <a:off x="696948358" y="524652974"/>
              <a:ext cx="0" cy="337792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3" name="Google Shape;1593;p26"/>
            <p:cNvCxnSpPr/>
            <p:nvPr/>
          </p:nvCxnSpPr>
          <p:spPr>
            <a:xfrm>
              <a:off x="930223995" y="526090404"/>
              <a:ext cx="0" cy="33060321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594" name="Google Shape;1594;p26"/>
            <p:cNvGrpSpPr/>
            <p:nvPr/>
          </p:nvGrpSpPr>
          <p:grpSpPr>
            <a:xfrm>
              <a:off x="1209579692" y="502373402"/>
              <a:ext cx="236155248" cy="79057253"/>
              <a:chOff x="6880225" y="2333625"/>
              <a:chExt cx="390524" cy="169862"/>
            </a:xfrm>
          </p:grpSpPr>
          <p:sp>
            <p:nvSpPr>
              <p:cNvPr id="1595" name="Google Shape;1595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98" name="Google Shape;1598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599" name="Google Shape;1599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0" name="Google Shape;1600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01" name="Google Shape;1601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02" name="Google Shape;1602;p26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03" name="Google Shape;1603;p26"/>
            <p:cNvGrpSpPr/>
            <p:nvPr/>
          </p:nvGrpSpPr>
          <p:grpSpPr>
            <a:xfrm>
              <a:off x="1216299277" y="621678046"/>
              <a:ext cx="236155248" cy="79057253"/>
              <a:chOff x="6880225" y="2333625"/>
              <a:chExt cx="390524" cy="169862"/>
            </a:xfrm>
          </p:grpSpPr>
          <p:sp>
            <p:nvSpPr>
              <p:cNvPr id="1604" name="Google Shape;1604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7" name="Google Shape;1607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608" name="Google Shape;1608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9" name="Google Shape;1609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10" name="Google Shape;1610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11" name="Google Shape;1611;p26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12" name="Google Shape;1612;p26"/>
            <p:cNvGrpSpPr/>
            <p:nvPr/>
          </p:nvGrpSpPr>
          <p:grpSpPr>
            <a:xfrm>
              <a:off x="1504294451" y="457094909"/>
              <a:ext cx="236155248" cy="79057253"/>
              <a:chOff x="6880225" y="2333625"/>
              <a:chExt cx="390524" cy="169862"/>
            </a:xfrm>
          </p:grpSpPr>
          <p:sp>
            <p:nvSpPr>
              <p:cNvPr id="1613" name="Google Shape;1613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16" name="Google Shape;1616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617" name="Google Shape;1617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8" name="Google Shape;1618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19" name="Google Shape;1619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20" name="Google Shape;1620;p26"/>
              <p:cNvCxnSpPr/>
              <p:nvPr/>
            </p:nvCxnSpPr>
            <p:spPr>
              <a:xfrm>
                <a:off x="7267575" y="2389187"/>
                <a:ext cx="0" cy="730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621" name="Google Shape;1621;p26"/>
            <p:cNvCxnSpPr/>
            <p:nvPr/>
          </p:nvCxnSpPr>
          <p:spPr>
            <a:xfrm>
              <a:off x="741107621" y="1067992142"/>
              <a:ext cx="41087310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622" name="Google Shape;1622;p26"/>
            <p:cNvGrpSpPr/>
            <p:nvPr/>
          </p:nvGrpSpPr>
          <p:grpSpPr>
            <a:xfrm>
              <a:off x="1444775539" y="1549522968"/>
              <a:ext cx="376312429" cy="110680155"/>
              <a:chOff x="6880225" y="2333625"/>
              <a:chExt cx="390524" cy="169862"/>
            </a:xfrm>
          </p:grpSpPr>
          <p:sp>
            <p:nvSpPr>
              <p:cNvPr id="1623" name="Google Shape;1623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26" name="Google Shape;1626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627" name="Google Shape;1627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8" name="Google Shape;1628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29" name="Google Shape;1629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30" name="Google Shape;1630;p26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31" name="Google Shape;1631;p26"/>
            <p:cNvGrpSpPr/>
            <p:nvPr/>
          </p:nvGrpSpPr>
          <p:grpSpPr>
            <a:xfrm>
              <a:off x="1066541876" y="1414406863"/>
              <a:ext cx="376312429" cy="110680155"/>
              <a:chOff x="6880225" y="2333625"/>
              <a:chExt cx="390524" cy="169862"/>
            </a:xfrm>
          </p:grpSpPr>
          <p:sp>
            <p:nvSpPr>
              <p:cNvPr id="1632" name="Google Shape;1632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35" name="Google Shape;1635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636" name="Google Shape;1636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7" name="Google Shape;1637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38" name="Google Shape;1638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39" name="Google Shape;1639;p26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40" name="Google Shape;1640;p26"/>
            <p:cNvGrpSpPr/>
            <p:nvPr/>
          </p:nvGrpSpPr>
          <p:grpSpPr>
            <a:xfrm>
              <a:off x="628789094" y="1569646592"/>
              <a:ext cx="376312429" cy="110680155"/>
              <a:chOff x="6880225" y="2333625"/>
              <a:chExt cx="390524" cy="169862"/>
            </a:xfrm>
          </p:grpSpPr>
          <p:sp>
            <p:nvSpPr>
              <p:cNvPr id="1641" name="Google Shape;1641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44" name="Google Shape;1644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645" name="Google Shape;1645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6" name="Google Shape;1646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47" name="Google Shape;1647;p26"/>
              <p:cNvCxnSpPr/>
              <p:nvPr/>
            </p:nvCxnSpPr>
            <p:spPr>
              <a:xfrm>
                <a:off x="6881812" y="2386012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48" name="Google Shape;1648;p26"/>
              <p:cNvCxnSpPr/>
              <p:nvPr/>
            </p:nvCxnSpPr>
            <p:spPr>
              <a:xfrm>
                <a:off x="7267575" y="2389187"/>
                <a:ext cx="0" cy="746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49" name="Google Shape;1649;p26"/>
            <p:cNvGrpSpPr/>
            <p:nvPr/>
          </p:nvGrpSpPr>
          <p:grpSpPr>
            <a:xfrm>
              <a:off x="513591068" y="1023432617"/>
              <a:ext cx="236155248" cy="77619849"/>
              <a:chOff x="6880225" y="2333625"/>
              <a:chExt cx="390524" cy="169862"/>
            </a:xfrm>
          </p:grpSpPr>
          <p:sp>
            <p:nvSpPr>
              <p:cNvPr id="1650" name="Google Shape;1650;p26"/>
              <p:cNvSpPr/>
              <p:nvPr/>
            </p:nvSpPr>
            <p:spPr>
              <a:xfrm>
                <a:off x="6881812" y="2408237"/>
                <a:ext cx="387350" cy="95250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26"/>
              <p:cNvSpPr txBox="1"/>
              <p:nvPr/>
            </p:nvSpPr>
            <p:spPr>
              <a:xfrm>
                <a:off x="6881812" y="2398712"/>
                <a:ext cx="388937" cy="58737"/>
              </a:xfrm>
              <a:prstGeom prst="rect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26"/>
              <p:cNvSpPr/>
              <p:nvPr/>
            </p:nvSpPr>
            <p:spPr>
              <a:xfrm>
                <a:off x="6880225" y="2333625"/>
                <a:ext cx="387350" cy="111125"/>
              </a:xfrm>
              <a:prstGeom prst="ellipse">
                <a:avLst/>
              </a:prstGeom>
              <a:gradFill>
                <a:gsLst>
                  <a:gs pos="0">
                    <a:srgbClr val="EAEAEA"/>
                  </a:gs>
                  <a:gs pos="100000">
                    <a:schemeClr val="folHlink"/>
                  </a:gs>
                </a:gsLst>
                <a:lin ang="10800000" scaled="0"/>
              </a:gradFill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53" name="Google Shape;1653;p26"/>
              <p:cNvGrpSpPr/>
              <p:nvPr/>
            </p:nvGrpSpPr>
            <p:grpSpPr>
              <a:xfrm>
                <a:off x="6958012" y="2362200"/>
                <a:ext cx="219075" cy="52387"/>
                <a:chOff x="3917950" y="2114550"/>
                <a:chExt cx="492125" cy="95250"/>
              </a:xfrm>
            </p:grpSpPr>
            <p:sp>
              <p:nvSpPr>
                <p:cNvPr id="1654" name="Google Shape;1654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5" name="Google Shape;1655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>
                  <a:gsLst>
                    <a:gs pos="0">
                      <a:srgbClr val="EAEAEA"/>
                    </a:gs>
                    <a:gs pos="100000">
                      <a:schemeClr val="folHlink"/>
                    </a:gs>
                  </a:gsLst>
                  <a:lin ang="10800000" scaled="0"/>
                </a:gradFill>
                <a:ln cap="flat" cmpd="sng" w="12700">
                  <a:solidFill>
                    <a:schemeClr val="l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656" name="Google Shape;1656;p26"/>
              <p:cNvCxnSpPr/>
              <p:nvPr/>
            </p:nvCxnSpPr>
            <p:spPr>
              <a:xfrm>
                <a:off x="6881812" y="2386012"/>
                <a:ext cx="0" cy="793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57" name="Google Shape;1657;p26"/>
              <p:cNvCxnSpPr/>
              <p:nvPr/>
            </p:nvCxnSpPr>
            <p:spPr>
              <a:xfrm>
                <a:off x="7267575" y="2389187"/>
                <a:ext cx="0" cy="777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58" name="Google Shape;1658;p26"/>
            <p:cNvGrpSpPr/>
            <p:nvPr/>
          </p:nvGrpSpPr>
          <p:grpSpPr>
            <a:xfrm>
              <a:off x="566390503" y="273825912"/>
              <a:ext cx="170876593" cy="216329753"/>
              <a:chOff x="5949950" y="1989137"/>
              <a:chExt cx="282574" cy="477838"/>
            </a:xfrm>
          </p:grpSpPr>
          <p:cxnSp>
            <p:nvCxnSpPr>
              <p:cNvPr id="1659" name="Google Shape;1659;p26"/>
              <p:cNvCxnSpPr/>
              <p:nvPr/>
            </p:nvCxnSpPr>
            <p:spPr>
              <a:xfrm flipH="1">
                <a:off x="5949950" y="2025650"/>
                <a:ext cx="141287" cy="4000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60" name="Google Shape;1660;p26"/>
              <p:cNvCxnSpPr/>
              <p:nvPr/>
            </p:nvCxnSpPr>
            <p:spPr>
              <a:xfrm>
                <a:off x="6091237" y="2025650"/>
                <a:ext cx="141287" cy="3984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61" name="Google Shape;1661;p26"/>
              <p:cNvCxnSpPr/>
              <p:nvPr/>
            </p:nvCxnSpPr>
            <p:spPr>
              <a:xfrm>
                <a:off x="5949950" y="2424112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62" name="Google Shape;1662;p26"/>
              <p:cNvCxnSpPr/>
              <p:nvPr/>
            </p:nvCxnSpPr>
            <p:spPr>
              <a:xfrm flipH="1">
                <a:off x="6091237" y="2424112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63" name="Google Shape;1663;p26"/>
              <p:cNvCxnSpPr/>
              <p:nvPr/>
            </p:nvCxnSpPr>
            <p:spPr>
              <a:xfrm>
                <a:off x="6091237" y="2035175"/>
                <a:ext cx="0" cy="431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64" name="Google Shape;1664;p26"/>
              <p:cNvCxnSpPr/>
              <p:nvPr/>
            </p:nvCxnSpPr>
            <p:spPr>
              <a:xfrm flipH="1" rot="10800000">
                <a:off x="5949950" y="2382837"/>
                <a:ext cx="141287" cy="4286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65" name="Google Shape;1665;p26"/>
              <p:cNvCxnSpPr/>
              <p:nvPr/>
            </p:nvCxnSpPr>
            <p:spPr>
              <a:xfrm rot="10800000">
                <a:off x="6091237" y="2382837"/>
                <a:ext cx="141287" cy="412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66" name="Google Shape;1666;p26"/>
              <p:cNvCxnSpPr/>
              <p:nvPr/>
            </p:nvCxnSpPr>
            <p:spPr>
              <a:xfrm>
                <a:off x="6010275" y="2251075"/>
                <a:ext cx="80962" cy="333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67" name="Google Shape;1667;p26"/>
              <p:cNvCxnSpPr/>
              <p:nvPr/>
            </p:nvCxnSpPr>
            <p:spPr>
              <a:xfrm flipH="1" rot="10800000">
                <a:off x="6091237" y="2251075"/>
                <a:ext cx="85725" cy="333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68" name="Google Shape;1668;p26"/>
              <p:cNvCxnSpPr/>
              <p:nvPr/>
            </p:nvCxnSpPr>
            <p:spPr>
              <a:xfrm>
                <a:off x="5981700" y="2309812"/>
                <a:ext cx="104775" cy="4445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69" name="Google Shape;1669;p26"/>
              <p:cNvCxnSpPr/>
              <p:nvPr/>
            </p:nvCxnSpPr>
            <p:spPr>
              <a:xfrm flipH="1" rot="10800000">
                <a:off x="6091237" y="2319337"/>
                <a:ext cx="104775" cy="38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70" name="Google Shape;1670;p26"/>
              <p:cNvCxnSpPr/>
              <p:nvPr/>
            </p:nvCxnSpPr>
            <p:spPr>
              <a:xfrm flipH="1" rot="10800000">
                <a:off x="6091237" y="2192337"/>
                <a:ext cx="53975" cy="1587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71" name="Google Shape;1671;p26"/>
              <p:cNvCxnSpPr/>
              <p:nvPr/>
            </p:nvCxnSpPr>
            <p:spPr>
              <a:xfrm flipH="1" rot="10800000">
                <a:off x="6091237" y="2109787"/>
                <a:ext cx="33337" cy="1111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72" name="Google Shape;1672;p26"/>
              <p:cNvCxnSpPr/>
              <p:nvPr/>
            </p:nvCxnSpPr>
            <p:spPr>
              <a:xfrm>
                <a:off x="6029325" y="2185987"/>
                <a:ext cx="66675" cy="222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673" name="Google Shape;1673;p26"/>
              <p:cNvCxnSpPr/>
              <p:nvPr/>
            </p:nvCxnSpPr>
            <p:spPr>
              <a:xfrm>
                <a:off x="6059487" y="2106612"/>
                <a:ext cx="38100" cy="20637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4" name="Google Shape;1674;p26"/>
              <p:cNvSpPr/>
              <p:nvPr/>
            </p:nvSpPr>
            <p:spPr>
              <a:xfrm>
                <a:off x="6065837" y="1989137"/>
                <a:ext cx="47625" cy="46037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ccess_point_stylized_small" id="1675" name="Google Shape;1675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3659873" y="1662359457"/>
              <a:ext cx="262075891" cy="1645826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6" name="Google Shape;1676;p26"/>
            <p:cNvCxnSpPr/>
            <p:nvPr/>
          </p:nvCxnSpPr>
          <p:spPr>
            <a:xfrm flipH="1" rot="-5400000">
              <a:off x="1686691344" y="1836285420"/>
              <a:ext cx="1919967" cy="38809942"/>
            </a:xfrm>
            <a:prstGeom prst="straightConnector1">
              <a:avLst/>
            </a:prstGeom>
            <a:noFill/>
            <a:ln cap="flat" cmpd="sng" w="127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677" name="Google Shape;1677;p26"/>
            <p:cNvGrpSpPr/>
            <p:nvPr/>
          </p:nvGrpSpPr>
          <p:grpSpPr>
            <a:xfrm flipH="1">
              <a:off x="346553930" y="1425906051"/>
              <a:ext cx="250556104" cy="168895356"/>
              <a:chOff x="4506912" y="5557837"/>
              <a:chExt cx="1198562" cy="1274762"/>
            </a:xfrm>
          </p:grpSpPr>
          <p:pic>
            <p:nvPicPr>
              <p:cNvPr descr="desktop_computer_stylized_medium" id="1678" name="Google Shape;1678;p2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9" name="Google Shape;1679;p2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0" name="Google Shape;1680;p26"/>
            <p:cNvGrpSpPr/>
            <p:nvPr/>
          </p:nvGrpSpPr>
          <p:grpSpPr>
            <a:xfrm flipH="1">
              <a:off x="154557113" y="1616362569"/>
              <a:ext cx="291835100" cy="183987887"/>
              <a:chOff x="4506912" y="5557837"/>
              <a:chExt cx="1198562" cy="1274762"/>
            </a:xfrm>
          </p:grpSpPr>
          <p:pic>
            <p:nvPicPr>
              <p:cNvPr descr="desktop_computer_stylized_medium" id="1681" name="Google Shape;1681;p2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2" name="Google Shape;1682;p2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3" name="Google Shape;1683;p26"/>
            <p:cNvGrpSpPr/>
            <p:nvPr/>
          </p:nvGrpSpPr>
          <p:grpSpPr>
            <a:xfrm flipH="1">
              <a:off x="443512457" y="1752916018"/>
              <a:ext cx="258235371" cy="158114585"/>
              <a:chOff x="4506912" y="5557837"/>
              <a:chExt cx="1198562" cy="1274762"/>
            </a:xfrm>
          </p:grpSpPr>
          <p:pic>
            <p:nvPicPr>
              <p:cNvPr descr="desktop_computer_stylized_medium" id="1684" name="Google Shape;1684;p2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5" name="Google Shape;1685;p2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6" name="Google Shape;1686;p26"/>
            <p:cNvGrpSpPr/>
            <p:nvPr/>
          </p:nvGrpSpPr>
          <p:grpSpPr>
            <a:xfrm>
              <a:off x="815025976" y="1745010089"/>
              <a:ext cx="258235956" cy="158833519"/>
              <a:chOff x="4506912" y="5557837"/>
              <a:chExt cx="1198562" cy="1274762"/>
            </a:xfrm>
          </p:grpSpPr>
          <p:pic>
            <p:nvPicPr>
              <p:cNvPr descr="desktop_computer_stylized_medium" id="1687" name="Google Shape;1687;p2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06912" y="5557837"/>
                <a:ext cx="1198562" cy="12747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8" name="Google Shape;1688;p26"/>
              <p:cNvSpPr/>
              <p:nvPr/>
            </p:nvSpPr>
            <p:spPr>
              <a:xfrm>
                <a:off x="4629150" y="5680075"/>
                <a:ext cx="565150" cy="584200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99"/>
                  </a:gs>
                </a:gsLst>
                <a:lin ang="135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iphone_stylized_small" id="1689" name="Google Shape;1689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5154059" y="99485208"/>
              <a:ext cx="82749700" cy="148467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690" name="Google Shape;1690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51515724" y="79057295"/>
              <a:ext cx="251515776" cy="40126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ccess_point_stylized_small" id="1691" name="Google Shape;1691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86539951" y="1663077887"/>
              <a:ext cx="249595804" cy="16602053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92" name="Google Shape;1692;p26"/>
            <p:cNvGrpSpPr/>
            <p:nvPr/>
          </p:nvGrpSpPr>
          <p:grpSpPr>
            <a:xfrm>
              <a:off x="1837409300" y="1637923497"/>
              <a:ext cx="137277375" cy="217766677"/>
              <a:chOff x="6572250" y="681037"/>
              <a:chExt cx="2262187" cy="3803650"/>
            </a:xfrm>
          </p:grpSpPr>
          <p:sp>
            <p:nvSpPr>
              <p:cNvPr id="1693" name="Google Shape;1693;p26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26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26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26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26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98" name="Google Shape;1698;p26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1699" name="Google Shape;1699;p26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0" name="Google Shape;1700;p26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01" name="Google Shape;1701;p26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2" name="Google Shape;1702;p26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1703" name="Google Shape;1703;p26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4" name="Google Shape;1704;p26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05" name="Google Shape;1705;p26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26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7" name="Google Shape;1707;p26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1708" name="Google Shape;1708;p26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9" name="Google Shape;1709;p26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10" name="Google Shape;1710;p26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11" name="Google Shape;1711;p26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1712" name="Google Shape;1712;p26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3" name="Google Shape;1713;p26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14" name="Google Shape;1714;p26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26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26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26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26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26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26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26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26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26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5" name="Google Shape;1725;p26"/>
            <p:cNvGrpSpPr/>
            <p:nvPr/>
          </p:nvGrpSpPr>
          <p:grpSpPr>
            <a:xfrm>
              <a:off x="1646372091" y="1774476975"/>
              <a:ext cx="137277980" cy="217766677"/>
              <a:chOff x="6572250" y="681037"/>
              <a:chExt cx="2262187" cy="3803650"/>
            </a:xfrm>
          </p:grpSpPr>
          <p:sp>
            <p:nvSpPr>
              <p:cNvPr id="1726" name="Google Shape;1726;p26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26"/>
              <p:cNvSpPr txBox="1"/>
              <p:nvPr/>
            </p:nvSpPr>
            <p:spPr>
              <a:xfrm>
                <a:off x="6683375" y="681037"/>
                <a:ext cx="1660525" cy="3627437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26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26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26"/>
              <p:cNvSpPr txBox="1"/>
              <p:nvPr/>
            </p:nvSpPr>
            <p:spPr>
              <a:xfrm>
                <a:off x="6683375" y="10953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31" name="Google Shape;1731;p26"/>
              <p:cNvGrpSpPr/>
              <p:nvPr/>
            </p:nvGrpSpPr>
            <p:grpSpPr>
              <a:xfrm>
                <a:off x="7537764" y="1057138"/>
                <a:ext cx="917248" cy="238468"/>
                <a:chOff x="973137" y="4073525"/>
                <a:chExt cx="1144587" cy="228600"/>
              </a:xfrm>
            </p:grpSpPr>
            <p:sp>
              <p:nvSpPr>
                <p:cNvPr id="1732" name="Google Shape;1732;p26"/>
                <p:cNvSpPr/>
                <p:nvPr/>
              </p:nvSpPr>
              <p:spPr>
                <a:xfrm>
                  <a:off x="973137" y="4073525"/>
                  <a:ext cx="1144587" cy="22860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3" name="Google Shape;1733;p26"/>
                <p:cNvSpPr/>
                <p:nvPr/>
              </p:nvSpPr>
              <p:spPr>
                <a:xfrm>
                  <a:off x="992187" y="4097337"/>
                  <a:ext cx="1104900" cy="180975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4" name="Google Shape;1734;p26"/>
              <p:cNvSpPr txBox="1"/>
              <p:nvPr/>
            </p:nvSpPr>
            <p:spPr>
              <a:xfrm>
                <a:off x="6699250" y="162242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35" name="Google Shape;1735;p26"/>
              <p:cNvGrpSpPr/>
              <p:nvPr/>
            </p:nvGrpSpPr>
            <p:grpSpPr>
              <a:xfrm>
                <a:off x="7537134" y="1571853"/>
                <a:ext cx="917248" cy="212725"/>
                <a:chOff x="976312" y="4070350"/>
                <a:chExt cx="1144587" cy="220662"/>
              </a:xfrm>
            </p:grpSpPr>
            <p:sp>
              <p:nvSpPr>
                <p:cNvPr id="1736" name="Google Shape;1736;p26"/>
                <p:cNvSpPr/>
                <p:nvPr/>
              </p:nvSpPr>
              <p:spPr>
                <a:xfrm>
                  <a:off x="976312" y="4070350"/>
                  <a:ext cx="1144587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7" name="Google Shape;1737;p26"/>
                <p:cNvSpPr/>
                <p:nvPr/>
              </p:nvSpPr>
              <p:spPr>
                <a:xfrm>
                  <a:off x="996950" y="4097337"/>
                  <a:ext cx="1104900" cy="16986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8" name="Google Shape;1738;p26"/>
              <p:cNvSpPr txBox="1"/>
              <p:nvPr/>
            </p:nvSpPr>
            <p:spPr>
              <a:xfrm>
                <a:off x="6699250" y="2149475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26"/>
              <p:cNvSpPr txBox="1"/>
              <p:nvPr/>
            </p:nvSpPr>
            <p:spPr>
              <a:xfrm>
                <a:off x="6715125" y="2627312"/>
                <a:ext cx="949325" cy="74612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40" name="Google Shape;1740;p26"/>
              <p:cNvGrpSpPr/>
              <p:nvPr/>
            </p:nvGrpSpPr>
            <p:grpSpPr>
              <a:xfrm>
                <a:off x="7521910" y="2613904"/>
                <a:ext cx="917554" cy="213844"/>
                <a:chOff x="981075" y="4105275"/>
                <a:chExt cx="1143000" cy="196850"/>
              </a:xfrm>
            </p:grpSpPr>
            <p:sp>
              <p:nvSpPr>
                <p:cNvPr id="1741" name="Google Shape;1741;p26"/>
                <p:cNvSpPr/>
                <p:nvPr/>
              </p:nvSpPr>
              <p:spPr>
                <a:xfrm>
                  <a:off x="981075" y="4105275"/>
                  <a:ext cx="1143000" cy="1968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2" name="Google Shape;1742;p26"/>
                <p:cNvSpPr/>
                <p:nvPr/>
              </p:nvSpPr>
              <p:spPr>
                <a:xfrm>
                  <a:off x="1000125" y="4105275"/>
                  <a:ext cx="1103312" cy="173037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43" name="Google Shape;1743;p26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44" name="Google Shape;1744;p26"/>
              <p:cNvGrpSpPr/>
              <p:nvPr/>
            </p:nvGrpSpPr>
            <p:grpSpPr>
              <a:xfrm>
                <a:off x="7521887" y="2111374"/>
                <a:ext cx="932846" cy="212725"/>
                <a:chOff x="973137" y="4081462"/>
                <a:chExt cx="1162050" cy="212725"/>
              </a:xfrm>
            </p:grpSpPr>
            <p:sp>
              <p:nvSpPr>
                <p:cNvPr id="1745" name="Google Shape;1745;p26"/>
                <p:cNvSpPr/>
                <p:nvPr/>
              </p:nvSpPr>
              <p:spPr>
                <a:xfrm>
                  <a:off x="973137" y="4081462"/>
                  <a:ext cx="1162050" cy="21272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6" name="Google Shape;1746;p26"/>
                <p:cNvSpPr/>
                <p:nvPr/>
              </p:nvSpPr>
              <p:spPr>
                <a:xfrm>
                  <a:off x="992187" y="4106862"/>
                  <a:ext cx="1143000" cy="163512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47" name="Google Shape;1747;p26"/>
              <p:cNvSpPr txBox="1"/>
              <p:nvPr/>
            </p:nvSpPr>
            <p:spPr>
              <a:xfrm>
                <a:off x="8328025" y="681037"/>
                <a:ext cx="111125" cy="3627437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26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26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26"/>
              <p:cNvSpPr/>
              <p:nvPr/>
            </p:nvSpPr>
            <p:spPr>
              <a:xfrm>
                <a:off x="8755062" y="4144962"/>
                <a:ext cx="79375" cy="150812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26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26"/>
              <p:cNvSpPr/>
              <p:nvPr/>
            </p:nvSpPr>
            <p:spPr>
              <a:xfrm>
                <a:off x="6572250" y="4246562"/>
                <a:ext cx="1898650" cy="23812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26"/>
              <p:cNvSpPr/>
              <p:nvPr/>
            </p:nvSpPr>
            <p:spPr>
              <a:xfrm>
                <a:off x="6683375" y="4308475"/>
                <a:ext cx="1692275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26"/>
              <p:cNvSpPr/>
              <p:nvPr/>
            </p:nvSpPr>
            <p:spPr>
              <a:xfrm>
                <a:off x="6840537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26"/>
              <p:cNvSpPr/>
              <p:nvPr/>
            </p:nvSpPr>
            <p:spPr>
              <a:xfrm>
                <a:off x="7126287" y="3781425"/>
                <a:ext cx="252412" cy="2254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26"/>
              <p:cNvSpPr/>
              <p:nvPr/>
            </p:nvSpPr>
            <p:spPr>
              <a:xfrm>
                <a:off x="7394575" y="3781425"/>
                <a:ext cx="252412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26"/>
              <p:cNvSpPr txBox="1"/>
              <p:nvPr/>
            </p:nvSpPr>
            <p:spPr>
              <a:xfrm>
                <a:off x="8043862" y="2916237"/>
                <a:ext cx="127000" cy="1204912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antenna_stylized" id="1758" name="Google Shape;1758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0478586" y="298261815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759" name="Google Shape;1759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 rot="120000">
              <a:off x="76024047" y="410753873"/>
              <a:ext cx="264394365" cy="72214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0" name="Google Shape;1760;p26"/>
            <p:cNvSpPr/>
            <p:nvPr/>
          </p:nvSpPr>
          <p:spPr>
            <a:xfrm>
              <a:off x="163645467" y="340678214"/>
              <a:ext cx="212811042" cy="94242178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761" name="Google Shape;1761;p2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74126926" y="343101688"/>
              <a:ext cx="193378558" cy="857589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2" name="Google Shape;1762;p26"/>
            <p:cNvSpPr/>
            <p:nvPr/>
          </p:nvSpPr>
          <p:spPr>
            <a:xfrm>
              <a:off x="202391975" y="337898033"/>
              <a:ext cx="180306442" cy="17536797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6"/>
            <p:cNvSpPr/>
            <p:nvPr/>
          </p:nvSpPr>
          <p:spPr>
            <a:xfrm>
              <a:off x="161760967" y="337755443"/>
              <a:ext cx="50052198" cy="7299846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6"/>
            <p:cNvSpPr/>
            <p:nvPr/>
          </p:nvSpPr>
          <p:spPr>
            <a:xfrm>
              <a:off x="327463720" y="350800684"/>
              <a:ext cx="53938698" cy="8426183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161172214" y="407046973"/>
              <a:ext cx="197854040" cy="28443873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333470409" y="351513752"/>
              <a:ext cx="50523271" cy="84618580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6"/>
            <p:cNvSpPr/>
            <p:nvPr/>
          </p:nvSpPr>
          <p:spPr>
            <a:xfrm>
              <a:off x="161407776" y="410824947"/>
              <a:ext cx="175948860" cy="2808712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8" name="Google Shape;1768;p26"/>
            <p:cNvGrpSpPr/>
            <p:nvPr/>
          </p:nvGrpSpPr>
          <p:grpSpPr>
            <a:xfrm>
              <a:off x="158463491" y="440837044"/>
              <a:ext cx="59709485" cy="16681145"/>
              <a:chOff x="2762250" y="4194175"/>
              <a:chExt cx="1193800" cy="519112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26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26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5" name="Google Shape;1775;p26"/>
            <p:cNvSpPr/>
            <p:nvPr/>
          </p:nvSpPr>
          <p:spPr>
            <a:xfrm>
              <a:off x="260688029" y="443332020"/>
              <a:ext cx="72311127" cy="36641838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6"/>
            <p:cNvSpPr/>
            <p:nvPr/>
          </p:nvSpPr>
          <p:spPr>
            <a:xfrm>
              <a:off x="76142114" y="446254791"/>
              <a:ext cx="185017161" cy="3343382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76260048" y="440124409"/>
              <a:ext cx="2002208" cy="677232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6"/>
            <p:cNvSpPr/>
            <p:nvPr/>
          </p:nvSpPr>
          <p:spPr>
            <a:xfrm>
              <a:off x="76377981" y="412535809"/>
              <a:ext cx="85972224" cy="28016048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6"/>
            <p:cNvSpPr/>
            <p:nvPr/>
          </p:nvSpPr>
          <p:spPr>
            <a:xfrm>
              <a:off x="82148498" y="441550090"/>
              <a:ext cx="175477792" cy="32150794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6"/>
            <p:cNvSpPr/>
            <p:nvPr/>
          </p:nvSpPr>
          <p:spPr>
            <a:xfrm flipH="1" rot="10800000">
              <a:off x="257390461" y="439268860"/>
              <a:ext cx="71604213" cy="3329121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aptop_keyboard" id="1781" name="Google Shape;1781;p2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 rot="120000">
              <a:off x="1025262656" y="1969964145"/>
              <a:ext cx="235195757" cy="71870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2" name="Google Shape;1782;p26"/>
            <p:cNvSpPr/>
            <p:nvPr/>
          </p:nvSpPr>
          <p:spPr>
            <a:xfrm>
              <a:off x="1103021046" y="1899531457"/>
              <a:ext cx="189117130" cy="941498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783" name="Google Shape;1783;p2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12620899" y="1901687203"/>
              <a:ext cx="171837415" cy="86244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4" name="Google Shape;1784;p26"/>
            <p:cNvSpPr/>
            <p:nvPr/>
          </p:nvSpPr>
          <p:spPr>
            <a:xfrm>
              <a:off x="1137580456" y="1896656596"/>
              <a:ext cx="160317608" cy="17967340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1102061426" y="1896656596"/>
              <a:ext cx="44159257" cy="73307667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1248938691" y="1909593126"/>
              <a:ext cx="47999194" cy="8408798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1101101197" y="1965651880"/>
              <a:ext cx="175677358" cy="28748106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1253738922" y="1910311556"/>
              <a:ext cx="45118939" cy="84806914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1101101197" y="1969964284"/>
              <a:ext cx="156477676" cy="28029177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0" name="Google Shape;1790;p26"/>
            <p:cNvGrpSpPr/>
            <p:nvPr/>
          </p:nvGrpSpPr>
          <p:grpSpPr>
            <a:xfrm>
              <a:off x="1099181397" y="1999430738"/>
              <a:ext cx="52799415" cy="17248863"/>
              <a:chOff x="2762250" y="4194175"/>
              <a:chExt cx="1193800" cy="519112"/>
            </a:xfrm>
          </p:grpSpPr>
          <p:sp>
            <p:nvSpPr>
              <p:cNvPr id="1791" name="Google Shape;1791;p26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26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26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26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26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26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7" name="Google Shape;1797;p26"/>
            <p:cNvSpPr/>
            <p:nvPr/>
          </p:nvSpPr>
          <p:spPr>
            <a:xfrm>
              <a:off x="1189419724" y="2002305496"/>
              <a:ext cx="64319224" cy="3665406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6"/>
            <p:cNvSpPr/>
            <p:nvPr/>
          </p:nvSpPr>
          <p:spPr>
            <a:xfrm>
              <a:off x="1025262906" y="2005180356"/>
              <a:ext cx="164156945" cy="3306032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6"/>
            <p:cNvSpPr/>
            <p:nvPr/>
          </p:nvSpPr>
          <p:spPr>
            <a:xfrm>
              <a:off x="1026222526" y="1998712205"/>
              <a:ext cx="960286" cy="7187026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6"/>
            <p:cNvSpPr/>
            <p:nvPr/>
          </p:nvSpPr>
          <p:spPr>
            <a:xfrm>
              <a:off x="1026222526" y="1971401601"/>
              <a:ext cx="75839029" cy="2802917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6"/>
            <p:cNvSpPr/>
            <p:nvPr/>
          </p:nvSpPr>
          <p:spPr>
            <a:xfrm>
              <a:off x="1031022757" y="2000149749"/>
              <a:ext cx="155517387" cy="32341393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6"/>
            <p:cNvSpPr/>
            <p:nvPr/>
          </p:nvSpPr>
          <p:spPr>
            <a:xfrm flipH="1" rot="10800000">
              <a:off x="1186539951" y="1997993279"/>
              <a:ext cx="63358937" cy="337792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3" name="Google Shape;1803;p26"/>
            <p:cNvGrpSpPr/>
            <p:nvPr/>
          </p:nvGrpSpPr>
          <p:grpSpPr>
            <a:xfrm>
              <a:off x="243591005" y="814290336"/>
              <a:ext cx="193201280" cy="113585584"/>
              <a:chOff x="0" y="0"/>
              <a:chExt cx="2147483646" cy="2147483647"/>
            </a:xfrm>
          </p:grpSpPr>
          <p:pic>
            <p:nvPicPr>
              <p:cNvPr descr="laptop_keyboard" id="1804" name="Google Shape;1804;p26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 flipH="1" rot="120000">
                <a:off x="13389827" y="1063494985"/>
                <a:ext cx="1830366659" cy="1042642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5" name="Google Shape;1805;p26"/>
              <p:cNvSpPr/>
              <p:nvPr/>
            </p:nvSpPr>
            <p:spPr>
              <a:xfrm>
                <a:off x="620847312" y="41704760"/>
                <a:ext cx="1470685623" cy="1365858137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screen" id="1806" name="Google Shape;1806;p26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692783636" y="72982090"/>
                <a:ext cx="1342799908" cy="12511706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7" name="Google Shape;1807;p26"/>
              <p:cNvSpPr/>
              <p:nvPr/>
            </p:nvSpPr>
            <p:spPr>
              <a:xfrm>
                <a:off x="892602811" y="0"/>
                <a:ext cx="1246885594" cy="260657299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EAEAEA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26"/>
              <p:cNvSpPr/>
              <p:nvPr/>
            </p:nvSpPr>
            <p:spPr>
              <a:xfrm>
                <a:off x="612854951" y="0"/>
                <a:ext cx="343690325" cy="1063495097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26"/>
              <p:cNvSpPr/>
              <p:nvPr/>
            </p:nvSpPr>
            <p:spPr>
              <a:xfrm>
                <a:off x="1755831086" y="187675560"/>
                <a:ext cx="375666772" cy="121988820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26"/>
              <p:cNvSpPr/>
              <p:nvPr/>
            </p:nvSpPr>
            <p:spPr>
              <a:xfrm>
                <a:off x="604860053" y="1000935771"/>
                <a:ext cx="1366781029" cy="417056920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0000CC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26"/>
              <p:cNvSpPr/>
              <p:nvPr/>
            </p:nvSpPr>
            <p:spPr>
              <a:xfrm>
                <a:off x="1795797966" y="198098027"/>
                <a:ext cx="351685677" cy="1230317925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26"/>
              <p:cNvSpPr/>
              <p:nvPr/>
            </p:nvSpPr>
            <p:spPr>
              <a:xfrm>
                <a:off x="604860053" y="1063495395"/>
                <a:ext cx="1222909586" cy="406627217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0000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13" name="Google Shape;1813;p26"/>
              <p:cNvGrpSpPr/>
              <p:nvPr/>
            </p:nvGrpSpPr>
            <p:grpSpPr>
              <a:xfrm>
                <a:off x="588875607" y="1490975241"/>
                <a:ext cx="407638215" cy="250234141"/>
                <a:chOff x="2762250" y="4194175"/>
                <a:chExt cx="1193800" cy="519112"/>
              </a:xfrm>
            </p:grpSpPr>
            <p:sp>
              <p:nvSpPr>
                <p:cNvPr id="1814" name="Google Shape;1814;p26"/>
                <p:cNvSpPr/>
                <p:nvPr/>
              </p:nvSpPr>
              <p:spPr>
                <a:xfrm>
                  <a:off x="2762250" y="4194175"/>
                  <a:ext cx="1193800" cy="519112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5" name="Google Shape;1815;p26"/>
                <p:cNvSpPr/>
                <p:nvPr/>
              </p:nvSpPr>
              <p:spPr>
                <a:xfrm>
                  <a:off x="2784475" y="4205287"/>
                  <a:ext cx="1152525" cy="493712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4D4D4D"/>
                    </a:gs>
                  </a:gsLst>
                  <a:lin ang="81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6" name="Google Shape;1816;p26"/>
                <p:cNvSpPr/>
                <p:nvPr/>
              </p:nvSpPr>
              <p:spPr>
                <a:xfrm>
                  <a:off x="2870200" y="4397375"/>
                  <a:ext cx="409575" cy="15875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7" name="Google Shape;1817;p26"/>
                <p:cNvSpPr/>
                <p:nvPr/>
              </p:nvSpPr>
              <p:spPr>
                <a:xfrm>
                  <a:off x="2855912" y="4470400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8" name="Google Shape;1818;p26"/>
                <p:cNvSpPr/>
                <p:nvPr/>
              </p:nvSpPr>
              <p:spPr>
                <a:xfrm>
                  <a:off x="3206750" y="4498975"/>
                  <a:ext cx="409575" cy="161925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9" name="Google Shape;1819;p26"/>
                <p:cNvSpPr/>
                <p:nvPr/>
              </p:nvSpPr>
              <p:spPr>
                <a:xfrm>
                  <a:off x="3192462" y="4575175"/>
                  <a:ext cx="307975" cy="100012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20" name="Google Shape;1820;p26"/>
              <p:cNvSpPr/>
              <p:nvPr/>
            </p:nvSpPr>
            <p:spPr>
              <a:xfrm>
                <a:off x="1292246236" y="1532680159"/>
                <a:ext cx="503552472" cy="53175084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26"/>
              <p:cNvSpPr/>
              <p:nvPr/>
            </p:nvSpPr>
            <p:spPr>
              <a:xfrm>
                <a:off x="21384713" y="1574386575"/>
                <a:ext cx="1278857014" cy="479615464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26"/>
              <p:cNvSpPr/>
              <p:nvPr/>
            </p:nvSpPr>
            <p:spPr>
              <a:xfrm>
                <a:off x="21384713" y="1480551277"/>
                <a:ext cx="7990337" cy="104264227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26"/>
              <p:cNvSpPr/>
              <p:nvPr/>
            </p:nvSpPr>
            <p:spPr>
              <a:xfrm>
                <a:off x="21384713" y="1084348603"/>
                <a:ext cx="591471393" cy="406627209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26"/>
              <p:cNvSpPr/>
              <p:nvPr/>
            </p:nvSpPr>
            <p:spPr>
              <a:xfrm>
                <a:off x="61346518" y="1501404485"/>
                <a:ext cx="1214914209" cy="469185753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6"/>
              <p:cNvSpPr/>
              <p:nvPr/>
            </p:nvSpPr>
            <p:spPr>
              <a:xfrm flipH="1" rot="10800000">
                <a:off x="1268269153" y="1470121611"/>
                <a:ext cx="495557094" cy="49004517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desktop_computer_stylized_medium" id="1826" name="Google Shape;1826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576950137" y="867474329"/>
              <a:ext cx="207356517" cy="151646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7" name="Google Shape;1827;p26"/>
            <p:cNvSpPr/>
            <p:nvPr/>
          </p:nvSpPr>
          <p:spPr>
            <a:xfrm flipH="1">
              <a:off x="665385230" y="882015862"/>
              <a:ext cx="97773225" cy="69496623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laptop_keyboard" id="1828" name="Google Shape;1828;p2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flipH="1" rot="120000">
              <a:off x="1286378538" y="1941215996"/>
              <a:ext cx="235195757" cy="71870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9" name="Google Shape;1829;p26"/>
            <p:cNvSpPr/>
            <p:nvPr/>
          </p:nvSpPr>
          <p:spPr>
            <a:xfrm>
              <a:off x="1364136928" y="1870783308"/>
              <a:ext cx="189117130" cy="94149822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1830" name="Google Shape;1830;p2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373736781" y="1872939054"/>
              <a:ext cx="171837415" cy="86244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1" name="Google Shape;1831;p26"/>
            <p:cNvSpPr/>
            <p:nvPr/>
          </p:nvSpPr>
          <p:spPr>
            <a:xfrm>
              <a:off x="1398696338" y="1867908447"/>
              <a:ext cx="160317608" cy="17967340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EAEAEA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1363177003" y="1867908447"/>
              <a:ext cx="44159257" cy="73307667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1510054268" y="1880844978"/>
              <a:ext cx="47999194" cy="84087984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1362216774" y="1936903959"/>
              <a:ext cx="175677358" cy="28748106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1514854499" y="1881563636"/>
              <a:ext cx="45118939" cy="84806914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1362216774" y="1941216136"/>
              <a:ext cx="156477676" cy="28029177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0000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7" name="Google Shape;1837;p26"/>
            <p:cNvGrpSpPr/>
            <p:nvPr/>
          </p:nvGrpSpPr>
          <p:grpSpPr>
            <a:xfrm>
              <a:off x="1360296974" y="1970682589"/>
              <a:ext cx="52799415" cy="17248863"/>
              <a:chOff x="2762250" y="4194175"/>
              <a:chExt cx="1193800" cy="519112"/>
            </a:xfrm>
          </p:grpSpPr>
          <p:sp>
            <p:nvSpPr>
              <p:cNvPr id="1838" name="Google Shape;1838;p26"/>
              <p:cNvSpPr/>
              <p:nvPr/>
            </p:nvSpPr>
            <p:spPr>
              <a:xfrm>
                <a:off x="2762250" y="4194175"/>
                <a:ext cx="1193800" cy="519112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26"/>
              <p:cNvSpPr/>
              <p:nvPr/>
            </p:nvSpPr>
            <p:spPr>
              <a:xfrm>
                <a:off x="2784475" y="4205287"/>
                <a:ext cx="1152525" cy="493712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rgbClr val="4D4D4D"/>
                  </a:gs>
                </a:gsLst>
                <a:lin ang="81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26"/>
              <p:cNvSpPr/>
              <p:nvPr/>
            </p:nvSpPr>
            <p:spPr>
              <a:xfrm>
                <a:off x="2870200" y="4397375"/>
                <a:ext cx="409575" cy="15875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26"/>
              <p:cNvSpPr/>
              <p:nvPr/>
            </p:nvSpPr>
            <p:spPr>
              <a:xfrm>
                <a:off x="2855912" y="4470400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26"/>
              <p:cNvSpPr/>
              <p:nvPr/>
            </p:nvSpPr>
            <p:spPr>
              <a:xfrm>
                <a:off x="3206750" y="4498975"/>
                <a:ext cx="409575" cy="161925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26"/>
              <p:cNvSpPr/>
              <p:nvPr/>
            </p:nvSpPr>
            <p:spPr>
              <a:xfrm>
                <a:off x="3192462" y="4575175"/>
                <a:ext cx="307975" cy="100012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4" name="Google Shape;1844;p26"/>
            <p:cNvSpPr/>
            <p:nvPr/>
          </p:nvSpPr>
          <p:spPr>
            <a:xfrm>
              <a:off x="1450535301" y="1973557575"/>
              <a:ext cx="64319224" cy="36654061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1286378484" y="1976432207"/>
              <a:ext cx="164156945" cy="3306032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1287338103" y="1969964284"/>
              <a:ext cx="960286" cy="7187026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1287338103" y="1942653452"/>
              <a:ext cx="75839029" cy="28029177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1292138334" y="1971401601"/>
              <a:ext cx="155517387" cy="32341393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26"/>
            <p:cNvSpPr/>
            <p:nvPr/>
          </p:nvSpPr>
          <p:spPr>
            <a:xfrm flipH="1" rot="10800000">
              <a:off x="1447655832" y="1969245358"/>
              <a:ext cx="63358937" cy="337792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0" name="Google Shape;1850;p26"/>
            <p:cNvGrpSpPr/>
            <p:nvPr/>
          </p:nvGrpSpPr>
          <p:grpSpPr>
            <a:xfrm>
              <a:off x="695028343" y="502373348"/>
              <a:ext cx="236155248" cy="76900958"/>
              <a:chOff x="7381875" y="1792287"/>
              <a:chExt cx="390524" cy="150812"/>
            </a:xfrm>
          </p:grpSpPr>
          <p:sp>
            <p:nvSpPr>
              <p:cNvPr id="1851" name="Google Shape;1851;p26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26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26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54" name="Google Shape;1854;p26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855" name="Google Shape;1855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56" name="Google Shape;1856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57" name="Google Shape;1857;p26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58" name="Google Shape;1858;p26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859" name="Google Shape;1859;p26"/>
            <p:cNvGrpSpPr/>
            <p:nvPr/>
          </p:nvGrpSpPr>
          <p:grpSpPr>
            <a:xfrm>
              <a:off x="513591059" y="1021995107"/>
              <a:ext cx="236155248" cy="76901409"/>
              <a:chOff x="7381875" y="1792287"/>
              <a:chExt cx="390524" cy="150812"/>
            </a:xfrm>
          </p:grpSpPr>
          <p:sp>
            <p:nvSpPr>
              <p:cNvPr id="1860" name="Google Shape;1860;p26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26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26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63" name="Google Shape;1863;p26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1864" name="Google Shape;1864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5" name="Google Shape;1865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66" name="Google Shape;1866;p26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67" name="Google Shape;1867;p26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868" name="Google Shape;1868;p26"/>
            <p:cNvGrpSpPr/>
            <p:nvPr/>
          </p:nvGrpSpPr>
          <p:grpSpPr>
            <a:xfrm>
              <a:off x="632629119" y="1570365577"/>
              <a:ext cx="373434080" cy="112117219"/>
              <a:chOff x="3740150" y="2063750"/>
              <a:chExt cx="881062" cy="307974"/>
            </a:xfrm>
          </p:grpSpPr>
          <p:sp>
            <p:nvSpPr>
              <p:cNvPr id="1869" name="Google Shape;1869;p26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26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26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72" name="Google Shape;1872;p26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1873" name="Google Shape;1873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4" name="Google Shape;1874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75" name="Google Shape;1875;p26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76" name="Google Shape;1876;p26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877" name="Google Shape;1877;p26"/>
            <p:cNvGrpSpPr/>
            <p:nvPr/>
          </p:nvGrpSpPr>
          <p:grpSpPr>
            <a:xfrm>
              <a:off x="1068461901" y="1415125733"/>
              <a:ext cx="373434080" cy="112117219"/>
              <a:chOff x="3740150" y="2063750"/>
              <a:chExt cx="881062" cy="307974"/>
            </a:xfrm>
          </p:grpSpPr>
          <p:sp>
            <p:nvSpPr>
              <p:cNvPr id="1878" name="Google Shape;1878;p26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26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26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1" name="Google Shape;1881;p26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1882" name="Google Shape;1882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3" name="Google Shape;1883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84" name="Google Shape;1884;p26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85" name="Google Shape;1885;p26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886" name="Google Shape;1886;p26"/>
            <p:cNvGrpSpPr/>
            <p:nvPr/>
          </p:nvGrpSpPr>
          <p:grpSpPr>
            <a:xfrm>
              <a:off x="1440935712" y="1551679211"/>
              <a:ext cx="373434080" cy="112117219"/>
              <a:chOff x="3740150" y="2063750"/>
              <a:chExt cx="881062" cy="307974"/>
            </a:xfrm>
          </p:grpSpPr>
          <p:sp>
            <p:nvSpPr>
              <p:cNvPr id="1887" name="Google Shape;1887;p26"/>
              <p:cNvSpPr/>
              <p:nvPr/>
            </p:nvSpPr>
            <p:spPr>
              <a:xfrm>
                <a:off x="3741737" y="2198687"/>
                <a:ext cx="874712" cy="1730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26"/>
              <p:cNvSpPr txBox="1"/>
              <p:nvPr/>
            </p:nvSpPr>
            <p:spPr>
              <a:xfrm>
                <a:off x="3741737" y="2181225"/>
                <a:ext cx="879475" cy="104775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26"/>
              <p:cNvSpPr/>
              <p:nvPr/>
            </p:nvSpPr>
            <p:spPr>
              <a:xfrm>
                <a:off x="3740150" y="2063750"/>
                <a:ext cx="874712" cy="201612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90" name="Google Shape;1890;p26"/>
              <p:cNvGrpSpPr/>
              <p:nvPr/>
            </p:nvGrpSpPr>
            <p:grpSpPr>
              <a:xfrm>
                <a:off x="3917950" y="2114550"/>
                <a:ext cx="492125" cy="95250"/>
                <a:chOff x="3917950" y="2114550"/>
                <a:chExt cx="492125" cy="95250"/>
              </a:xfrm>
            </p:grpSpPr>
            <p:sp>
              <p:nvSpPr>
                <p:cNvPr id="1891" name="Google Shape;1891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93" name="Google Shape;1893;p26"/>
              <p:cNvCxnSpPr/>
              <p:nvPr/>
            </p:nvCxnSpPr>
            <p:spPr>
              <a:xfrm>
                <a:off x="3741737" y="2160587"/>
                <a:ext cx="0" cy="13493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94" name="Google Shape;1894;p26"/>
              <p:cNvCxnSpPr/>
              <p:nvPr/>
            </p:nvCxnSpPr>
            <p:spPr>
              <a:xfrm>
                <a:off x="4614862" y="2163762"/>
                <a:ext cx="0" cy="130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895" name="Google Shape;1895;p26"/>
            <p:cNvGrpSpPr/>
            <p:nvPr/>
          </p:nvGrpSpPr>
          <p:grpSpPr>
            <a:xfrm>
              <a:off x="460792289" y="792729276"/>
              <a:ext cx="190076816" cy="151646056"/>
              <a:chOff x="0" y="0"/>
              <a:chExt cx="2147483647" cy="2147483647"/>
            </a:xfrm>
          </p:grpSpPr>
          <p:pic>
            <p:nvPicPr>
              <p:cNvPr descr="fridge2.png" id="1896" name="Google Shape;1896;p26"/>
              <p:cNvPicPr preferRelativeResize="0"/>
              <p:nvPr/>
            </p:nvPicPr>
            <p:blipFill rotWithShape="1">
              <a:blip r:embed="rId17">
                <a:alphaModFix/>
              </a:blip>
              <a:srcRect b="0" l="0" r="0" t="0"/>
              <a:stretch/>
            </p:blipFill>
            <p:spPr>
              <a:xfrm>
                <a:off x="615641370" y="322664325"/>
                <a:ext cx="1169882637" cy="182481932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1897" name="Google Shape;1897;p26"/>
              <p:cNvPicPr preferRelativeResize="0"/>
              <p:nvPr/>
            </p:nvPicPr>
            <p:blipFill rotWithShape="1">
              <a:blip r:embed="rId18">
                <a:alphaModFix/>
              </a:blip>
              <a:srcRect b="0" l="0" r="0" t="0"/>
              <a:stretch/>
            </p:blipFill>
            <p:spPr>
              <a:xfrm>
                <a:off x="0" y="0"/>
                <a:ext cx="2147483647" cy="9072307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car_icon_small" id="1898" name="Google Shape;1898;p2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08468060" y="163145767"/>
              <a:ext cx="513591094" cy="761824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ight2.png" id="1899" name="Google Shape;1899;p2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>
              <a:off x="910064873" y="287481088"/>
              <a:ext cx="55679066" cy="1839878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900" name="Google Shape;1900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91986355" y="254420763"/>
              <a:ext cx="321594887" cy="101337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901" name="Google Shape;1901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37105847" y="136553535"/>
              <a:ext cx="320634620" cy="1013372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02" name="Google Shape;1902;p26"/>
            <p:cNvGrpSpPr/>
            <p:nvPr/>
          </p:nvGrpSpPr>
          <p:grpSpPr>
            <a:xfrm>
              <a:off x="616012749" y="1563826303"/>
              <a:ext cx="399211198" cy="122039563"/>
              <a:chOff x="0" y="0"/>
              <a:chExt cx="2147483647" cy="2147483647"/>
            </a:xfrm>
          </p:grpSpPr>
          <p:sp>
            <p:nvSpPr>
              <p:cNvPr id="1903" name="Google Shape;1903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10" name="Google Shape;1910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911" name="Google Shape;1911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912" name="Google Shape;1912;p26"/>
            <p:cNvGrpSpPr/>
            <p:nvPr/>
          </p:nvGrpSpPr>
          <p:grpSpPr>
            <a:xfrm>
              <a:off x="1046898111" y="1412026778"/>
              <a:ext cx="399211198" cy="122039563"/>
              <a:chOff x="0" y="0"/>
              <a:chExt cx="2147483647" cy="2147483647"/>
            </a:xfrm>
          </p:grpSpPr>
          <p:sp>
            <p:nvSpPr>
              <p:cNvPr id="1913" name="Google Shape;1913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20" name="Google Shape;1920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921" name="Google Shape;1921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922" name="Google Shape;1922;p26"/>
            <p:cNvGrpSpPr/>
            <p:nvPr/>
          </p:nvGrpSpPr>
          <p:grpSpPr>
            <a:xfrm>
              <a:off x="1428142888" y="1546605087"/>
              <a:ext cx="399211198" cy="122039563"/>
              <a:chOff x="0" y="0"/>
              <a:chExt cx="2147483647" cy="2147483647"/>
            </a:xfrm>
          </p:grpSpPr>
          <p:sp>
            <p:nvSpPr>
              <p:cNvPr id="1923" name="Google Shape;1923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30" name="Google Shape;1930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931" name="Google Shape;1931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932" name="Google Shape;1932;p26"/>
            <p:cNvGrpSpPr/>
            <p:nvPr/>
          </p:nvGrpSpPr>
          <p:grpSpPr>
            <a:xfrm>
              <a:off x="512879181" y="1012239403"/>
              <a:ext cx="257060402" cy="103365978"/>
              <a:chOff x="0" y="0"/>
              <a:chExt cx="2147483647" cy="2147483647"/>
            </a:xfrm>
          </p:grpSpPr>
          <p:sp>
            <p:nvSpPr>
              <p:cNvPr id="1933" name="Google Shape;1933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40" name="Google Shape;1940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941" name="Google Shape;1941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942" name="Google Shape;1942;p26"/>
            <p:cNvGrpSpPr/>
            <p:nvPr/>
          </p:nvGrpSpPr>
          <p:grpSpPr>
            <a:xfrm>
              <a:off x="692638983" y="496941596"/>
              <a:ext cx="243742783" cy="91816024"/>
              <a:chOff x="0" y="0"/>
              <a:chExt cx="2147483647" cy="2147483647"/>
            </a:xfrm>
          </p:grpSpPr>
          <p:sp>
            <p:nvSpPr>
              <p:cNvPr id="1943" name="Google Shape;1943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50" name="Google Shape;1950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951" name="Google Shape;1951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952" name="Google Shape;1952;p26"/>
            <p:cNvGrpSpPr/>
            <p:nvPr/>
          </p:nvGrpSpPr>
          <p:grpSpPr>
            <a:xfrm>
              <a:off x="1497614891" y="454740708"/>
              <a:ext cx="252898254" cy="85894367"/>
              <a:chOff x="0" y="0"/>
              <a:chExt cx="2147483647" cy="2147483647"/>
            </a:xfrm>
          </p:grpSpPr>
          <p:sp>
            <p:nvSpPr>
              <p:cNvPr id="1953" name="Google Shape;1953;p26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26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26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26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26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26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26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60" name="Google Shape;1960;p26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961" name="Google Shape;1961;p26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962" name="Google Shape;1962;p26"/>
            <p:cNvGrpSpPr/>
            <p:nvPr/>
          </p:nvGrpSpPr>
          <p:grpSpPr>
            <a:xfrm>
              <a:off x="1200421395" y="498427877"/>
              <a:ext cx="252898254" cy="85894367"/>
              <a:chOff x="0" y="0"/>
              <a:chExt cx="2147483647" cy="2147483647"/>
            </a:xfrm>
          </p:grpSpPr>
          <p:sp>
            <p:nvSpPr>
              <p:cNvPr id="1963" name="Google Shape;1963;p26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26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26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26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26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26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26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70" name="Google Shape;1970;p26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971" name="Google Shape;1971;p26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972" name="Google Shape;1972;p26"/>
            <p:cNvGrpSpPr/>
            <p:nvPr/>
          </p:nvGrpSpPr>
          <p:grpSpPr>
            <a:xfrm>
              <a:off x="1205217969" y="619138253"/>
              <a:ext cx="252898254" cy="85894367"/>
              <a:chOff x="0" y="0"/>
              <a:chExt cx="2147483647" cy="2147483647"/>
            </a:xfrm>
          </p:grpSpPr>
          <p:sp>
            <p:nvSpPr>
              <p:cNvPr id="1973" name="Google Shape;1973;p26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26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26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26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26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26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26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80" name="Google Shape;1980;p26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981" name="Google Shape;1981;p26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982" name="Google Shape;1982;p26"/>
            <p:cNvGrpSpPr/>
            <p:nvPr/>
          </p:nvGrpSpPr>
          <p:grpSpPr>
            <a:xfrm>
              <a:off x="1140936863" y="1018196372"/>
              <a:ext cx="252898254" cy="85894367"/>
              <a:chOff x="0" y="0"/>
              <a:chExt cx="2147483647" cy="2147483647"/>
            </a:xfrm>
          </p:grpSpPr>
          <p:sp>
            <p:nvSpPr>
              <p:cNvPr id="1983" name="Google Shape;1983;p26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26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26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26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26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26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26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90" name="Google Shape;1990;p26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1991" name="Google Shape;1991;p26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1992" name="Google Shape;1992;p26"/>
            <p:cNvGrpSpPr/>
            <p:nvPr/>
          </p:nvGrpSpPr>
          <p:grpSpPr>
            <a:xfrm>
              <a:off x="1539881275" y="1021787381"/>
              <a:ext cx="252898254" cy="85894367"/>
              <a:chOff x="0" y="0"/>
              <a:chExt cx="2147483647" cy="2147483647"/>
            </a:xfrm>
          </p:grpSpPr>
          <p:sp>
            <p:nvSpPr>
              <p:cNvPr id="1993" name="Google Shape;1993;p26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26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26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26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26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26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26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00" name="Google Shape;2000;p26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001" name="Google Shape;2001;p26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002" name="Google Shape;2002;p26"/>
            <p:cNvGrpSpPr/>
            <p:nvPr/>
          </p:nvGrpSpPr>
          <p:grpSpPr>
            <a:xfrm>
              <a:off x="1353698307" y="1150102186"/>
              <a:ext cx="252898254" cy="85894367"/>
              <a:chOff x="0" y="0"/>
              <a:chExt cx="2147483647" cy="2147483647"/>
            </a:xfrm>
          </p:grpSpPr>
          <p:sp>
            <p:nvSpPr>
              <p:cNvPr id="2003" name="Google Shape;2003;p26"/>
              <p:cNvSpPr/>
              <p:nvPr/>
            </p:nvSpPr>
            <p:spPr>
              <a:xfrm flipH="1" rot="10800000">
                <a:off x="6032993" y="606867287"/>
                <a:ext cx="2141450653" cy="1540616359"/>
              </a:xfrm>
              <a:prstGeom prst="ellipse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BFBFBF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26"/>
              <p:cNvSpPr txBox="1"/>
              <p:nvPr/>
            </p:nvSpPr>
            <p:spPr>
              <a:xfrm>
                <a:off x="0" y="823693644"/>
                <a:ext cx="2147482774" cy="559185609"/>
              </a:xfrm>
              <a:prstGeom prst="rect">
                <a:avLst/>
              </a:prstGeom>
              <a:gradFill>
                <a:gsLst>
                  <a:gs pos="0">
                    <a:srgbClr val="7F7F7F"/>
                  </a:gs>
                  <a:gs pos="52999">
                    <a:srgbClr val="D9D9D9"/>
                  </a:gs>
                  <a:gs pos="100000">
                    <a:srgbClr val="7F7F7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26"/>
              <p:cNvSpPr/>
              <p:nvPr/>
            </p:nvSpPr>
            <p:spPr>
              <a:xfrm flipH="1" rot="10800000">
                <a:off x="1377980" y="0"/>
                <a:ext cx="2141447087" cy="1540616359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26"/>
              <p:cNvSpPr/>
              <p:nvPr/>
            </p:nvSpPr>
            <p:spPr>
              <a:xfrm>
                <a:off x="548933133" y="504158194"/>
                <a:ext cx="1043583665" cy="776012074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26"/>
              <p:cNvSpPr/>
              <p:nvPr/>
            </p:nvSpPr>
            <p:spPr>
              <a:xfrm>
                <a:off x="440349643" y="310154807"/>
                <a:ext cx="1260744117" cy="5363622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26"/>
              <p:cNvSpPr/>
              <p:nvPr/>
            </p:nvSpPr>
            <p:spPr>
              <a:xfrm>
                <a:off x="1266772765" y="766638774"/>
                <a:ext cx="464482172" cy="467891912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26"/>
              <p:cNvSpPr/>
              <p:nvPr/>
            </p:nvSpPr>
            <p:spPr>
              <a:xfrm>
                <a:off x="416221133" y="778054248"/>
                <a:ext cx="458449908" cy="467884144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10" name="Google Shape;2010;p26"/>
              <p:cNvCxnSpPr/>
              <p:nvPr/>
            </p:nvCxnSpPr>
            <p:spPr>
              <a:xfrm rot="10800000">
                <a:off x="1377006" y="776012446"/>
                <a:ext cx="6032235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011" name="Google Shape;2011;p26"/>
              <p:cNvCxnSpPr/>
              <p:nvPr/>
            </p:nvCxnSpPr>
            <p:spPr>
              <a:xfrm rot="10800000">
                <a:off x="2141446769" y="800878378"/>
                <a:ext cx="6035669" cy="5934246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cxnSp>
          <p:nvCxnSpPr>
            <p:cNvPr id="2012" name="Google Shape;2012;p26"/>
            <p:cNvCxnSpPr/>
            <p:nvPr/>
          </p:nvCxnSpPr>
          <p:spPr>
            <a:xfrm>
              <a:off x="1326697745" y="1099615037"/>
              <a:ext cx="98878037" cy="546214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3" name="Google Shape;2013;p26"/>
            <p:cNvCxnSpPr/>
            <p:nvPr/>
          </p:nvCxnSpPr>
          <p:spPr>
            <a:xfrm>
              <a:off x="1385256483" y="1063679965"/>
              <a:ext cx="1689571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4" name="Google Shape;2014;p26"/>
            <p:cNvCxnSpPr/>
            <p:nvPr/>
          </p:nvCxnSpPr>
          <p:spPr>
            <a:xfrm flipH="1" rot="10800000">
              <a:off x="1528294354" y="1102489924"/>
              <a:ext cx="81598324" cy="4743437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5" name="Google Shape;2015;p26"/>
            <p:cNvCxnSpPr/>
            <p:nvPr/>
          </p:nvCxnSpPr>
          <p:spPr>
            <a:xfrm flipH="1" rot="10800000">
              <a:off x="1436135826" y="501654493"/>
              <a:ext cx="74878743" cy="395288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6" name="Google Shape;2016;p26"/>
            <p:cNvCxnSpPr/>
            <p:nvPr/>
          </p:nvCxnSpPr>
          <p:spPr>
            <a:xfrm>
              <a:off x="1332457595" y="579993297"/>
              <a:ext cx="0" cy="373725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7" name="Google Shape;2017;p26"/>
            <p:cNvCxnSpPr/>
            <p:nvPr/>
          </p:nvCxnSpPr>
          <p:spPr>
            <a:xfrm flipH="1" rot="10800000">
              <a:off x="1436135826" y="533277429"/>
              <a:ext cx="159357316" cy="1308038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8" name="Google Shape;2018;p26"/>
            <p:cNvCxnSpPr/>
            <p:nvPr/>
          </p:nvCxnSpPr>
          <p:spPr>
            <a:xfrm>
              <a:off x="1656932142" y="532558897"/>
              <a:ext cx="0" cy="89119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19" name="Google Shape;2019;p26"/>
            <p:cNvCxnSpPr/>
            <p:nvPr/>
          </p:nvCxnSpPr>
          <p:spPr>
            <a:xfrm>
              <a:off x="1447655832" y="671268236"/>
              <a:ext cx="1142377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0" name="Google Shape;2020;p26"/>
            <p:cNvCxnSpPr/>
            <p:nvPr/>
          </p:nvCxnSpPr>
          <p:spPr>
            <a:xfrm>
              <a:off x="1782689852" y="666956059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1" name="Google Shape;2021;p26"/>
            <p:cNvCxnSpPr/>
            <p:nvPr/>
          </p:nvCxnSpPr>
          <p:spPr>
            <a:xfrm flipH="1">
              <a:off x="1266218515" y="701453815"/>
              <a:ext cx="59519000" cy="3191039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2" name="Google Shape;2022;p26"/>
            <p:cNvCxnSpPr/>
            <p:nvPr/>
          </p:nvCxnSpPr>
          <p:spPr>
            <a:xfrm flipH="1">
              <a:off x="1624292680" y="701453815"/>
              <a:ext cx="67198871" cy="3291658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3" name="Google Shape;2023;p26"/>
            <p:cNvCxnSpPr/>
            <p:nvPr/>
          </p:nvCxnSpPr>
          <p:spPr>
            <a:xfrm flipH="1" rot="10800000">
              <a:off x="1251819073" y="1218201220"/>
              <a:ext cx="137277390" cy="1976429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024" name="Google Shape;2024;p26"/>
            <p:cNvGrpSpPr/>
            <p:nvPr/>
          </p:nvGrpSpPr>
          <p:grpSpPr>
            <a:xfrm>
              <a:off x="1504294441" y="457813780"/>
              <a:ext cx="236155248" cy="76900958"/>
              <a:chOff x="7381875" y="1792287"/>
              <a:chExt cx="390524" cy="150812"/>
            </a:xfrm>
          </p:grpSpPr>
          <p:sp>
            <p:nvSpPr>
              <p:cNvPr id="2025" name="Google Shape;2025;p26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26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26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28" name="Google Shape;2028;p26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029" name="Google Shape;2029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0" name="Google Shape;2030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31" name="Google Shape;2031;p26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32" name="Google Shape;2032;p26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33" name="Google Shape;2033;p26"/>
            <p:cNvGrpSpPr/>
            <p:nvPr/>
          </p:nvGrpSpPr>
          <p:grpSpPr>
            <a:xfrm>
              <a:off x="1210539379" y="502373348"/>
              <a:ext cx="236155248" cy="76900958"/>
              <a:chOff x="7381875" y="1792287"/>
              <a:chExt cx="390524" cy="150812"/>
            </a:xfrm>
          </p:grpSpPr>
          <p:sp>
            <p:nvSpPr>
              <p:cNvPr id="2034" name="Google Shape;2034;p26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26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p26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37" name="Google Shape;2037;p26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038" name="Google Shape;2038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Google Shape;2039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40" name="Google Shape;2040;p26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41" name="Google Shape;2041;p26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42" name="Google Shape;2042;p26"/>
            <p:cNvGrpSpPr/>
            <p:nvPr/>
          </p:nvGrpSpPr>
          <p:grpSpPr>
            <a:xfrm>
              <a:off x="1217259573" y="621677991"/>
              <a:ext cx="236155248" cy="76900958"/>
              <a:chOff x="7381875" y="1792287"/>
              <a:chExt cx="390524" cy="150812"/>
            </a:xfrm>
          </p:grpSpPr>
          <p:sp>
            <p:nvSpPr>
              <p:cNvPr id="2043" name="Google Shape;2043;p26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26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26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46" name="Google Shape;2046;p26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047" name="Google Shape;2047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8" name="Google Shape;2048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49" name="Google Shape;2049;p26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50" name="Google Shape;2050;p26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2051" name="Google Shape;2051;p26"/>
            <p:cNvCxnSpPr/>
            <p:nvPr/>
          </p:nvCxnSpPr>
          <p:spPr>
            <a:xfrm>
              <a:off x="1900768166" y="666237630"/>
              <a:ext cx="107518191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052" name="Google Shape;2052;p26"/>
            <p:cNvGrpSpPr/>
            <p:nvPr/>
          </p:nvGrpSpPr>
          <p:grpSpPr>
            <a:xfrm>
              <a:off x="1329577197" y="1144174544"/>
              <a:ext cx="293754081" cy="91993935"/>
              <a:chOff x="7381875" y="1792287"/>
              <a:chExt cx="390524" cy="150812"/>
            </a:xfrm>
          </p:grpSpPr>
          <p:sp>
            <p:nvSpPr>
              <p:cNvPr id="2053" name="Google Shape;2053;p26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26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26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56" name="Google Shape;2056;p26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057" name="Google Shape;2057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8" name="Google Shape;2058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59" name="Google Shape;2059;p26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60" name="Google Shape;2060;p26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61" name="Google Shape;2061;p26"/>
            <p:cNvGrpSpPr/>
            <p:nvPr/>
          </p:nvGrpSpPr>
          <p:grpSpPr>
            <a:xfrm>
              <a:off x="1136620744" y="1016964362"/>
              <a:ext cx="293754081" cy="91993935"/>
              <a:chOff x="7381875" y="1792287"/>
              <a:chExt cx="390524" cy="150812"/>
            </a:xfrm>
          </p:grpSpPr>
          <p:sp>
            <p:nvSpPr>
              <p:cNvPr id="2062" name="Google Shape;2062;p26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26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26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65" name="Google Shape;2065;p26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066" name="Google Shape;2066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7" name="Google Shape;2067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68" name="Google Shape;2068;p26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69" name="Google Shape;2069;p26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070" name="Google Shape;2070;p26"/>
            <p:cNvGrpSpPr/>
            <p:nvPr/>
          </p:nvGrpSpPr>
          <p:grpSpPr>
            <a:xfrm>
              <a:off x="1536933734" y="1022714026"/>
              <a:ext cx="293754081" cy="91993935"/>
              <a:chOff x="7381875" y="1792287"/>
              <a:chExt cx="390524" cy="150812"/>
            </a:xfrm>
          </p:grpSpPr>
          <p:sp>
            <p:nvSpPr>
              <p:cNvPr id="2071" name="Google Shape;2071;p26"/>
              <p:cNvSpPr/>
              <p:nvPr/>
            </p:nvSpPr>
            <p:spPr>
              <a:xfrm>
                <a:off x="7383462" y="1858962"/>
                <a:ext cx="387350" cy="84137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26"/>
              <p:cNvSpPr txBox="1"/>
              <p:nvPr/>
            </p:nvSpPr>
            <p:spPr>
              <a:xfrm>
                <a:off x="7383462" y="1849437"/>
                <a:ext cx="388937" cy="52387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26"/>
              <p:cNvSpPr/>
              <p:nvPr/>
            </p:nvSpPr>
            <p:spPr>
              <a:xfrm>
                <a:off x="7381875" y="1792287"/>
                <a:ext cx="387350" cy="98425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hlink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74" name="Google Shape;2074;p26"/>
              <p:cNvGrpSpPr/>
              <p:nvPr/>
            </p:nvGrpSpPr>
            <p:grpSpPr>
              <a:xfrm>
                <a:off x="7459662" y="1817687"/>
                <a:ext cx="219075" cy="46037"/>
                <a:chOff x="3917950" y="2114550"/>
                <a:chExt cx="492125" cy="95250"/>
              </a:xfrm>
            </p:grpSpPr>
            <p:sp>
              <p:nvSpPr>
                <p:cNvPr id="2075" name="Google Shape;2075;p26"/>
                <p:cNvSpPr/>
                <p:nvPr/>
              </p:nvSpPr>
              <p:spPr>
                <a:xfrm>
                  <a:off x="3917950" y="2114550"/>
                  <a:ext cx="492125" cy="9525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6" name="Google Shape;2076;p26"/>
                <p:cNvSpPr/>
                <p:nvPr/>
              </p:nvSpPr>
              <p:spPr>
                <a:xfrm>
                  <a:off x="3940175" y="2114550"/>
                  <a:ext cx="447675" cy="9525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077" name="Google Shape;2077;p26"/>
              <p:cNvCxnSpPr/>
              <p:nvPr/>
            </p:nvCxnSpPr>
            <p:spPr>
              <a:xfrm>
                <a:off x="7383462" y="1838325"/>
                <a:ext cx="0" cy="666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78" name="Google Shape;2078;p26"/>
              <p:cNvCxnSpPr/>
              <p:nvPr/>
            </p:nvCxnSpPr>
            <p:spPr>
              <a:xfrm>
                <a:off x="7769225" y="1841500"/>
                <a:ext cx="0" cy="650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079" name="Google Shape;2079;p26"/>
            <p:cNvSpPr txBox="1"/>
            <p:nvPr/>
          </p:nvSpPr>
          <p:spPr>
            <a:xfrm>
              <a:off x="456952336" y="0"/>
              <a:ext cx="936944237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mobile network</a:t>
              </a:r>
              <a:endParaRPr/>
            </a:p>
          </p:txBody>
        </p:sp>
        <p:sp>
          <p:nvSpPr>
            <p:cNvPr id="2080" name="Google Shape;2080;p26"/>
            <p:cNvSpPr txBox="1"/>
            <p:nvPr/>
          </p:nvSpPr>
          <p:spPr>
            <a:xfrm>
              <a:off x="1426535973" y="311198516"/>
              <a:ext cx="670068782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global ISP</a:t>
              </a:r>
              <a:endParaRPr/>
            </a:p>
          </p:txBody>
        </p:sp>
        <p:sp>
          <p:nvSpPr>
            <p:cNvPr id="2081" name="Google Shape;2081;p26"/>
            <p:cNvSpPr txBox="1"/>
            <p:nvPr/>
          </p:nvSpPr>
          <p:spPr>
            <a:xfrm>
              <a:off x="1291178105" y="866755443"/>
              <a:ext cx="779506935" cy="152364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regional ISP</a:t>
              </a:r>
              <a:endParaRPr/>
            </a:p>
          </p:txBody>
        </p:sp>
        <p:sp>
          <p:nvSpPr>
            <p:cNvPr id="2082" name="Google Shape;2082;p26"/>
            <p:cNvSpPr txBox="1"/>
            <p:nvPr/>
          </p:nvSpPr>
          <p:spPr>
            <a:xfrm>
              <a:off x="678708271" y="715109346"/>
              <a:ext cx="541430899" cy="21848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home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/>
            </a:p>
          </p:txBody>
        </p:sp>
        <p:sp>
          <p:nvSpPr>
            <p:cNvPr id="2083" name="Google Shape;2083;p26"/>
            <p:cNvSpPr txBox="1"/>
            <p:nvPr/>
          </p:nvSpPr>
          <p:spPr>
            <a:xfrm>
              <a:off x="231355788" y="1928998036"/>
              <a:ext cx="783346826" cy="218485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institutional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network</a:t>
              </a:r>
              <a:endParaRPr/>
            </a:p>
          </p:txBody>
        </p:sp>
        <p:pic>
          <p:nvPicPr>
            <p:cNvPr descr="cell_tower_radiation copy" id="2084" name="Google Shape;2084;p2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98230607" y="189737542"/>
              <a:ext cx="313521966" cy="1866390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5" name="Google Shape;2085;p26"/>
            <p:cNvGrpSpPr/>
            <p:nvPr/>
          </p:nvGrpSpPr>
          <p:grpSpPr>
            <a:xfrm>
              <a:off x="1133859806" y="1012941520"/>
              <a:ext cx="298610316" cy="103365978"/>
              <a:chOff x="0" y="0"/>
              <a:chExt cx="2147483647" cy="2147483647"/>
            </a:xfrm>
          </p:grpSpPr>
          <p:sp>
            <p:nvSpPr>
              <p:cNvPr id="2086" name="Google Shape;2086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3" name="Google Shape;2093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094" name="Google Shape;2094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095" name="Google Shape;2095;p26"/>
            <p:cNvGrpSpPr/>
            <p:nvPr/>
          </p:nvGrpSpPr>
          <p:grpSpPr>
            <a:xfrm>
              <a:off x="1530482877" y="1020699948"/>
              <a:ext cx="298610316" cy="103365978"/>
              <a:chOff x="0" y="0"/>
              <a:chExt cx="2147483647" cy="2147483647"/>
            </a:xfrm>
          </p:grpSpPr>
          <p:sp>
            <p:nvSpPr>
              <p:cNvPr id="2096" name="Google Shape;2096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0" name="Google Shape;2100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03" name="Google Shape;2103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104" name="Google Shape;2104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105" name="Google Shape;2105;p26"/>
            <p:cNvGrpSpPr/>
            <p:nvPr/>
          </p:nvGrpSpPr>
          <p:grpSpPr>
            <a:xfrm>
              <a:off x="1327264452" y="1140726230"/>
              <a:ext cx="298610316" cy="103365978"/>
              <a:chOff x="0" y="0"/>
              <a:chExt cx="2147483647" cy="2147483647"/>
            </a:xfrm>
          </p:grpSpPr>
          <p:sp>
            <p:nvSpPr>
              <p:cNvPr id="2106" name="Google Shape;2106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13" name="Google Shape;2113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114" name="Google Shape;2114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115" name="Google Shape;2115;p26"/>
            <p:cNvGrpSpPr/>
            <p:nvPr/>
          </p:nvGrpSpPr>
          <p:grpSpPr>
            <a:xfrm>
              <a:off x="1205257236" y="621167384"/>
              <a:ext cx="249934458" cy="89130002"/>
              <a:chOff x="0" y="0"/>
              <a:chExt cx="2147483647" cy="2147483647"/>
            </a:xfrm>
          </p:grpSpPr>
          <p:sp>
            <p:nvSpPr>
              <p:cNvPr id="2116" name="Google Shape;2116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23" name="Google Shape;2123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124" name="Google Shape;2124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125" name="Google Shape;2125;p26"/>
            <p:cNvGrpSpPr/>
            <p:nvPr/>
          </p:nvGrpSpPr>
          <p:grpSpPr>
            <a:xfrm>
              <a:off x="1496777123" y="450318515"/>
              <a:ext cx="249934458" cy="89130002"/>
              <a:chOff x="0" y="0"/>
              <a:chExt cx="2147483647" cy="2147483647"/>
            </a:xfrm>
          </p:grpSpPr>
          <p:sp>
            <p:nvSpPr>
              <p:cNvPr id="2126" name="Google Shape;2126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33" name="Google Shape;2133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134" name="Google Shape;2134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135" name="Google Shape;2135;p26"/>
            <p:cNvGrpSpPr/>
            <p:nvPr/>
          </p:nvGrpSpPr>
          <p:grpSpPr>
            <a:xfrm>
              <a:off x="1199815837" y="498901912"/>
              <a:ext cx="249934458" cy="89130002"/>
              <a:chOff x="0" y="0"/>
              <a:chExt cx="2147483647" cy="2147483647"/>
            </a:xfrm>
          </p:grpSpPr>
          <p:sp>
            <p:nvSpPr>
              <p:cNvPr id="2136" name="Google Shape;2136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43" name="Google Shape;2143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144" name="Google Shape;2144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grpSp>
          <p:nvGrpSpPr>
            <p:cNvPr id="2145" name="Google Shape;2145;p26"/>
            <p:cNvGrpSpPr/>
            <p:nvPr/>
          </p:nvGrpSpPr>
          <p:grpSpPr>
            <a:xfrm>
              <a:off x="1541220706" y="621375168"/>
              <a:ext cx="249934458" cy="89130002"/>
              <a:chOff x="0" y="0"/>
              <a:chExt cx="2147483647" cy="2147483647"/>
            </a:xfrm>
          </p:grpSpPr>
          <p:sp>
            <p:nvSpPr>
              <p:cNvPr id="2146" name="Google Shape;2146;p26"/>
              <p:cNvSpPr/>
              <p:nvPr/>
            </p:nvSpPr>
            <p:spPr>
              <a:xfrm flipH="1" rot="10800000">
                <a:off x="6031165" y="580402061"/>
                <a:ext cx="2141452383" cy="1567081585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26"/>
              <p:cNvSpPr txBox="1"/>
              <p:nvPr/>
            </p:nvSpPr>
            <p:spPr>
              <a:xfrm>
                <a:off x="0" y="800956572"/>
                <a:ext cx="2147483575" cy="568788039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585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26"/>
              <p:cNvSpPr/>
              <p:nvPr/>
            </p:nvSpPr>
            <p:spPr>
              <a:xfrm flipH="1" rot="10800000">
                <a:off x="0" y="0"/>
                <a:ext cx="2141448651" cy="1567081585"/>
              </a:xfrm>
              <a:prstGeom prst="ellipse">
                <a:avLst/>
              </a:prstGeom>
              <a:solidFill>
                <a:srgbClr val="BFBFB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dir="5400000" dist="23000">
                  <a:srgbClr val="80808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26"/>
              <p:cNvSpPr/>
              <p:nvPr/>
            </p:nvSpPr>
            <p:spPr>
              <a:xfrm>
                <a:off x="548933662" y="475931368"/>
                <a:ext cx="1043583230" cy="789342818"/>
              </a:xfrm>
              <a:custGeom>
                <a:rect b="b" l="l" r="r" t="t"/>
                <a:pathLst>
                  <a:path extrusionOk="0" h="1321259" w="307606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585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26"/>
              <p:cNvSpPr/>
              <p:nvPr/>
            </p:nvSpPr>
            <p:spPr>
              <a:xfrm>
                <a:off x="440352060" y="278589650"/>
                <a:ext cx="1260744548" cy="545580023"/>
              </a:xfrm>
              <a:custGeom>
                <a:rect b="b" l="l" r="r" t="t"/>
                <a:pathLst>
                  <a:path extrusionOk="0" h="932950" w="3723451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26"/>
              <p:cNvSpPr/>
              <p:nvPr/>
            </p:nvSpPr>
            <p:spPr>
              <a:xfrm>
                <a:off x="1266773771" y="742912164"/>
                <a:ext cx="464482351" cy="475931408"/>
              </a:xfrm>
              <a:custGeom>
                <a:rect b="b" l="l" r="r" t="t"/>
                <a:pathLst>
                  <a:path extrusionOk="0" h="809868" w="1366596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26"/>
              <p:cNvSpPr/>
              <p:nvPr/>
            </p:nvSpPr>
            <p:spPr>
              <a:xfrm>
                <a:off x="416223561" y="754525989"/>
                <a:ext cx="458451200" cy="475926493"/>
              </a:xfrm>
              <a:custGeom>
                <a:rect b="b" l="l" r="r" t="t"/>
                <a:pathLst>
                  <a:path extrusionOk="0" h="791462" w="1348191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6350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53" name="Google Shape;2153;p26"/>
              <p:cNvCxnSpPr/>
              <p:nvPr/>
            </p:nvCxnSpPr>
            <p:spPr>
              <a:xfrm rot="10800000">
                <a:off x="15" y="789342849"/>
                <a:ext cx="6031150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  <p:cxnSp>
            <p:nvCxnSpPr>
              <p:cNvPr id="2154" name="Google Shape;2154;p26"/>
              <p:cNvCxnSpPr/>
              <p:nvPr/>
            </p:nvCxnSpPr>
            <p:spPr>
              <a:xfrm rot="10800000">
                <a:off x="2141448690" y="777738911"/>
                <a:ext cx="6034956" cy="60361478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5400000" dist="19939">
                  <a:srgbClr val="808080">
                    <a:alpha val="37647"/>
                  </a:srgbClr>
                </a:outerShdw>
              </a:effectLst>
            </p:spPr>
          </p:cxnSp>
        </p:grpSp>
        <p:pic>
          <p:nvPicPr>
            <p:cNvPr descr="antenna_stylized" id="2155" name="Google Shape;2155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89796853" y="774546933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2156" name="Google Shape;2156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23002970" y="1859000053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2157" name="Google Shape;2157;p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08283043" y="1835528452"/>
              <a:ext cx="320923664" cy="101299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2158" name="Google Shape;2158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145216273" y="1644702142"/>
              <a:ext cx="251515776" cy="401264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0" name="Shape 8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1" name="Google Shape;8981;p8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8982" name="Google Shape;8982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879475"/>
            <a:ext cx="8548687" cy="179387"/>
          </a:xfrm>
          <a:prstGeom prst="rect">
            <a:avLst/>
          </a:prstGeom>
          <a:noFill/>
          <a:ln>
            <a:noFill/>
          </a:ln>
        </p:spPr>
      </p:pic>
      <p:sp>
        <p:nvSpPr>
          <p:cNvPr id="8983" name="Google Shape;8983;p89"/>
          <p:cNvSpPr txBox="1"/>
          <p:nvPr>
            <p:ph idx="4294967295" type="title"/>
          </p:nvPr>
        </p:nvSpPr>
        <p:spPr>
          <a:xfrm>
            <a:off x="169862" y="95250"/>
            <a:ext cx="89963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Bad guys: put malware into hosts via Internet</a:t>
            </a:r>
            <a:endParaRPr/>
          </a:p>
        </p:txBody>
      </p:sp>
      <p:sp>
        <p:nvSpPr>
          <p:cNvPr id="8984" name="Google Shape;8984;p89"/>
          <p:cNvSpPr txBox="1"/>
          <p:nvPr>
            <p:ph idx="4294967295" type="body"/>
          </p:nvPr>
        </p:nvSpPr>
        <p:spPr>
          <a:xfrm>
            <a:off x="574675" y="1406525"/>
            <a:ext cx="77104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malware can get in host from:</a:t>
            </a:r>
            <a:endParaRPr b="0" i="0" sz="2800" u="none">
              <a:solidFill>
                <a:srgbClr val="00009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5425" lvl="1" marL="682625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virus: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self-replicating infection by receiving/executing  object (e.g., e-mail attachment)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worm: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self-replicating infection by passively receiving object that gets itself executed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spyware malware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can record keystrokes, web sites visited, upload info to collection site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infected host can be enrolled in  </a:t>
            </a:r>
            <a:r>
              <a:rPr b="0" i="0" lang="en-US" sz="2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botnet,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used for spam. DDoS attacks</a:t>
            </a:r>
            <a:endParaRPr/>
          </a:p>
        </p:txBody>
      </p:sp>
      <p:sp>
        <p:nvSpPr>
          <p:cNvPr id="8985" name="Google Shape;8985;p8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9" name="Shape 8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" name="Google Shape;8990;p90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grpSp>
        <p:nvGrpSpPr>
          <p:cNvPr id="8991" name="Google Shape;8991;p90"/>
          <p:cNvGrpSpPr/>
          <p:nvPr/>
        </p:nvGrpSpPr>
        <p:grpSpPr>
          <a:xfrm flipH="1">
            <a:off x="5716587" y="3614737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8992" name="Google Shape;8992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93" name="Google Shape;8993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4" name="Google Shape;8994;p90"/>
          <p:cNvGrpSpPr/>
          <p:nvPr/>
        </p:nvGrpSpPr>
        <p:grpSpPr>
          <a:xfrm>
            <a:off x="6257925" y="3857625"/>
            <a:ext cx="831850" cy="1260475"/>
            <a:chOff x="8047037" y="2216150"/>
            <a:chExt cx="831850" cy="1260475"/>
          </a:xfrm>
        </p:grpSpPr>
        <p:sp>
          <p:nvSpPr>
            <p:cNvPr id="8995" name="Google Shape;8995;p90"/>
            <p:cNvSpPr txBox="1"/>
            <p:nvPr/>
          </p:nvSpPr>
          <p:spPr>
            <a:xfrm>
              <a:off x="8047037" y="3079750"/>
              <a:ext cx="8318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</a:t>
              </a:r>
              <a:endParaRPr/>
            </a:p>
          </p:txBody>
        </p:sp>
        <p:grpSp>
          <p:nvGrpSpPr>
            <p:cNvPr id="8996" name="Google Shape;8996;p90"/>
            <p:cNvGrpSpPr/>
            <p:nvPr/>
          </p:nvGrpSpPr>
          <p:grpSpPr>
            <a:xfrm>
              <a:off x="8255000" y="2216150"/>
              <a:ext cx="409575" cy="911225"/>
              <a:chOff x="6572250" y="681037"/>
              <a:chExt cx="2262187" cy="3803650"/>
            </a:xfrm>
          </p:grpSpPr>
          <p:sp>
            <p:nvSpPr>
              <p:cNvPr id="8997" name="Google Shape;8997;p90"/>
              <p:cNvSpPr/>
              <p:nvPr/>
            </p:nvSpPr>
            <p:spPr>
              <a:xfrm>
                <a:off x="8362950" y="687387"/>
                <a:ext cx="449262" cy="3629025"/>
              </a:xfrm>
              <a:custGeom>
                <a:rect b="b" l="l" r="r" t="t"/>
                <a:pathLst>
                  <a:path extrusionOk="0" h="2742" w="354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333333"/>
                  </a:gs>
                  <a:gs pos="100000">
                    <a:srgbClr val="DDDDDD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8" name="Google Shape;8998;p90"/>
              <p:cNvSpPr txBox="1"/>
              <p:nvPr/>
            </p:nvSpPr>
            <p:spPr>
              <a:xfrm>
                <a:off x="6677025" y="681037"/>
                <a:ext cx="1665287" cy="3624262"/>
              </a:xfrm>
              <a:prstGeom prst="rect">
                <a:avLst/>
              </a:pr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9" name="Google Shape;8999;p90"/>
              <p:cNvSpPr/>
              <p:nvPr/>
            </p:nvSpPr>
            <p:spPr>
              <a:xfrm>
                <a:off x="8447087" y="904875"/>
                <a:ext cx="268287" cy="3357562"/>
              </a:xfrm>
              <a:custGeom>
                <a:rect b="b" l="l" r="r" t="t"/>
                <a:pathLst>
                  <a:path extrusionOk="0" h="2537" w="211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808080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0" name="Google Shape;9000;p90"/>
              <p:cNvSpPr/>
              <p:nvPr/>
            </p:nvSpPr>
            <p:spPr>
              <a:xfrm>
                <a:off x="8388350" y="2603500"/>
                <a:ext cx="417512" cy="300037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1" name="Google Shape;9001;p90"/>
              <p:cNvSpPr txBox="1"/>
              <p:nvPr/>
            </p:nvSpPr>
            <p:spPr>
              <a:xfrm>
                <a:off x="6686550" y="1098550"/>
                <a:ext cx="947737" cy="7937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02" name="Google Shape;9002;p90"/>
              <p:cNvGrpSpPr/>
              <p:nvPr/>
            </p:nvGrpSpPr>
            <p:grpSpPr>
              <a:xfrm>
                <a:off x="7536492" y="1058794"/>
                <a:ext cx="921065" cy="231844"/>
                <a:chOff x="971550" y="4075112"/>
                <a:chExt cx="1149350" cy="222250"/>
              </a:xfrm>
            </p:grpSpPr>
            <p:sp>
              <p:nvSpPr>
                <p:cNvPr id="9003" name="Google Shape;9003;p90"/>
                <p:cNvSpPr/>
                <p:nvPr/>
              </p:nvSpPr>
              <p:spPr>
                <a:xfrm>
                  <a:off x="971550" y="4075112"/>
                  <a:ext cx="1149350" cy="222250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4" name="Google Shape;9004;p90"/>
                <p:cNvSpPr/>
                <p:nvPr/>
              </p:nvSpPr>
              <p:spPr>
                <a:xfrm>
                  <a:off x="993775" y="4100512"/>
                  <a:ext cx="1093787" cy="1714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005" name="Google Shape;9005;p90"/>
              <p:cNvSpPr txBox="1"/>
              <p:nvPr/>
            </p:nvSpPr>
            <p:spPr>
              <a:xfrm>
                <a:off x="6704012" y="1616075"/>
                <a:ext cx="947737" cy="7937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06" name="Google Shape;9006;p90"/>
              <p:cNvGrpSpPr/>
              <p:nvPr/>
            </p:nvGrpSpPr>
            <p:grpSpPr>
              <a:xfrm>
                <a:off x="7537134" y="1574914"/>
                <a:ext cx="921065" cy="212725"/>
                <a:chOff x="976312" y="4073525"/>
                <a:chExt cx="1149350" cy="220662"/>
              </a:xfrm>
            </p:grpSpPr>
            <p:sp>
              <p:nvSpPr>
                <p:cNvPr id="9007" name="Google Shape;9007;p90"/>
                <p:cNvSpPr/>
                <p:nvPr/>
              </p:nvSpPr>
              <p:spPr>
                <a:xfrm>
                  <a:off x="976312" y="4073525"/>
                  <a:ext cx="1149350" cy="220662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08" name="Google Shape;9008;p90"/>
                <p:cNvSpPr/>
                <p:nvPr/>
              </p:nvSpPr>
              <p:spPr>
                <a:xfrm>
                  <a:off x="996950" y="4102100"/>
                  <a:ext cx="1093787" cy="16510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009" name="Google Shape;9009;p90"/>
              <p:cNvSpPr txBox="1"/>
              <p:nvPr/>
            </p:nvSpPr>
            <p:spPr>
              <a:xfrm>
                <a:off x="6694487" y="2159000"/>
                <a:ext cx="94773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0" name="Google Shape;9010;p90"/>
              <p:cNvSpPr txBox="1"/>
              <p:nvPr/>
            </p:nvSpPr>
            <p:spPr>
              <a:xfrm>
                <a:off x="6711950" y="2628900"/>
                <a:ext cx="947737" cy="73025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11" name="Google Shape;9011;p90"/>
              <p:cNvGrpSpPr/>
              <p:nvPr/>
            </p:nvGrpSpPr>
            <p:grpSpPr>
              <a:xfrm>
                <a:off x="7519361" y="2582862"/>
                <a:ext cx="920102" cy="237988"/>
                <a:chOff x="977900" y="4076700"/>
                <a:chExt cx="1146175" cy="219075"/>
              </a:xfrm>
            </p:grpSpPr>
            <p:sp>
              <p:nvSpPr>
                <p:cNvPr id="9012" name="Google Shape;9012;p90"/>
                <p:cNvSpPr/>
                <p:nvPr/>
              </p:nvSpPr>
              <p:spPr>
                <a:xfrm>
                  <a:off x="977900" y="4076700"/>
                  <a:ext cx="1146175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3" name="Google Shape;9013;p90"/>
                <p:cNvSpPr/>
                <p:nvPr/>
              </p:nvSpPr>
              <p:spPr>
                <a:xfrm>
                  <a:off x="1000125" y="4100512"/>
                  <a:ext cx="1092200" cy="1714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014" name="Google Shape;9014;p90"/>
              <p:cNvSpPr/>
              <p:nvPr/>
            </p:nvSpPr>
            <p:spPr>
              <a:xfrm>
                <a:off x="8394700" y="2149475"/>
                <a:ext cx="417512" cy="298450"/>
              </a:xfrm>
              <a:custGeom>
                <a:rect b="b" l="l" r="r" t="t"/>
                <a:pathLst>
                  <a:path extrusionOk="0" h="226" w="328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15" name="Google Shape;9015;p90"/>
              <p:cNvGrpSpPr/>
              <p:nvPr/>
            </p:nvGrpSpPr>
            <p:grpSpPr>
              <a:xfrm>
                <a:off x="7519339" y="2105024"/>
                <a:ext cx="929023" cy="219075"/>
                <a:chOff x="969962" y="4075112"/>
                <a:chExt cx="1157287" cy="219075"/>
              </a:xfrm>
            </p:grpSpPr>
            <p:sp>
              <p:nvSpPr>
                <p:cNvPr id="9016" name="Google Shape;9016;p90"/>
                <p:cNvSpPr/>
                <p:nvPr/>
              </p:nvSpPr>
              <p:spPr>
                <a:xfrm>
                  <a:off x="969962" y="4075112"/>
                  <a:ext cx="1157287" cy="219075"/>
                </a:xfrm>
                <a:prstGeom prst="roundRect">
                  <a:avLst>
                    <a:gd fmla="val 10800" name="adj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17" name="Google Shape;9017;p90"/>
                <p:cNvSpPr/>
                <p:nvPr/>
              </p:nvSpPr>
              <p:spPr>
                <a:xfrm>
                  <a:off x="992187" y="4102100"/>
                  <a:ext cx="1103312" cy="158750"/>
                </a:xfrm>
                <a:prstGeom prst="roundRect">
                  <a:avLst>
                    <a:gd fmla="val 10800" name="adj"/>
                  </a:avLst>
                </a:prstGeom>
                <a:gradFill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018" name="Google Shape;9018;p90"/>
              <p:cNvSpPr txBox="1"/>
              <p:nvPr/>
            </p:nvSpPr>
            <p:spPr>
              <a:xfrm>
                <a:off x="8334375" y="681037"/>
                <a:ext cx="104775" cy="3630612"/>
              </a:xfrm>
              <a:prstGeom prst="rect">
                <a:avLst/>
              </a:prstGeom>
              <a:gradFill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9" name="Google Shape;9019;p90"/>
              <p:cNvSpPr/>
              <p:nvPr/>
            </p:nvSpPr>
            <p:spPr>
              <a:xfrm>
                <a:off x="8432800" y="1598612"/>
                <a:ext cx="376237" cy="338137"/>
              </a:xfrm>
              <a:custGeom>
                <a:rect b="b" l="l" r="r" t="t"/>
                <a:pathLst>
                  <a:path extrusionOk="0" h="256" w="29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0" name="Google Shape;9020;p90"/>
              <p:cNvSpPr/>
              <p:nvPr/>
            </p:nvSpPr>
            <p:spPr>
              <a:xfrm>
                <a:off x="8437562" y="1079500"/>
                <a:ext cx="387350" cy="381000"/>
              </a:xfrm>
              <a:custGeom>
                <a:rect b="b" l="l" r="r" t="t"/>
                <a:pathLst>
                  <a:path extrusionOk="0" h="288" w="304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8080"/>
                  </a:gs>
                  <a:gs pos="100000">
                    <a:srgbClr val="292929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1" name="Google Shape;9021;p90"/>
              <p:cNvSpPr/>
              <p:nvPr/>
            </p:nvSpPr>
            <p:spPr>
              <a:xfrm>
                <a:off x="8755062" y="4146550"/>
                <a:ext cx="79375" cy="1524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2" name="Google Shape;9022;p90"/>
              <p:cNvSpPr/>
              <p:nvPr/>
            </p:nvSpPr>
            <p:spPr>
              <a:xfrm>
                <a:off x="8416925" y="4149725"/>
                <a:ext cx="388937" cy="317500"/>
              </a:xfrm>
              <a:custGeom>
                <a:rect b="b" l="l" r="r" t="t"/>
                <a:pathLst>
                  <a:path extrusionOk="0" h="240" w="306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3" name="Google Shape;9023;p90"/>
              <p:cNvSpPr/>
              <p:nvPr/>
            </p:nvSpPr>
            <p:spPr>
              <a:xfrm>
                <a:off x="6572250" y="4252912"/>
                <a:ext cx="1903412" cy="231775"/>
              </a:xfrm>
              <a:prstGeom prst="roundRect">
                <a:avLst>
                  <a:gd fmla="val 10800" name="adj"/>
                </a:avLst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4" name="Google Shape;9024;p90"/>
              <p:cNvSpPr/>
              <p:nvPr/>
            </p:nvSpPr>
            <p:spPr>
              <a:xfrm>
                <a:off x="6677025" y="4305300"/>
                <a:ext cx="1701800" cy="1254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10800000" scaled="0"/>
              </a:gra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5" name="Google Shape;9025;p90"/>
              <p:cNvSpPr/>
              <p:nvPr/>
            </p:nvSpPr>
            <p:spPr>
              <a:xfrm>
                <a:off x="6835775" y="3783012"/>
                <a:ext cx="254000" cy="22542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6" name="Google Shape;9026;p90"/>
              <p:cNvSpPr/>
              <p:nvPr/>
            </p:nvSpPr>
            <p:spPr>
              <a:xfrm>
                <a:off x="7124700" y="3783012"/>
                <a:ext cx="254000" cy="2317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7" name="Google Shape;9027;p90"/>
              <p:cNvSpPr/>
              <p:nvPr/>
            </p:nvSpPr>
            <p:spPr>
              <a:xfrm>
                <a:off x="7405687" y="3783012"/>
                <a:ext cx="246062" cy="21907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8" name="Google Shape;9028;p90"/>
              <p:cNvSpPr txBox="1"/>
              <p:nvPr/>
            </p:nvSpPr>
            <p:spPr>
              <a:xfrm>
                <a:off x="8035925" y="2914650"/>
                <a:ext cx="131762" cy="1206500"/>
              </a:xfrm>
              <a:prstGeom prst="rect">
                <a:avLst/>
              </a:prstGeom>
              <a:solidFill>
                <a:srgbClr val="29292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29" name="Google Shape;9029;p90"/>
          <p:cNvSpPr txBox="1"/>
          <p:nvPr>
            <p:ph idx="4294967295" type="body"/>
          </p:nvPr>
        </p:nvSpPr>
        <p:spPr>
          <a:xfrm>
            <a:off x="387350" y="1212850"/>
            <a:ext cx="8132762" cy="1171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Denial of Service (DoS):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attackers make resources (server, bandwidth) unavailable to legitimate traffic by overwhelming resource with bogus traffic</a:t>
            </a:r>
            <a:endParaRPr/>
          </a:p>
        </p:txBody>
      </p:sp>
      <p:sp>
        <p:nvSpPr>
          <p:cNvPr id="9030" name="Google Shape;9030;p90"/>
          <p:cNvSpPr txBox="1"/>
          <p:nvPr/>
        </p:nvSpPr>
        <p:spPr>
          <a:xfrm>
            <a:off x="354012" y="2652712"/>
            <a:ext cx="411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select target</a:t>
            </a:r>
            <a:endParaRPr/>
          </a:p>
        </p:txBody>
      </p:sp>
      <p:sp>
        <p:nvSpPr>
          <p:cNvPr id="9031" name="Google Shape;9031;p90"/>
          <p:cNvSpPr txBox="1"/>
          <p:nvPr/>
        </p:nvSpPr>
        <p:spPr>
          <a:xfrm>
            <a:off x="381000" y="3171825"/>
            <a:ext cx="379571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2.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break into hosts around the network (see botnet)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032" name="Google Shape;9032;p90"/>
          <p:cNvSpPr txBox="1"/>
          <p:nvPr/>
        </p:nvSpPr>
        <p:spPr>
          <a:xfrm>
            <a:off x="373062" y="4040187"/>
            <a:ext cx="411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abin"/>
              <a:buNone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3.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send packets to target from compromised hosts</a:t>
            </a:r>
            <a:endParaRPr/>
          </a:p>
        </p:txBody>
      </p:sp>
      <p:sp>
        <p:nvSpPr>
          <p:cNvPr id="9033" name="Google Shape;9033;p90"/>
          <p:cNvSpPr txBox="1"/>
          <p:nvPr/>
        </p:nvSpPr>
        <p:spPr>
          <a:xfrm>
            <a:off x="288925" y="146050"/>
            <a:ext cx="8435975" cy="83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Cabin"/>
              <a:buNone/>
            </a:pPr>
            <a:r>
              <a:rPr b="0" i="0" lang="en-US" sz="36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Bad guys: </a:t>
            </a:r>
            <a:r>
              <a:rPr b="0" i="0" lang="en-US" sz="32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attack server, network infrastructure</a:t>
            </a:r>
            <a:endParaRPr/>
          </a:p>
        </p:txBody>
      </p:sp>
      <p:grpSp>
        <p:nvGrpSpPr>
          <p:cNvPr id="9034" name="Google Shape;9034;p90"/>
          <p:cNvGrpSpPr/>
          <p:nvPr/>
        </p:nvGrpSpPr>
        <p:grpSpPr>
          <a:xfrm>
            <a:off x="5046662" y="3152775"/>
            <a:ext cx="2720974" cy="2674938"/>
            <a:chOff x="-415925" y="4056062"/>
            <a:chExt cx="2720974" cy="2674938"/>
          </a:xfrm>
        </p:grpSpPr>
        <p:cxnSp>
          <p:nvCxnSpPr>
            <p:cNvPr id="9035" name="Google Shape;9035;p90"/>
            <p:cNvCxnSpPr/>
            <p:nvPr/>
          </p:nvCxnSpPr>
          <p:spPr>
            <a:xfrm flipH="1" rot="10800000">
              <a:off x="254000" y="5176837"/>
              <a:ext cx="692150" cy="263525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36" name="Google Shape;9036;p90"/>
            <p:cNvCxnSpPr/>
            <p:nvPr/>
          </p:nvCxnSpPr>
          <p:spPr>
            <a:xfrm flipH="1" rot="10800000">
              <a:off x="655637" y="5508625"/>
              <a:ext cx="358775" cy="51435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37" name="Google Shape;9037;p90"/>
            <p:cNvCxnSpPr/>
            <p:nvPr/>
          </p:nvCxnSpPr>
          <p:spPr>
            <a:xfrm rot="10800000">
              <a:off x="1360487" y="5413375"/>
              <a:ext cx="944562" cy="72390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38" name="Google Shape;9038;p90"/>
            <p:cNvCxnSpPr/>
            <p:nvPr/>
          </p:nvCxnSpPr>
          <p:spPr>
            <a:xfrm>
              <a:off x="1166812" y="4056062"/>
              <a:ext cx="25400" cy="73025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39" name="Google Shape;9039;p90"/>
            <p:cNvCxnSpPr/>
            <p:nvPr/>
          </p:nvCxnSpPr>
          <p:spPr>
            <a:xfrm flipH="1">
              <a:off x="1316037" y="4779962"/>
              <a:ext cx="750887" cy="287337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40" name="Google Shape;9040;p90"/>
            <p:cNvCxnSpPr/>
            <p:nvPr/>
          </p:nvCxnSpPr>
          <p:spPr>
            <a:xfrm>
              <a:off x="-415925" y="4894262"/>
              <a:ext cx="1395412" cy="17621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41" name="Google Shape;9041;p90"/>
            <p:cNvCxnSpPr/>
            <p:nvPr/>
          </p:nvCxnSpPr>
          <p:spPr>
            <a:xfrm flipH="1" rot="10800000">
              <a:off x="-319087" y="5337175"/>
              <a:ext cx="1270000" cy="1030287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42" name="Google Shape;9042;p90"/>
            <p:cNvCxnSpPr/>
            <p:nvPr/>
          </p:nvCxnSpPr>
          <p:spPr>
            <a:xfrm flipH="1">
              <a:off x="1352550" y="4164012"/>
              <a:ext cx="558800" cy="631825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43" name="Google Shape;9043;p90"/>
            <p:cNvCxnSpPr/>
            <p:nvPr/>
          </p:nvCxnSpPr>
          <p:spPr>
            <a:xfrm flipH="1" rot="10800000">
              <a:off x="784225" y="5686425"/>
              <a:ext cx="314325" cy="1044575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044" name="Google Shape;9044;p90"/>
            <p:cNvCxnSpPr/>
            <p:nvPr/>
          </p:nvCxnSpPr>
          <p:spPr>
            <a:xfrm>
              <a:off x="257175" y="4346575"/>
              <a:ext cx="660400" cy="409575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descr="underline_base" id="9045" name="Google Shape;9045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763587"/>
            <a:ext cx="7729537" cy="196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46" name="Google Shape;9046;p90"/>
          <p:cNvGrpSpPr/>
          <p:nvPr/>
        </p:nvGrpSpPr>
        <p:grpSpPr>
          <a:xfrm flipH="1">
            <a:off x="7212012" y="2792412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47" name="Google Shape;9047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48" name="Google Shape;9048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49" name="Google Shape;9049;p90"/>
          <p:cNvGrpSpPr/>
          <p:nvPr/>
        </p:nvGrpSpPr>
        <p:grpSpPr>
          <a:xfrm flipH="1">
            <a:off x="7499350" y="3629025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50" name="Google Shape;9050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51" name="Google Shape;9051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2" name="Google Shape;9052;p90"/>
          <p:cNvGrpSpPr/>
          <p:nvPr/>
        </p:nvGrpSpPr>
        <p:grpSpPr>
          <a:xfrm flipH="1">
            <a:off x="7558087" y="4330700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53" name="Google Shape;9053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54" name="Google Shape;9054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5" name="Google Shape;9055;p90"/>
          <p:cNvGrpSpPr/>
          <p:nvPr/>
        </p:nvGrpSpPr>
        <p:grpSpPr>
          <a:xfrm flipH="1">
            <a:off x="7594600" y="5111750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56" name="Google Shape;9056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57" name="Google Shape;9057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8" name="Google Shape;9058;p90"/>
          <p:cNvGrpSpPr/>
          <p:nvPr/>
        </p:nvGrpSpPr>
        <p:grpSpPr>
          <a:xfrm flipH="1">
            <a:off x="6249987" y="2921000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59" name="Google Shape;9059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0" name="Google Shape;9060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1" name="Google Shape;9061;p90"/>
          <p:cNvGrpSpPr/>
          <p:nvPr/>
        </p:nvGrpSpPr>
        <p:grpSpPr>
          <a:xfrm flipH="1">
            <a:off x="5245100" y="2982912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62" name="Google Shape;9062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3" name="Google Shape;9063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4" name="Google Shape;9064;p90"/>
          <p:cNvGrpSpPr/>
          <p:nvPr/>
        </p:nvGrpSpPr>
        <p:grpSpPr>
          <a:xfrm flipH="1">
            <a:off x="4529137" y="3687762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65" name="Google Shape;9065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6" name="Google Shape;9066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7" name="Google Shape;9067;p90"/>
          <p:cNvGrpSpPr/>
          <p:nvPr/>
        </p:nvGrpSpPr>
        <p:grpSpPr>
          <a:xfrm flipH="1">
            <a:off x="5160962" y="4422775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68" name="Google Shape;9068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9" name="Google Shape;9069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0" name="Google Shape;9070;p90"/>
          <p:cNvGrpSpPr/>
          <p:nvPr/>
        </p:nvGrpSpPr>
        <p:grpSpPr>
          <a:xfrm flipH="1">
            <a:off x="5691187" y="5032375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71" name="Google Shape;9071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72" name="Google Shape;9072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3" name="Google Shape;9073;p90"/>
          <p:cNvGrpSpPr/>
          <p:nvPr/>
        </p:nvGrpSpPr>
        <p:grpSpPr>
          <a:xfrm flipH="1">
            <a:off x="4768850" y="5322887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74" name="Google Shape;9074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75" name="Google Shape;9075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6" name="Google Shape;9076;p90"/>
          <p:cNvGrpSpPr/>
          <p:nvPr/>
        </p:nvGrpSpPr>
        <p:grpSpPr>
          <a:xfrm flipH="1">
            <a:off x="5961062" y="5829300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77" name="Google Shape;9077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78" name="Google Shape;9078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9" name="Google Shape;9079;p90"/>
          <p:cNvGrpSpPr/>
          <p:nvPr/>
        </p:nvGrpSpPr>
        <p:grpSpPr>
          <a:xfrm flipH="1">
            <a:off x="6705600" y="5440362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080" name="Google Shape;9080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1" name="Google Shape;9081;p90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2" name="Google Shape;9082;p90"/>
          <p:cNvGrpSpPr/>
          <p:nvPr/>
        </p:nvGrpSpPr>
        <p:grpSpPr>
          <a:xfrm>
            <a:off x="4554537" y="2860675"/>
            <a:ext cx="3525837" cy="3408362"/>
            <a:chOff x="4635500" y="2895600"/>
            <a:chExt cx="3525837" cy="3408362"/>
          </a:xfrm>
        </p:grpSpPr>
        <p:pic>
          <p:nvPicPr>
            <p:cNvPr id="9083" name="Google Shape;9083;p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97612" y="3051175"/>
              <a:ext cx="47148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84" name="Google Shape;9084;p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72087" y="3051175"/>
              <a:ext cx="47148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85" name="Google Shape;9085;p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35500" y="3771900"/>
              <a:ext cx="47148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86" name="Google Shape;9086;p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91125" y="4449762"/>
              <a:ext cx="47148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87" name="Google Shape;9087;p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46750" y="5127625"/>
              <a:ext cx="47148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88" name="Google Shape;9088;p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1862" y="5861050"/>
              <a:ext cx="47148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89" name="Google Shape;9089;p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89850" y="5251450"/>
              <a:ext cx="47148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0" name="Google Shape;9090;p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53325" y="3713162"/>
              <a:ext cx="47148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1" name="Google Shape;9091;p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84725" y="5389562"/>
              <a:ext cx="47148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2" name="Google Shape;9092;p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26300" y="2895600"/>
              <a:ext cx="471487" cy="442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93" name="Google Shape;9093;p90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7" name="Shape 9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8" name="Google Shape;9098;p9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grpSp>
        <p:nvGrpSpPr>
          <p:cNvPr id="9099" name="Google Shape;9099;p91"/>
          <p:cNvGrpSpPr/>
          <p:nvPr/>
        </p:nvGrpSpPr>
        <p:grpSpPr>
          <a:xfrm flipH="1">
            <a:off x="4510087" y="3351212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100" name="Google Shape;9100;p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01" name="Google Shape;9101;p9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2" name="Google Shape;9102;p91"/>
          <p:cNvSpPr txBox="1"/>
          <p:nvPr>
            <p:ph idx="4294967295" type="title"/>
          </p:nvPr>
        </p:nvSpPr>
        <p:spPr>
          <a:xfrm>
            <a:off x="460375" y="1143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Bad guys can sniff packets</a:t>
            </a:r>
            <a:endParaRPr/>
          </a:p>
        </p:txBody>
      </p:sp>
      <p:sp>
        <p:nvSpPr>
          <p:cNvPr id="9103" name="Google Shape;9103;p91"/>
          <p:cNvSpPr txBox="1"/>
          <p:nvPr>
            <p:ph idx="4294967295" type="body"/>
          </p:nvPr>
        </p:nvSpPr>
        <p:spPr>
          <a:xfrm>
            <a:off x="493712" y="1355725"/>
            <a:ext cx="8077200" cy="148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Noto Sans Symbols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packet “sniffing”:</a:t>
            </a:r>
            <a:r>
              <a:rPr b="0" i="1" lang="en-US" sz="2800" u="non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broadcast media (shared Ethernet, wireless)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promiscuous network interface reads/records all packets (e.g., including passwords!) passing by</a:t>
            </a:r>
            <a:endParaRPr/>
          </a:p>
        </p:txBody>
      </p:sp>
      <p:sp>
        <p:nvSpPr>
          <p:cNvPr id="9104" name="Google Shape;9104;p91"/>
          <p:cNvSpPr/>
          <p:nvPr/>
        </p:nvSpPr>
        <p:spPr>
          <a:xfrm>
            <a:off x="2005012" y="4086225"/>
            <a:ext cx="4587875" cy="728662"/>
          </a:xfrm>
          <a:custGeom>
            <a:rect b="b" l="l" r="r" t="t"/>
            <a:pathLst>
              <a:path extrusionOk="0" h="459" w="2620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5" name="Google Shape;9105;p91"/>
          <p:cNvSpPr/>
          <p:nvPr/>
        </p:nvSpPr>
        <p:spPr>
          <a:xfrm>
            <a:off x="4837112" y="3956050"/>
            <a:ext cx="4762" cy="522287"/>
          </a:xfrm>
          <a:custGeom>
            <a:rect b="b" l="l" r="r" t="t"/>
            <a:pathLst>
              <a:path extrusionOk="0" h="329" w="3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06" name="Google Shape;9106;p91"/>
          <p:cNvCxnSpPr/>
          <p:nvPr/>
        </p:nvCxnSpPr>
        <p:spPr>
          <a:xfrm rot="10800000">
            <a:off x="3179762" y="4478337"/>
            <a:ext cx="0" cy="3746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07" name="Google Shape;9107;p91"/>
          <p:cNvCxnSpPr/>
          <p:nvPr/>
        </p:nvCxnSpPr>
        <p:spPr>
          <a:xfrm rot="10800000">
            <a:off x="3198812" y="5189537"/>
            <a:ext cx="0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08" name="Google Shape;9108;p91"/>
          <p:cNvSpPr txBox="1"/>
          <p:nvPr/>
        </p:nvSpPr>
        <p:spPr>
          <a:xfrm>
            <a:off x="1462087" y="337502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109" name="Google Shape;9109;p91"/>
          <p:cNvSpPr txBox="1"/>
          <p:nvPr/>
        </p:nvSpPr>
        <p:spPr>
          <a:xfrm>
            <a:off x="6931025" y="4838700"/>
            <a:ext cx="3889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110" name="Google Shape;9110;p91"/>
          <p:cNvSpPr txBox="1"/>
          <p:nvPr/>
        </p:nvSpPr>
        <p:spPr>
          <a:xfrm>
            <a:off x="5029200" y="33528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grpSp>
        <p:nvGrpSpPr>
          <p:cNvPr id="9111" name="Google Shape;9111;p91"/>
          <p:cNvGrpSpPr/>
          <p:nvPr/>
        </p:nvGrpSpPr>
        <p:grpSpPr>
          <a:xfrm>
            <a:off x="3833812" y="4605337"/>
            <a:ext cx="2295525" cy="336550"/>
            <a:chOff x="3838575" y="5305425"/>
            <a:chExt cx="2295525" cy="336550"/>
          </a:xfrm>
        </p:grpSpPr>
        <p:sp>
          <p:nvSpPr>
            <p:cNvPr id="9112" name="Google Shape;9112;p91"/>
            <p:cNvSpPr txBox="1"/>
            <p:nvPr/>
          </p:nvSpPr>
          <p:spPr>
            <a:xfrm>
              <a:off x="3910012" y="5343525"/>
              <a:ext cx="2152650" cy="276225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13" name="Google Shape;9113;p91"/>
            <p:cNvCxnSpPr/>
            <p:nvPr/>
          </p:nvCxnSpPr>
          <p:spPr>
            <a:xfrm>
              <a:off x="4419600" y="5353050"/>
              <a:ext cx="0" cy="266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14" name="Google Shape;9114;p91"/>
            <p:cNvCxnSpPr/>
            <p:nvPr/>
          </p:nvCxnSpPr>
          <p:spPr>
            <a:xfrm>
              <a:off x="5057775" y="5357812"/>
              <a:ext cx="0" cy="266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15" name="Google Shape;9115;p91"/>
            <p:cNvCxnSpPr/>
            <p:nvPr/>
          </p:nvCxnSpPr>
          <p:spPr>
            <a:xfrm>
              <a:off x="5272087" y="5357812"/>
              <a:ext cx="0" cy="266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116" name="Google Shape;9116;p91"/>
            <p:cNvSpPr txBox="1"/>
            <p:nvPr/>
          </p:nvSpPr>
          <p:spPr>
            <a:xfrm>
              <a:off x="3838575" y="5305425"/>
              <a:ext cx="22955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src:B dest:A     payload</a:t>
              </a:r>
              <a:endParaRPr/>
            </a:p>
          </p:txBody>
        </p:sp>
      </p:grpSp>
      <p:sp>
        <p:nvSpPr>
          <p:cNvPr id="9117" name="Google Shape;9117;p91"/>
          <p:cNvSpPr/>
          <p:nvPr/>
        </p:nvSpPr>
        <p:spPr>
          <a:xfrm>
            <a:off x="3802062" y="4560887"/>
            <a:ext cx="2635250" cy="241300"/>
          </a:xfrm>
          <a:custGeom>
            <a:rect b="b" l="l" r="r" t="t"/>
            <a:pathLst>
              <a:path extrusionOk="0" h="152" w="1660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18" name="Google Shape;9118;p91"/>
          <p:cNvCxnSpPr/>
          <p:nvPr/>
        </p:nvCxnSpPr>
        <p:spPr>
          <a:xfrm rot="10800000">
            <a:off x="4945062" y="3957637"/>
            <a:ext cx="0" cy="6032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19" name="Google Shape;9119;p91"/>
          <p:cNvSpPr txBox="1"/>
          <p:nvPr/>
        </p:nvSpPr>
        <p:spPr>
          <a:xfrm>
            <a:off x="596900" y="5480050"/>
            <a:ext cx="77724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wireshark software used for end-of-chapter labs is a (free) packet-sniffer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120" name="Google Shape;9120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7075" y="3419475"/>
            <a:ext cx="471487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9121" name="Google Shape;9121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900" y="898525"/>
            <a:ext cx="5976937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22" name="Google Shape;9122;p91"/>
          <p:cNvGrpSpPr/>
          <p:nvPr/>
        </p:nvGrpSpPr>
        <p:grpSpPr>
          <a:xfrm>
            <a:off x="1830387" y="3413125"/>
            <a:ext cx="365125" cy="712787"/>
            <a:chOff x="6572250" y="681037"/>
            <a:chExt cx="2262187" cy="3803650"/>
          </a:xfrm>
        </p:grpSpPr>
        <p:sp>
          <p:nvSpPr>
            <p:cNvPr id="9123" name="Google Shape;9123;p91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4" name="Google Shape;9124;p91"/>
            <p:cNvSpPr txBox="1"/>
            <p:nvPr/>
          </p:nvSpPr>
          <p:spPr>
            <a:xfrm>
              <a:off x="6680200" y="681037"/>
              <a:ext cx="1662112" cy="362585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5" name="Google Shape;9125;p91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6" name="Google Shape;9126;p91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7" name="Google Shape;9127;p91"/>
            <p:cNvSpPr txBox="1"/>
            <p:nvPr/>
          </p:nvSpPr>
          <p:spPr>
            <a:xfrm>
              <a:off x="6689725" y="1095375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28" name="Google Shape;9128;p91"/>
            <p:cNvGrpSpPr/>
            <p:nvPr/>
          </p:nvGrpSpPr>
          <p:grpSpPr>
            <a:xfrm>
              <a:off x="7536492" y="1062106"/>
              <a:ext cx="924881" cy="228532"/>
              <a:chOff x="971550" y="4078287"/>
              <a:chExt cx="1154112" cy="219075"/>
            </a:xfrm>
          </p:grpSpPr>
          <p:sp>
            <p:nvSpPr>
              <p:cNvPr id="9129" name="Google Shape;9129;p91"/>
              <p:cNvSpPr/>
              <p:nvPr/>
            </p:nvSpPr>
            <p:spPr>
              <a:xfrm>
                <a:off x="971550" y="4078287"/>
                <a:ext cx="115411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0" name="Google Shape;9130;p91"/>
              <p:cNvSpPr/>
              <p:nvPr/>
            </p:nvSpPr>
            <p:spPr>
              <a:xfrm>
                <a:off x="995362" y="4102100"/>
                <a:ext cx="1104900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31" name="Google Shape;9131;p91"/>
            <p:cNvSpPr txBox="1"/>
            <p:nvPr/>
          </p:nvSpPr>
          <p:spPr>
            <a:xfrm>
              <a:off x="6710362" y="1620837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32" name="Google Shape;9132;p91"/>
            <p:cNvGrpSpPr/>
            <p:nvPr/>
          </p:nvGrpSpPr>
          <p:grpSpPr>
            <a:xfrm>
              <a:off x="7535862" y="1579505"/>
              <a:ext cx="924881" cy="211195"/>
              <a:chOff x="974725" y="4078287"/>
              <a:chExt cx="1154112" cy="219075"/>
            </a:xfrm>
          </p:grpSpPr>
          <p:sp>
            <p:nvSpPr>
              <p:cNvPr id="9133" name="Google Shape;9133;p91"/>
              <p:cNvSpPr/>
              <p:nvPr/>
            </p:nvSpPr>
            <p:spPr>
              <a:xfrm>
                <a:off x="974725" y="4078287"/>
                <a:ext cx="115411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4" name="Google Shape;9134;p91"/>
              <p:cNvSpPr/>
              <p:nvPr/>
            </p:nvSpPr>
            <p:spPr>
              <a:xfrm>
                <a:off x="1000125" y="4103687"/>
                <a:ext cx="1104900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35" name="Google Shape;9135;p91"/>
            <p:cNvSpPr txBox="1"/>
            <p:nvPr/>
          </p:nvSpPr>
          <p:spPr>
            <a:xfrm>
              <a:off x="6689725" y="2155825"/>
              <a:ext cx="95408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6" name="Google Shape;9136;p91"/>
            <p:cNvSpPr txBox="1"/>
            <p:nvPr/>
          </p:nvSpPr>
          <p:spPr>
            <a:xfrm>
              <a:off x="6710362" y="2628900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37" name="Google Shape;9137;p91"/>
            <p:cNvGrpSpPr/>
            <p:nvPr/>
          </p:nvGrpSpPr>
          <p:grpSpPr>
            <a:xfrm>
              <a:off x="7516812" y="2586311"/>
              <a:ext cx="923925" cy="237988"/>
              <a:chOff x="974725" y="4079875"/>
              <a:chExt cx="1150937" cy="219075"/>
            </a:xfrm>
          </p:grpSpPr>
          <p:sp>
            <p:nvSpPr>
              <p:cNvPr id="9138" name="Google Shape;9138;p91"/>
              <p:cNvSpPr/>
              <p:nvPr/>
            </p:nvSpPr>
            <p:spPr>
              <a:xfrm>
                <a:off x="974725" y="4079875"/>
                <a:ext cx="1150937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9" name="Google Shape;9139;p91"/>
              <p:cNvSpPr/>
              <p:nvPr/>
            </p:nvSpPr>
            <p:spPr>
              <a:xfrm>
                <a:off x="998537" y="4103687"/>
                <a:ext cx="1103312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40" name="Google Shape;9140;p91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41" name="Google Shape;9141;p91"/>
            <p:cNvGrpSpPr/>
            <p:nvPr/>
          </p:nvGrpSpPr>
          <p:grpSpPr>
            <a:xfrm>
              <a:off x="7525711" y="2103437"/>
              <a:ext cx="923925" cy="220662"/>
              <a:chOff x="977900" y="4073525"/>
              <a:chExt cx="1150937" cy="220662"/>
            </a:xfrm>
          </p:grpSpPr>
          <p:sp>
            <p:nvSpPr>
              <p:cNvPr id="9142" name="Google Shape;9142;p91"/>
              <p:cNvSpPr/>
              <p:nvPr/>
            </p:nvSpPr>
            <p:spPr>
              <a:xfrm>
                <a:off x="977900" y="4073525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3" name="Google Shape;9143;p91"/>
              <p:cNvSpPr/>
              <p:nvPr/>
            </p:nvSpPr>
            <p:spPr>
              <a:xfrm>
                <a:off x="1003300" y="4100512"/>
                <a:ext cx="1103312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44" name="Google Shape;9144;p91"/>
            <p:cNvSpPr txBox="1"/>
            <p:nvPr/>
          </p:nvSpPr>
          <p:spPr>
            <a:xfrm>
              <a:off x="8332787" y="681037"/>
              <a:ext cx="107950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5" name="Google Shape;9145;p91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6" name="Google Shape;9146;p91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7" name="Google Shape;9147;p91"/>
            <p:cNvSpPr/>
            <p:nvPr/>
          </p:nvSpPr>
          <p:spPr>
            <a:xfrm>
              <a:off x="8755062" y="4146550"/>
              <a:ext cx="79375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8" name="Google Shape;9148;p91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9" name="Google Shape;9149;p91"/>
            <p:cNvSpPr/>
            <p:nvPr/>
          </p:nvSpPr>
          <p:spPr>
            <a:xfrm>
              <a:off x="6572250" y="4248150"/>
              <a:ext cx="1908175" cy="23653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0" name="Google Shape;9150;p91"/>
            <p:cNvSpPr/>
            <p:nvPr/>
          </p:nvSpPr>
          <p:spPr>
            <a:xfrm>
              <a:off x="6680200" y="4306887"/>
              <a:ext cx="1692275" cy="1270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1" name="Google Shape;9151;p91"/>
            <p:cNvSpPr/>
            <p:nvPr/>
          </p:nvSpPr>
          <p:spPr>
            <a:xfrm>
              <a:off x="6837362" y="3781425"/>
              <a:ext cx="255587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2" name="Google Shape;9152;p91"/>
            <p:cNvSpPr/>
            <p:nvPr/>
          </p:nvSpPr>
          <p:spPr>
            <a:xfrm>
              <a:off x="7123112" y="3781425"/>
              <a:ext cx="255587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3" name="Google Shape;9153;p91"/>
            <p:cNvSpPr/>
            <p:nvPr/>
          </p:nvSpPr>
          <p:spPr>
            <a:xfrm>
              <a:off x="7397750" y="3781425"/>
              <a:ext cx="255587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4" name="Google Shape;9154;p91"/>
            <p:cNvSpPr txBox="1"/>
            <p:nvPr/>
          </p:nvSpPr>
          <p:spPr>
            <a:xfrm>
              <a:off x="8037512" y="2908300"/>
              <a:ext cx="138112" cy="12112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55" name="Google Shape;9155;p91"/>
          <p:cNvGrpSpPr/>
          <p:nvPr/>
        </p:nvGrpSpPr>
        <p:grpSpPr>
          <a:xfrm flipH="1">
            <a:off x="6323012" y="4730750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156" name="Google Shape;9156;p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57" name="Google Shape;9157;p91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58" name="Google Shape;9158;p91"/>
          <p:cNvGrpSpPr/>
          <p:nvPr/>
        </p:nvGrpSpPr>
        <p:grpSpPr>
          <a:xfrm>
            <a:off x="2747962" y="4849812"/>
            <a:ext cx="881062" cy="365124"/>
            <a:chOff x="3740150" y="2063750"/>
            <a:chExt cx="881062" cy="307974"/>
          </a:xfrm>
        </p:grpSpPr>
        <p:sp>
          <p:nvSpPr>
            <p:cNvPr id="9159" name="Google Shape;9159;p91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0" name="Google Shape;9160;p91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1" name="Google Shape;9161;p91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62" name="Google Shape;9162;p91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9163" name="Google Shape;9163;p91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4" name="Google Shape;9164;p91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165" name="Google Shape;9165;p91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166" name="Google Shape;9166;p91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167" name="Google Shape;9167;p9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9168" name="Google Shape;9168;p91"/>
          <p:cNvGrpSpPr/>
          <p:nvPr/>
        </p:nvGrpSpPr>
        <p:grpSpPr>
          <a:xfrm>
            <a:off x="2740025" y="4810125"/>
            <a:ext cx="895350" cy="450850"/>
            <a:chOff x="0" y="0"/>
            <a:chExt cx="2147483647" cy="2147483647"/>
          </a:xfrm>
        </p:grpSpPr>
        <p:sp>
          <p:nvSpPr>
            <p:cNvPr id="9169" name="Google Shape;9169;p91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0" name="Google Shape;9170;p91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1" name="Google Shape;9171;p91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2" name="Google Shape;9172;p91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3" name="Google Shape;9173;p91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4" name="Google Shape;9174;p91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5" name="Google Shape;9175;p91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76" name="Google Shape;9176;p91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9177" name="Google Shape;9177;p91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81" name="Shape 9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2" name="Google Shape;9182;p9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9183" name="Google Shape;9183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37" y="954087"/>
            <a:ext cx="7381875" cy="185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84" name="Google Shape;9184;p92"/>
          <p:cNvGrpSpPr/>
          <p:nvPr/>
        </p:nvGrpSpPr>
        <p:grpSpPr>
          <a:xfrm flipH="1">
            <a:off x="4792662" y="2470150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185" name="Google Shape;9185;p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86" name="Google Shape;9186;p9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87" name="Google Shape;9187;p92"/>
          <p:cNvSpPr txBox="1"/>
          <p:nvPr>
            <p:ph idx="4294967295" type="title"/>
          </p:nvPr>
        </p:nvSpPr>
        <p:spPr>
          <a:xfrm>
            <a:off x="488950" y="252412"/>
            <a:ext cx="7772400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Bad guys can use fake addresses</a:t>
            </a:r>
            <a:endParaRPr/>
          </a:p>
        </p:txBody>
      </p:sp>
      <p:sp>
        <p:nvSpPr>
          <p:cNvPr id="9188" name="Google Shape;9188;p92"/>
          <p:cNvSpPr txBox="1"/>
          <p:nvPr>
            <p:ph idx="4294967295" type="body"/>
          </p:nvPr>
        </p:nvSpPr>
        <p:spPr>
          <a:xfrm>
            <a:off x="596900" y="1662112"/>
            <a:ext cx="8077200" cy="148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200"/>
              <a:buFont typeface="Noto Sans Symbols"/>
              <a:buNone/>
            </a:pPr>
            <a:r>
              <a:rPr b="0" i="1" lang="en-US" sz="32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IP spoofing:</a:t>
            </a:r>
            <a:r>
              <a:rPr b="0" i="1" lang="en-US" sz="2800" u="none">
                <a:solidFill>
                  <a:srgbClr val="FF33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send packet with false source address</a:t>
            </a:r>
            <a:endParaRPr/>
          </a:p>
        </p:txBody>
      </p:sp>
      <p:sp>
        <p:nvSpPr>
          <p:cNvPr id="9189" name="Google Shape;9189;p92"/>
          <p:cNvSpPr/>
          <p:nvPr/>
        </p:nvSpPr>
        <p:spPr>
          <a:xfrm>
            <a:off x="2225675" y="3171825"/>
            <a:ext cx="4587875" cy="728662"/>
          </a:xfrm>
          <a:custGeom>
            <a:rect b="b" l="l" r="r" t="t"/>
            <a:pathLst>
              <a:path extrusionOk="0" h="459" w="2620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0" name="Google Shape;9190;p92"/>
          <p:cNvSpPr/>
          <p:nvPr/>
        </p:nvSpPr>
        <p:spPr>
          <a:xfrm>
            <a:off x="5057775" y="3041650"/>
            <a:ext cx="4762" cy="522287"/>
          </a:xfrm>
          <a:custGeom>
            <a:rect b="b" l="l" r="r" t="t"/>
            <a:pathLst>
              <a:path extrusionOk="0" h="329" w="3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91" name="Google Shape;9191;p92"/>
          <p:cNvCxnSpPr/>
          <p:nvPr/>
        </p:nvCxnSpPr>
        <p:spPr>
          <a:xfrm rot="10800000">
            <a:off x="3400425" y="3563937"/>
            <a:ext cx="0" cy="37465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92" name="Google Shape;9192;p92"/>
          <p:cNvCxnSpPr/>
          <p:nvPr/>
        </p:nvCxnSpPr>
        <p:spPr>
          <a:xfrm rot="10800000">
            <a:off x="3419475" y="4275137"/>
            <a:ext cx="0" cy="24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93" name="Google Shape;9193;p92"/>
          <p:cNvSpPr txBox="1"/>
          <p:nvPr/>
        </p:nvSpPr>
        <p:spPr>
          <a:xfrm>
            <a:off x="1682750" y="246062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194" name="Google Shape;9194;p92"/>
          <p:cNvSpPr txBox="1"/>
          <p:nvPr/>
        </p:nvSpPr>
        <p:spPr>
          <a:xfrm>
            <a:off x="7086600" y="387985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195" name="Google Shape;9195;p92"/>
          <p:cNvSpPr txBox="1"/>
          <p:nvPr/>
        </p:nvSpPr>
        <p:spPr>
          <a:xfrm>
            <a:off x="5249862" y="2438400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9196" name="Google Shape;9196;p92"/>
          <p:cNvSpPr/>
          <p:nvPr/>
        </p:nvSpPr>
        <p:spPr>
          <a:xfrm>
            <a:off x="2235200" y="3019425"/>
            <a:ext cx="2967037" cy="704850"/>
          </a:xfrm>
          <a:custGeom>
            <a:rect b="b" l="l" r="r" t="t"/>
            <a:pathLst>
              <a:path extrusionOk="0" h="444" w="1869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7" name="Google Shape;9197;p92"/>
          <p:cNvGrpSpPr/>
          <p:nvPr/>
        </p:nvGrpSpPr>
        <p:grpSpPr>
          <a:xfrm>
            <a:off x="2701925" y="3502025"/>
            <a:ext cx="2295525" cy="336550"/>
            <a:chOff x="3838575" y="5305425"/>
            <a:chExt cx="2295525" cy="336550"/>
          </a:xfrm>
        </p:grpSpPr>
        <p:sp>
          <p:nvSpPr>
            <p:cNvPr id="9198" name="Google Shape;9198;p92"/>
            <p:cNvSpPr txBox="1"/>
            <p:nvPr/>
          </p:nvSpPr>
          <p:spPr>
            <a:xfrm>
              <a:off x="3910012" y="5343525"/>
              <a:ext cx="2152650" cy="276225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99" name="Google Shape;9199;p92"/>
            <p:cNvCxnSpPr/>
            <p:nvPr/>
          </p:nvCxnSpPr>
          <p:spPr>
            <a:xfrm>
              <a:off x="4419600" y="5353050"/>
              <a:ext cx="0" cy="266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00" name="Google Shape;9200;p92"/>
            <p:cNvCxnSpPr/>
            <p:nvPr/>
          </p:nvCxnSpPr>
          <p:spPr>
            <a:xfrm>
              <a:off x="5057775" y="5357812"/>
              <a:ext cx="0" cy="266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01" name="Google Shape;9201;p92"/>
            <p:cNvCxnSpPr/>
            <p:nvPr/>
          </p:nvCxnSpPr>
          <p:spPr>
            <a:xfrm>
              <a:off x="5272087" y="5357812"/>
              <a:ext cx="0" cy="2667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202" name="Google Shape;9202;p92"/>
            <p:cNvSpPr txBox="1"/>
            <p:nvPr/>
          </p:nvSpPr>
          <p:spPr>
            <a:xfrm>
              <a:off x="3838575" y="5305425"/>
              <a:ext cx="22955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src:B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dest:A     payload</a:t>
              </a:r>
              <a:endParaRPr/>
            </a:p>
          </p:txBody>
        </p:sp>
      </p:grpSp>
      <p:pic>
        <p:nvPicPr>
          <p:cNvPr id="9203" name="Google Shape;9203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3937" y="2533650"/>
            <a:ext cx="471487" cy="442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04" name="Google Shape;9204;p92"/>
          <p:cNvGrpSpPr/>
          <p:nvPr/>
        </p:nvGrpSpPr>
        <p:grpSpPr>
          <a:xfrm flipH="1">
            <a:off x="6575425" y="3886200"/>
            <a:ext cx="735012" cy="681037"/>
            <a:chOff x="-69850" y="2338387"/>
            <a:chExt cx="1557337" cy="1754187"/>
          </a:xfrm>
        </p:grpSpPr>
        <p:pic>
          <p:nvPicPr>
            <p:cNvPr descr="desktop_computer_stylized_medium" id="9205" name="Google Shape;9205;p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06" name="Google Shape;9206;p92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07" name="Google Shape;9207;p92"/>
          <p:cNvGrpSpPr/>
          <p:nvPr/>
        </p:nvGrpSpPr>
        <p:grpSpPr>
          <a:xfrm>
            <a:off x="2084387" y="2544762"/>
            <a:ext cx="365125" cy="712787"/>
            <a:chOff x="6572250" y="681037"/>
            <a:chExt cx="2262187" cy="3803650"/>
          </a:xfrm>
        </p:grpSpPr>
        <p:sp>
          <p:nvSpPr>
            <p:cNvPr id="9208" name="Google Shape;9208;p92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9" name="Google Shape;9209;p92"/>
            <p:cNvSpPr txBox="1"/>
            <p:nvPr/>
          </p:nvSpPr>
          <p:spPr>
            <a:xfrm>
              <a:off x="6680200" y="681037"/>
              <a:ext cx="1662112" cy="3625850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0" name="Google Shape;9210;p92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1" name="Google Shape;9211;p92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2" name="Google Shape;9212;p92"/>
            <p:cNvSpPr txBox="1"/>
            <p:nvPr/>
          </p:nvSpPr>
          <p:spPr>
            <a:xfrm>
              <a:off x="6689725" y="1095375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13" name="Google Shape;9213;p92"/>
            <p:cNvGrpSpPr/>
            <p:nvPr/>
          </p:nvGrpSpPr>
          <p:grpSpPr>
            <a:xfrm>
              <a:off x="7536492" y="1062106"/>
              <a:ext cx="924881" cy="228532"/>
              <a:chOff x="971550" y="4078287"/>
              <a:chExt cx="1154112" cy="219075"/>
            </a:xfrm>
          </p:grpSpPr>
          <p:sp>
            <p:nvSpPr>
              <p:cNvPr id="9214" name="Google Shape;9214;p92"/>
              <p:cNvSpPr/>
              <p:nvPr/>
            </p:nvSpPr>
            <p:spPr>
              <a:xfrm>
                <a:off x="971550" y="4078287"/>
                <a:ext cx="115411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5" name="Google Shape;9215;p92"/>
              <p:cNvSpPr/>
              <p:nvPr/>
            </p:nvSpPr>
            <p:spPr>
              <a:xfrm>
                <a:off x="995362" y="4102100"/>
                <a:ext cx="1104900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16" name="Google Shape;9216;p92"/>
            <p:cNvSpPr txBox="1"/>
            <p:nvPr/>
          </p:nvSpPr>
          <p:spPr>
            <a:xfrm>
              <a:off x="6710362" y="1620837"/>
              <a:ext cx="944562" cy="6826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17" name="Google Shape;9217;p92"/>
            <p:cNvGrpSpPr/>
            <p:nvPr/>
          </p:nvGrpSpPr>
          <p:grpSpPr>
            <a:xfrm>
              <a:off x="7535862" y="1579505"/>
              <a:ext cx="924881" cy="211195"/>
              <a:chOff x="974725" y="4078287"/>
              <a:chExt cx="1154112" cy="219075"/>
            </a:xfrm>
          </p:grpSpPr>
          <p:sp>
            <p:nvSpPr>
              <p:cNvPr id="9218" name="Google Shape;9218;p92"/>
              <p:cNvSpPr/>
              <p:nvPr/>
            </p:nvSpPr>
            <p:spPr>
              <a:xfrm>
                <a:off x="974725" y="4078287"/>
                <a:ext cx="1154112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9" name="Google Shape;9219;p92"/>
              <p:cNvSpPr/>
              <p:nvPr/>
            </p:nvSpPr>
            <p:spPr>
              <a:xfrm>
                <a:off x="1000125" y="4103687"/>
                <a:ext cx="1104900" cy="166687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20" name="Google Shape;9220;p92"/>
            <p:cNvSpPr txBox="1"/>
            <p:nvPr/>
          </p:nvSpPr>
          <p:spPr>
            <a:xfrm>
              <a:off x="6689725" y="2155825"/>
              <a:ext cx="954087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1" name="Google Shape;9221;p92"/>
            <p:cNvSpPr txBox="1"/>
            <p:nvPr/>
          </p:nvSpPr>
          <p:spPr>
            <a:xfrm>
              <a:off x="6710362" y="2628900"/>
              <a:ext cx="944562" cy="7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22" name="Google Shape;9222;p92"/>
            <p:cNvGrpSpPr/>
            <p:nvPr/>
          </p:nvGrpSpPr>
          <p:grpSpPr>
            <a:xfrm>
              <a:off x="7516812" y="2586311"/>
              <a:ext cx="923925" cy="237988"/>
              <a:chOff x="974725" y="4079875"/>
              <a:chExt cx="1150937" cy="219075"/>
            </a:xfrm>
          </p:grpSpPr>
          <p:sp>
            <p:nvSpPr>
              <p:cNvPr id="9223" name="Google Shape;9223;p92"/>
              <p:cNvSpPr/>
              <p:nvPr/>
            </p:nvSpPr>
            <p:spPr>
              <a:xfrm>
                <a:off x="974725" y="4079875"/>
                <a:ext cx="1150937" cy="219075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4" name="Google Shape;9224;p92"/>
              <p:cNvSpPr/>
              <p:nvPr/>
            </p:nvSpPr>
            <p:spPr>
              <a:xfrm>
                <a:off x="998537" y="4103687"/>
                <a:ext cx="1103312" cy="171450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25" name="Google Shape;9225;p92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26" name="Google Shape;9226;p92"/>
            <p:cNvGrpSpPr/>
            <p:nvPr/>
          </p:nvGrpSpPr>
          <p:grpSpPr>
            <a:xfrm>
              <a:off x="7525711" y="2105024"/>
              <a:ext cx="923925" cy="220662"/>
              <a:chOff x="977900" y="4075112"/>
              <a:chExt cx="1150937" cy="220662"/>
            </a:xfrm>
          </p:grpSpPr>
          <p:sp>
            <p:nvSpPr>
              <p:cNvPr id="9227" name="Google Shape;9227;p92"/>
              <p:cNvSpPr/>
              <p:nvPr/>
            </p:nvSpPr>
            <p:spPr>
              <a:xfrm>
                <a:off x="977900" y="4075112"/>
                <a:ext cx="1150937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8" name="Google Shape;9228;p92"/>
              <p:cNvSpPr/>
              <p:nvPr/>
            </p:nvSpPr>
            <p:spPr>
              <a:xfrm>
                <a:off x="1003300" y="4100512"/>
                <a:ext cx="1103312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29" name="Google Shape;9229;p92"/>
            <p:cNvSpPr txBox="1"/>
            <p:nvPr/>
          </p:nvSpPr>
          <p:spPr>
            <a:xfrm>
              <a:off x="8332787" y="681037"/>
              <a:ext cx="107950" cy="3633787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0" name="Google Shape;9230;p92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1" name="Google Shape;9231;p92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2" name="Google Shape;9232;p92"/>
            <p:cNvSpPr/>
            <p:nvPr/>
          </p:nvSpPr>
          <p:spPr>
            <a:xfrm>
              <a:off x="8755062" y="4146550"/>
              <a:ext cx="79375" cy="1524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3" name="Google Shape;9233;p92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4" name="Google Shape;9234;p92"/>
            <p:cNvSpPr/>
            <p:nvPr/>
          </p:nvSpPr>
          <p:spPr>
            <a:xfrm>
              <a:off x="6572250" y="4248150"/>
              <a:ext cx="1908175" cy="236537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5" name="Google Shape;9235;p92"/>
            <p:cNvSpPr/>
            <p:nvPr/>
          </p:nvSpPr>
          <p:spPr>
            <a:xfrm>
              <a:off x="6680200" y="4306887"/>
              <a:ext cx="1692275" cy="127000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6" name="Google Shape;9236;p92"/>
            <p:cNvSpPr/>
            <p:nvPr/>
          </p:nvSpPr>
          <p:spPr>
            <a:xfrm>
              <a:off x="6837362" y="3781425"/>
              <a:ext cx="255587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7" name="Google Shape;9237;p92"/>
            <p:cNvSpPr/>
            <p:nvPr/>
          </p:nvSpPr>
          <p:spPr>
            <a:xfrm>
              <a:off x="7123112" y="3781425"/>
              <a:ext cx="255587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8" name="Google Shape;9238;p92"/>
            <p:cNvSpPr/>
            <p:nvPr/>
          </p:nvSpPr>
          <p:spPr>
            <a:xfrm>
              <a:off x="7397750" y="3781425"/>
              <a:ext cx="255587" cy="22066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9" name="Google Shape;9239;p92"/>
            <p:cNvSpPr txBox="1"/>
            <p:nvPr/>
          </p:nvSpPr>
          <p:spPr>
            <a:xfrm>
              <a:off x="8037512" y="2908300"/>
              <a:ext cx="138112" cy="1211262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40" name="Google Shape;9240;p92"/>
          <p:cNvGrpSpPr/>
          <p:nvPr/>
        </p:nvGrpSpPr>
        <p:grpSpPr>
          <a:xfrm>
            <a:off x="3011487" y="3946525"/>
            <a:ext cx="881062" cy="365124"/>
            <a:chOff x="3740150" y="2063750"/>
            <a:chExt cx="881062" cy="307974"/>
          </a:xfrm>
        </p:grpSpPr>
        <p:sp>
          <p:nvSpPr>
            <p:cNvPr id="9241" name="Google Shape;9241;p92"/>
            <p:cNvSpPr/>
            <p:nvPr/>
          </p:nvSpPr>
          <p:spPr>
            <a:xfrm>
              <a:off x="3741737" y="2198687"/>
              <a:ext cx="874712" cy="173037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2" name="Google Shape;9242;p92"/>
            <p:cNvSpPr txBox="1"/>
            <p:nvPr/>
          </p:nvSpPr>
          <p:spPr>
            <a:xfrm>
              <a:off x="3741737" y="2181225"/>
              <a:ext cx="879475" cy="1047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3" name="Google Shape;9243;p92"/>
            <p:cNvSpPr/>
            <p:nvPr/>
          </p:nvSpPr>
          <p:spPr>
            <a:xfrm>
              <a:off x="3740150" y="2063750"/>
              <a:ext cx="874712" cy="201612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1080000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44" name="Google Shape;9244;p92"/>
            <p:cNvGrpSpPr/>
            <p:nvPr/>
          </p:nvGrpSpPr>
          <p:grpSpPr>
            <a:xfrm>
              <a:off x="3917950" y="2114550"/>
              <a:ext cx="492125" cy="95250"/>
              <a:chOff x="3917950" y="2114550"/>
              <a:chExt cx="492125" cy="95250"/>
            </a:xfrm>
          </p:grpSpPr>
          <p:sp>
            <p:nvSpPr>
              <p:cNvPr id="9245" name="Google Shape;9245;p92"/>
              <p:cNvSpPr/>
              <p:nvPr/>
            </p:nvSpPr>
            <p:spPr>
              <a:xfrm>
                <a:off x="3917950" y="2114550"/>
                <a:ext cx="492125" cy="95250"/>
              </a:xfrm>
              <a:custGeom>
                <a:rect b="b" l="l" r="r" t="t"/>
                <a:pathLst>
                  <a:path extrusionOk="0" h="60" w="31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6" name="Google Shape;9246;p92"/>
              <p:cNvSpPr/>
              <p:nvPr/>
            </p:nvSpPr>
            <p:spPr>
              <a:xfrm>
                <a:off x="3940175" y="2114550"/>
                <a:ext cx="447675" cy="95250"/>
              </a:xfrm>
              <a:custGeom>
                <a:rect b="b" l="l" r="r" t="t"/>
                <a:pathLst>
                  <a:path extrusionOk="0" h="60" w="282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247" name="Google Shape;9247;p92"/>
            <p:cNvCxnSpPr/>
            <p:nvPr/>
          </p:nvCxnSpPr>
          <p:spPr>
            <a:xfrm>
              <a:off x="3741737" y="2160587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248" name="Google Shape;9248;p92"/>
            <p:cNvCxnSpPr/>
            <p:nvPr/>
          </p:nvCxnSpPr>
          <p:spPr>
            <a:xfrm>
              <a:off x="4614862" y="2163762"/>
              <a:ext cx="0" cy="1333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249" name="Google Shape;9249;p9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250" name="Google Shape;9250;p92"/>
          <p:cNvSpPr txBox="1"/>
          <p:nvPr/>
        </p:nvSpPr>
        <p:spPr>
          <a:xfrm>
            <a:off x="946150" y="5562600"/>
            <a:ext cx="66706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 lots more on security (throughout, Chapter 8)</a:t>
            </a:r>
            <a:endParaRPr/>
          </a:p>
        </p:txBody>
      </p:sp>
      <p:grpSp>
        <p:nvGrpSpPr>
          <p:cNvPr id="9251" name="Google Shape;9251;p92"/>
          <p:cNvGrpSpPr/>
          <p:nvPr/>
        </p:nvGrpSpPr>
        <p:grpSpPr>
          <a:xfrm>
            <a:off x="3011487" y="3917950"/>
            <a:ext cx="893762" cy="452437"/>
            <a:chOff x="0" y="0"/>
            <a:chExt cx="2147483647" cy="2147483647"/>
          </a:xfrm>
        </p:grpSpPr>
        <p:sp>
          <p:nvSpPr>
            <p:cNvPr id="9252" name="Google Shape;9252;p92"/>
            <p:cNvSpPr/>
            <p:nvPr/>
          </p:nvSpPr>
          <p:spPr>
            <a:xfrm flipH="1" rot="10800000">
              <a:off x="6031165" y="580402061"/>
              <a:ext cx="2141452383" cy="1567081585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3" name="Google Shape;9253;p92"/>
            <p:cNvSpPr txBox="1"/>
            <p:nvPr/>
          </p:nvSpPr>
          <p:spPr>
            <a:xfrm>
              <a:off x="0" y="800956572"/>
              <a:ext cx="2147483575" cy="568788039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4" name="Google Shape;9254;p92"/>
            <p:cNvSpPr/>
            <p:nvPr/>
          </p:nvSpPr>
          <p:spPr>
            <a:xfrm flipH="1" rot="10800000">
              <a:off x="0" y="0"/>
              <a:ext cx="2141448651" cy="1567081585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3000">
                <a:srgbClr val="80808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5" name="Google Shape;9255;p92"/>
            <p:cNvSpPr/>
            <p:nvPr/>
          </p:nvSpPr>
          <p:spPr>
            <a:xfrm>
              <a:off x="548933662" y="475931368"/>
              <a:ext cx="1043583230" cy="789342818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585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6" name="Google Shape;9256;p92"/>
            <p:cNvSpPr/>
            <p:nvPr/>
          </p:nvSpPr>
          <p:spPr>
            <a:xfrm>
              <a:off x="440352060" y="278589650"/>
              <a:ext cx="1260744548" cy="545580023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7" name="Google Shape;9257;p92"/>
            <p:cNvSpPr/>
            <p:nvPr/>
          </p:nvSpPr>
          <p:spPr>
            <a:xfrm>
              <a:off x="1266773771" y="742912164"/>
              <a:ext cx="464482351" cy="475931408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8" name="Google Shape;9258;p92"/>
            <p:cNvSpPr/>
            <p:nvPr/>
          </p:nvSpPr>
          <p:spPr>
            <a:xfrm>
              <a:off x="416223561" y="754525989"/>
              <a:ext cx="458451200" cy="475926493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6350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59" name="Google Shape;9259;p92"/>
            <p:cNvCxnSpPr/>
            <p:nvPr/>
          </p:nvCxnSpPr>
          <p:spPr>
            <a:xfrm rot="10800000">
              <a:off x="15" y="789342849"/>
              <a:ext cx="6031150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  <p:cxnSp>
          <p:nvCxnSpPr>
            <p:cNvPr id="9260" name="Google Shape;9260;p92"/>
            <p:cNvCxnSpPr/>
            <p:nvPr/>
          </p:nvCxnSpPr>
          <p:spPr>
            <a:xfrm rot="10800000">
              <a:off x="2141448690" y="777738911"/>
              <a:ext cx="6034956" cy="60361478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  <a:effectLst>
              <a:outerShdw blurRad="63500" dir="5400000" dist="19939">
                <a:srgbClr val="80808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65" name="Shape 9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6" name="Google Shape;9266;p93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67" name="Google Shape;9267;p93"/>
          <p:cNvSpPr txBox="1"/>
          <p:nvPr/>
        </p:nvSpPr>
        <p:spPr>
          <a:xfrm>
            <a:off x="635800" y="1229175"/>
            <a:ext cx="41514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Add a Knowledge Check question Here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2" name="Shape 9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3" name="Google Shape;9273;p94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9274" name="Google Shape;927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028700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275" name="Google Shape;9275;p94"/>
          <p:cNvSpPr txBox="1"/>
          <p:nvPr>
            <p:ph idx="4294967295"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1: roadmap</a:t>
            </a:r>
            <a:endParaRPr/>
          </a:p>
        </p:txBody>
      </p:sp>
      <p:sp>
        <p:nvSpPr>
          <p:cNvPr id="9276" name="Google Shape;9276;p94"/>
          <p:cNvSpPr txBox="1"/>
          <p:nvPr>
            <p:ph idx="4294967295" type="body"/>
          </p:nvPr>
        </p:nvSpPr>
        <p:spPr>
          <a:xfrm>
            <a:off x="487362" y="1406525"/>
            <a:ext cx="8207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1.1 what </a:t>
            </a:r>
            <a:r>
              <a:rPr b="0" i="1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 the Internet?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 edge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end systems, access networks, links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1.3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core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 switching, circuit switching, network structure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1.4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delay, loss, throughput in networks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1.5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protocol layers, service models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1.6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networks under attack: security</a:t>
            </a:r>
            <a:endParaRPr/>
          </a:p>
          <a:p>
            <a:pPr indent="-285750" lvl="1" marL="74295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1.7 history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CC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277" name="Google Shape;9277;p94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1" name="Shape 9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2" name="Google Shape;9282;p95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arpanet2" id="9283" name="Google Shape;9283;p95"/>
          <p:cNvPicPr preferRelativeResize="0"/>
          <p:nvPr/>
        </p:nvPicPr>
        <p:blipFill rotWithShape="1">
          <a:blip r:embed="rId3">
            <a:alphaModFix/>
          </a:blip>
          <a:srcRect b="8456" l="0" r="0" t="0"/>
          <a:stretch/>
        </p:blipFill>
        <p:spPr>
          <a:xfrm>
            <a:off x="4495800" y="4222750"/>
            <a:ext cx="2716212" cy="26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84" name="Google Shape;9284;p95"/>
          <p:cNvSpPr txBox="1"/>
          <p:nvPr>
            <p:ph idx="4294967295" type="title"/>
          </p:nvPr>
        </p:nvSpPr>
        <p:spPr>
          <a:xfrm>
            <a:off x="377825" y="252412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history</a:t>
            </a:r>
            <a:endParaRPr/>
          </a:p>
        </p:txBody>
      </p:sp>
      <p:sp>
        <p:nvSpPr>
          <p:cNvPr id="9285" name="Google Shape;9285;p95"/>
          <p:cNvSpPr txBox="1"/>
          <p:nvPr>
            <p:ph idx="4294967295" type="body"/>
          </p:nvPr>
        </p:nvSpPr>
        <p:spPr>
          <a:xfrm>
            <a:off x="635000" y="1725612"/>
            <a:ext cx="3657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1961: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Kleinrock - queueing theory shows effectiveness of packet-switching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1964: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Baran - packet-switching in military nets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1967: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ARPAnet conceived by Advanced Research Projects Agency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1969: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first ARPAnet node operational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286" name="Google Shape;9286;p95"/>
          <p:cNvSpPr txBox="1"/>
          <p:nvPr>
            <p:ph idx="4294967295" type="body"/>
          </p:nvPr>
        </p:nvSpPr>
        <p:spPr>
          <a:xfrm>
            <a:off x="4256087" y="1722437"/>
            <a:ext cx="4786312" cy="287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1972: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233362" lvl="1" marL="6286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ARPAnet public demo</a:t>
            </a:r>
            <a:endParaRPr/>
          </a:p>
          <a:p>
            <a:pPr indent="-233362" lvl="1" marL="6286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NCP (Network Control Protocol) first host-host protocol </a:t>
            </a:r>
            <a:endParaRPr/>
          </a:p>
          <a:p>
            <a:pPr indent="-233362" lvl="1" marL="6286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first e-mail program</a:t>
            </a:r>
            <a:endParaRPr/>
          </a:p>
          <a:p>
            <a:pPr indent="-233362" lvl="1" marL="62865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ARPAnet has 15 nodes</a:t>
            </a:r>
            <a:endParaRPr/>
          </a:p>
        </p:txBody>
      </p:sp>
      <p:sp>
        <p:nvSpPr>
          <p:cNvPr id="9287" name="Google Shape;9287;p95"/>
          <p:cNvSpPr txBox="1"/>
          <p:nvPr/>
        </p:nvSpPr>
        <p:spPr>
          <a:xfrm>
            <a:off x="523875" y="1028700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omic Sans MS"/>
              <a:buNone/>
            </a:pPr>
            <a:r>
              <a:rPr b="0" i="1" lang="en-US" sz="28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1961-1972: Early packet-switching principles</a:t>
            </a:r>
            <a:endParaRPr/>
          </a:p>
        </p:txBody>
      </p:sp>
      <p:pic>
        <p:nvPicPr>
          <p:cNvPr descr="underline_base" id="9288" name="Google Shape;9288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512" y="7715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289" name="Google Shape;9289;p95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4" name="Shape 9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5" name="Google Shape;9295;p96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9296" name="Google Shape;9296;p96"/>
          <p:cNvSpPr txBox="1"/>
          <p:nvPr>
            <p:ph idx="4294967295" type="body"/>
          </p:nvPr>
        </p:nvSpPr>
        <p:spPr>
          <a:xfrm>
            <a:off x="298450" y="1795462"/>
            <a:ext cx="4506912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1970: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ALOHAnet satellite network in Hawaii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1974: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Cerf and Kahn - architecture for interconnecting networks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1976: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Ethernet at Xerox PARC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late70’s: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proprietary architectures: DECnet, SNA, XNA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late 70’s: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switching fixed length packets (ATM precursor)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1979: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ARPAnet has 200 nodes</a:t>
            </a:r>
            <a:endParaRPr/>
          </a:p>
        </p:txBody>
      </p:sp>
      <p:sp>
        <p:nvSpPr>
          <p:cNvPr id="9297" name="Google Shape;9297;p96"/>
          <p:cNvSpPr txBox="1"/>
          <p:nvPr>
            <p:ph idx="4294967295" type="body"/>
          </p:nvPr>
        </p:nvSpPr>
        <p:spPr>
          <a:xfrm>
            <a:off x="4999037" y="2155825"/>
            <a:ext cx="3924300" cy="348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90"/>
                </a:solidFill>
                <a:latin typeface="Cabin"/>
                <a:ea typeface="Cabin"/>
                <a:cs typeface="Cabin"/>
                <a:sym typeface="Cabin"/>
              </a:rPr>
              <a:t>Cerf and Kahn’s internetworking principles: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minimalism, autonomy - no internal changes required to interconnect networks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best effort service model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stateless routers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decentralized control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90"/>
                </a:solidFill>
                <a:latin typeface="Cabin"/>
                <a:ea typeface="Cabin"/>
                <a:cs typeface="Cabin"/>
                <a:sym typeface="Cabin"/>
              </a:rPr>
              <a:t>define today’s Internet architecture</a:t>
            </a:r>
            <a:endParaRPr/>
          </a:p>
        </p:txBody>
      </p:sp>
      <p:sp>
        <p:nvSpPr>
          <p:cNvPr id="9298" name="Google Shape;9298;p96"/>
          <p:cNvSpPr txBox="1"/>
          <p:nvPr/>
        </p:nvSpPr>
        <p:spPr>
          <a:xfrm>
            <a:off x="523875" y="1028700"/>
            <a:ext cx="7972425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None/>
            </a:pPr>
            <a:r>
              <a:rPr b="0" i="1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1972-1980: Internetworking, new and proprietary nets</a:t>
            </a:r>
            <a:endParaRPr/>
          </a:p>
        </p:txBody>
      </p:sp>
      <p:sp>
        <p:nvSpPr>
          <p:cNvPr id="9299" name="Google Shape;9299;p96"/>
          <p:cNvSpPr txBox="1"/>
          <p:nvPr/>
        </p:nvSpPr>
        <p:spPr>
          <a:xfrm>
            <a:off x="4970462" y="1982787"/>
            <a:ext cx="3878262" cy="36195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0" name="Google Shape;9300;p96"/>
          <p:cNvSpPr txBox="1"/>
          <p:nvPr/>
        </p:nvSpPr>
        <p:spPr>
          <a:xfrm>
            <a:off x="377825" y="252412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history</a:t>
            </a:r>
            <a:endParaRPr/>
          </a:p>
        </p:txBody>
      </p:sp>
      <p:pic>
        <p:nvPicPr>
          <p:cNvPr descr="underline_base" id="9301" name="Google Shape;9301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2" y="7715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302" name="Google Shape;9302;p96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6" name="Shape 9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7" name="Google Shape;9307;p9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9308" name="Google Shape;9308;p97"/>
          <p:cNvSpPr txBox="1"/>
          <p:nvPr>
            <p:ph idx="4294967295" type="body"/>
          </p:nvPr>
        </p:nvSpPr>
        <p:spPr>
          <a:xfrm>
            <a:off x="533400" y="1801812"/>
            <a:ext cx="38100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1983: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deployment of TCP/IP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1982: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smtp e-mail protocol defined 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1983: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DNS defined for name-to-IP-address translation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1985: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ftp protocol defined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1988: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TCP congestion control</a:t>
            </a:r>
            <a:endParaRPr/>
          </a:p>
        </p:txBody>
      </p:sp>
      <p:sp>
        <p:nvSpPr>
          <p:cNvPr id="9309" name="Google Shape;9309;p97"/>
          <p:cNvSpPr txBox="1"/>
          <p:nvPr>
            <p:ph idx="4294967295" type="body"/>
          </p:nvPr>
        </p:nvSpPr>
        <p:spPr>
          <a:xfrm>
            <a:off x="4495800" y="1811337"/>
            <a:ext cx="38100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new national networks: CSnet, BITnet, NSFnet, Minitel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100,000 hosts connected to confederation of networks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310" name="Google Shape;9310;p97"/>
          <p:cNvSpPr txBox="1"/>
          <p:nvPr/>
        </p:nvSpPr>
        <p:spPr>
          <a:xfrm>
            <a:off x="523875" y="1028700"/>
            <a:ext cx="7962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None/>
            </a:pPr>
            <a:r>
              <a:rPr b="0" i="1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1980-1990: new protocols, a proliferation of networks</a:t>
            </a:r>
            <a:endParaRPr/>
          </a:p>
        </p:txBody>
      </p:sp>
      <p:sp>
        <p:nvSpPr>
          <p:cNvPr id="9311" name="Google Shape;9311;p97"/>
          <p:cNvSpPr txBox="1"/>
          <p:nvPr/>
        </p:nvSpPr>
        <p:spPr>
          <a:xfrm>
            <a:off x="377825" y="252412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history</a:t>
            </a:r>
            <a:endParaRPr/>
          </a:p>
        </p:txBody>
      </p:sp>
      <p:pic>
        <p:nvPicPr>
          <p:cNvPr descr="underline_base" id="9312" name="Google Shape;9312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2" y="7715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313" name="Google Shape;9313;p9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7" name="Shape 9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" name="Google Shape;9318;p9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9319" name="Google Shape;9319;p98"/>
          <p:cNvSpPr txBox="1"/>
          <p:nvPr>
            <p:ph idx="4294967295" type="body"/>
          </p:nvPr>
        </p:nvSpPr>
        <p:spPr>
          <a:xfrm>
            <a:off x="419100" y="1790700"/>
            <a:ext cx="4470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7337" lvl="0" marL="28733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early 1990’s:</a:t>
            </a:r>
            <a:r>
              <a:rPr b="0" i="0" lang="en-US" sz="2400" u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ARPAnet decommissioned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1991:</a:t>
            </a:r>
            <a:r>
              <a:rPr b="0" i="0" lang="en-US" sz="2400" u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NSF lifts restrictions on commercial use of NSFnet (decommissioned, 1995)</a:t>
            </a:r>
            <a:endParaRPr/>
          </a:p>
          <a:p>
            <a:pPr indent="-287337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early 1990s: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Web</a:t>
            </a:r>
            <a:endParaRPr/>
          </a:p>
          <a:p>
            <a:pPr indent="-225424" lvl="1" marL="5699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hypertext [Bush 1945, Nelson 1960’s]</a:t>
            </a:r>
            <a:endParaRPr/>
          </a:p>
          <a:p>
            <a:pPr indent="-225424" lvl="1" marL="5699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HTML, HTTP: Berners-Lee</a:t>
            </a:r>
            <a:endParaRPr/>
          </a:p>
          <a:p>
            <a:pPr indent="-225424" lvl="1" marL="5699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1994: Mosaic, later Netscape</a:t>
            </a:r>
            <a:endParaRPr/>
          </a:p>
          <a:p>
            <a:pPr indent="-225424" lvl="1" marL="569912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late 1990’s: commercialization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of the Web</a:t>
            </a:r>
            <a:endParaRPr/>
          </a:p>
          <a:p>
            <a:pPr indent="-134936" lvl="0" marL="287337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320" name="Google Shape;9320;p98"/>
          <p:cNvSpPr txBox="1"/>
          <p:nvPr>
            <p:ph idx="4294967295" type="body"/>
          </p:nvPr>
        </p:nvSpPr>
        <p:spPr>
          <a:xfrm>
            <a:off x="4889500" y="1800225"/>
            <a:ext cx="3965575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late 1990’s – 2000’s: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killer apps: instant messaging, P2P file sharing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security to forefront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est. 50 million host, 100 million+ users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backbone links running at Gbps</a:t>
            </a:r>
            <a:endParaRPr/>
          </a:p>
          <a:p>
            <a:pPr indent="-1905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321" name="Google Shape;9321;p98"/>
          <p:cNvSpPr txBox="1"/>
          <p:nvPr/>
        </p:nvSpPr>
        <p:spPr>
          <a:xfrm>
            <a:off x="523875" y="1028700"/>
            <a:ext cx="7962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1990, 2000’s: commercialization, the Web, new apps</a:t>
            </a:r>
            <a:endParaRPr/>
          </a:p>
        </p:txBody>
      </p:sp>
      <p:sp>
        <p:nvSpPr>
          <p:cNvPr id="9322" name="Google Shape;9322;p98"/>
          <p:cNvSpPr txBox="1"/>
          <p:nvPr/>
        </p:nvSpPr>
        <p:spPr>
          <a:xfrm>
            <a:off x="377825" y="252412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history</a:t>
            </a:r>
            <a:endParaRPr/>
          </a:p>
        </p:txBody>
      </p:sp>
      <p:pic>
        <p:nvPicPr>
          <p:cNvPr descr="underline_base" id="9323" name="Google Shape;9323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2" y="785812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324" name="Google Shape;9324;p9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27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2164" name="Google Shape;21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75" y="87947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165" name="Google Shape;2165;p27"/>
          <p:cNvSpPr txBox="1"/>
          <p:nvPr>
            <p:ph idx="4294967295" type="title"/>
          </p:nvPr>
        </p:nvSpPr>
        <p:spPr>
          <a:xfrm>
            <a:off x="487362" y="206375"/>
            <a:ext cx="565785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What’s a protocol?</a:t>
            </a:r>
            <a:endParaRPr/>
          </a:p>
        </p:txBody>
      </p:sp>
      <p:sp>
        <p:nvSpPr>
          <p:cNvPr id="2166" name="Google Shape;2166;p27"/>
          <p:cNvSpPr txBox="1"/>
          <p:nvPr>
            <p:ph idx="4294967295" type="body"/>
          </p:nvPr>
        </p:nvSpPr>
        <p:spPr>
          <a:xfrm>
            <a:off x="546100" y="1371600"/>
            <a:ext cx="3581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human protocols: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“what’s the time?”</a:t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“I have a question”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introductions</a:t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58750" lvl="1" marL="742950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 specific messages sent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… specific actions taken when messages received, or other events</a:t>
            </a:r>
            <a:endParaRPr/>
          </a:p>
        </p:txBody>
      </p:sp>
      <p:sp>
        <p:nvSpPr>
          <p:cNvPr id="2167" name="Google Shape;2167;p27"/>
          <p:cNvSpPr txBox="1"/>
          <p:nvPr>
            <p:ph idx="4294967295" type="body"/>
          </p:nvPr>
        </p:nvSpPr>
        <p:spPr>
          <a:xfrm>
            <a:off x="4495800" y="137160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network protocols: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machines rather than humans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communication activity in Internet governed by protocols</a:t>
            </a:r>
            <a:endParaRPr/>
          </a:p>
        </p:txBody>
      </p:sp>
      <p:sp>
        <p:nvSpPr>
          <p:cNvPr id="2168" name="Google Shape;2168;p27"/>
          <p:cNvSpPr txBox="1"/>
          <p:nvPr/>
        </p:nvSpPr>
        <p:spPr>
          <a:xfrm>
            <a:off x="4343400" y="3962400"/>
            <a:ext cx="44783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protocols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define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format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order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of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messages sent and received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among network entities, and </a:t>
            </a: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actions taken</a:t>
            </a:r>
            <a:r>
              <a:rPr b="0" i="1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on message transmission, receipt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69" name="Google Shape;2169;p27"/>
          <p:cNvSpPr txBox="1"/>
          <p:nvPr/>
        </p:nvSpPr>
        <p:spPr>
          <a:xfrm>
            <a:off x="4335462" y="3962400"/>
            <a:ext cx="4503737" cy="2362200"/>
          </a:xfrm>
          <a:prstGeom prst="rect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27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8" name="Shape 9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9" name="Google Shape;9329;p99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9330" name="Google Shape;9330;p99"/>
          <p:cNvSpPr txBox="1"/>
          <p:nvPr>
            <p:ph idx="4294967295" type="body"/>
          </p:nvPr>
        </p:nvSpPr>
        <p:spPr>
          <a:xfrm>
            <a:off x="492125" y="1209675"/>
            <a:ext cx="7502525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00000"/>
                </a:solidFill>
                <a:latin typeface="Cabin"/>
                <a:ea typeface="Cabin"/>
                <a:cs typeface="Cabin"/>
                <a:sym typeface="Cabin"/>
              </a:rPr>
              <a:t>2005-present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~5B devices attached to Internet </a:t>
            </a: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(2016)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smartphones and tablets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aggressive deployment of broadband access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increasing ubiquity of high-speed wireless access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emergence of online social networks: 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Facebook: ~ one billion users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service providers (Google, Microsoft) create their own networks</a:t>
            </a:r>
            <a:endParaRPr/>
          </a:p>
          <a:p>
            <a:pPr indent="-225425" lvl="1" marL="68262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bypass  Internet, providing “instantaneous” access to search, video content, email, etc.</a:t>
            </a:r>
            <a:endParaRPr/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e-commerce, universities, enterprises running their services in “cloud” (e.g., Amazon EC2)</a:t>
            </a:r>
            <a:endParaRPr/>
          </a:p>
        </p:txBody>
      </p:sp>
      <p:sp>
        <p:nvSpPr>
          <p:cNvPr id="9331" name="Google Shape;9331;p99"/>
          <p:cNvSpPr txBox="1"/>
          <p:nvPr/>
        </p:nvSpPr>
        <p:spPr>
          <a:xfrm>
            <a:off x="377825" y="252412"/>
            <a:ext cx="7772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bin"/>
              <a:buNone/>
            </a:pPr>
            <a:r>
              <a:rPr b="0" i="0" lang="en-US" sz="40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Internet history</a:t>
            </a:r>
            <a:endParaRPr/>
          </a:p>
        </p:txBody>
      </p:sp>
      <p:pic>
        <p:nvPicPr>
          <p:cNvPr descr="underline_base" id="9332" name="Google Shape;9332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512" y="771525"/>
            <a:ext cx="36560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333" name="Google Shape;9333;p99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8" name="Shape 9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9" name="Google Shape;9339;p100"/>
          <p:cNvSpPr txBox="1"/>
          <p:nvPr>
            <p:ph idx="12" type="sldNum"/>
          </p:nvPr>
        </p:nvSpPr>
        <p:spPr>
          <a:xfrm>
            <a:off x="8324850" y="6462712"/>
            <a:ext cx="676200" cy="2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40" name="Google Shape;9340;p100"/>
          <p:cNvSpPr txBox="1"/>
          <p:nvPr/>
        </p:nvSpPr>
        <p:spPr>
          <a:xfrm>
            <a:off x="881625" y="1364825"/>
            <a:ext cx="48468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</a:rPr>
              <a:t>Add a Knowledge Check question Here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44" name="Shape 9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5" name="Google Shape;9345;p101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pic>
        <p:nvPicPr>
          <p:cNvPr descr="underline_base" id="9346" name="Google Shape;9346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12" y="836612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9347" name="Google Shape;9347;p101"/>
          <p:cNvSpPr txBox="1"/>
          <p:nvPr>
            <p:ph idx="4294967295" type="title"/>
          </p:nvPr>
        </p:nvSpPr>
        <p:spPr>
          <a:xfrm>
            <a:off x="350837" y="160337"/>
            <a:ext cx="7772400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Introduction: summary</a:t>
            </a:r>
            <a:endParaRPr/>
          </a:p>
        </p:txBody>
      </p:sp>
      <p:sp>
        <p:nvSpPr>
          <p:cNvPr id="9348" name="Google Shape;9348;p101"/>
          <p:cNvSpPr txBox="1"/>
          <p:nvPr>
            <p:ph idx="4294967295" type="body"/>
          </p:nvPr>
        </p:nvSpPr>
        <p:spPr>
          <a:xfrm>
            <a:off x="522287" y="1443037"/>
            <a:ext cx="4384675" cy="518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covered a “ton” of material!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 overview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what’s a protocol?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network edge, core, access network</a:t>
            </a:r>
            <a:endParaRPr/>
          </a:p>
          <a:p>
            <a:pPr indent="-225425" lvl="1" marL="68262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packet-switching versus circuit-switching</a:t>
            </a:r>
            <a:endParaRPr/>
          </a:p>
          <a:p>
            <a:pPr indent="-225425" lvl="1" marL="682625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Internet structure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performance: loss, delay, throughput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layering, service models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security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history</a:t>
            </a:r>
            <a:endParaRPr/>
          </a:p>
        </p:txBody>
      </p:sp>
      <p:sp>
        <p:nvSpPr>
          <p:cNvPr id="9349" name="Google Shape;9349;p101"/>
          <p:cNvSpPr txBox="1"/>
          <p:nvPr>
            <p:ph idx="4294967295" type="body"/>
          </p:nvPr>
        </p:nvSpPr>
        <p:spPr>
          <a:xfrm>
            <a:off x="5146675" y="1428750"/>
            <a:ext cx="37242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you now have: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context, overview, “feel” of networking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more depth, detail </a:t>
            </a:r>
            <a:r>
              <a:rPr b="0" i="1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follow!</a:t>
            </a:r>
            <a:endParaRPr/>
          </a:p>
        </p:txBody>
      </p:sp>
      <p:sp>
        <p:nvSpPr>
          <p:cNvPr id="9350" name="Google Shape;9350;p101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4" name="Shape 9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5" name="Google Shape;9355;p102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9356" name="Google Shape;9356;p102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357" name="Google Shape;9357;p102"/>
          <p:cNvSpPr txBox="1"/>
          <p:nvPr/>
        </p:nvSpPr>
        <p:spPr>
          <a:xfrm>
            <a:off x="2149475" y="1477962"/>
            <a:ext cx="4487862" cy="172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Chapter 1</a:t>
            </a:r>
            <a:br>
              <a:rPr b="0" i="0" lang="en-US" sz="48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Additional Slides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1" name="Shape 9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2" name="Google Shape;9362;p103"/>
          <p:cNvGrpSpPr/>
          <p:nvPr/>
        </p:nvGrpSpPr>
        <p:grpSpPr>
          <a:xfrm>
            <a:off x="1270000" y="798512"/>
            <a:ext cx="5643562" cy="4216400"/>
            <a:chOff x="0" y="0"/>
            <a:chExt cx="2147483647" cy="2147483646"/>
          </a:xfrm>
        </p:grpSpPr>
        <p:sp>
          <p:nvSpPr>
            <p:cNvPr id="9363" name="Google Shape;9363;p103"/>
            <p:cNvSpPr/>
            <p:nvPr/>
          </p:nvSpPr>
          <p:spPr>
            <a:xfrm>
              <a:off x="0" y="6468510"/>
              <a:ext cx="164308275" cy="2141015136"/>
            </a:xfrm>
            <a:custGeom>
              <a:rect b="b" l="l" r="r" t="t"/>
              <a:pathLst>
                <a:path extrusionOk="0" h="4203185" w="432078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>
              <a:gsLst>
                <a:gs pos="0">
                  <a:srgbClr val="D9D9D9"/>
                </a:gs>
                <a:gs pos="100000">
                  <a:srgbClr val="00000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4" name="Google Shape;9364;p103"/>
            <p:cNvSpPr txBox="1"/>
            <p:nvPr/>
          </p:nvSpPr>
          <p:spPr>
            <a:xfrm>
              <a:off x="159475726" y="0"/>
              <a:ext cx="1988007920" cy="17472560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egment.png" id="9365" name="Google Shape;9365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212" y="5173662"/>
            <a:ext cx="3959225" cy="100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66" name="Google Shape;9366;p103"/>
          <p:cNvGrpSpPr/>
          <p:nvPr/>
        </p:nvGrpSpPr>
        <p:grpSpPr>
          <a:xfrm>
            <a:off x="-104775" y="3981450"/>
            <a:ext cx="1562100" cy="1511300"/>
            <a:chOff x="-69850" y="2338387"/>
            <a:chExt cx="1557337" cy="1754187"/>
          </a:xfrm>
        </p:grpSpPr>
        <p:pic>
          <p:nvPicPr>
            <p:cNvPr descr="desktop_computer_stylized_medium" id="9367" name="Google Shape;9367;p1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68" name="Google Shape;9368;p103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ccess_point_stylized_small" id="9369" name="Google Shape;9369;p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4662" y="4221162"/>
            <a:ext cx="1389062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hernet.png" id="9370" name="Google Shape;9370;p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1114425" y="4567237"/>
            <a:ext cx="12319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hernet.png" id="9371" name="Google Shape;9371;p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1075" y="4570412"/>
            <a:ext cx="123190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hernet.png" id="9372" name="Google Shape;9372;p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7807325" y="4589462"/>
            <a:ext cx="1231900" cy="1231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73" name="Google Shape;9373;p103"/>
          <p:cNvGrpSpPr/>
          <p:nvPr/>
        </p:nvGrpSpPr>
        <p:grpSpPr>
          <a:xfrm>
            <a:off x="4556125" y="1162050"/>
            <a:ext cx="2327275" cy="3171825"/>
            <a:chOff x="0" y="0"/>
            <a:chExt cx="2147483647" cy="2147483647"/>
          </a:xfrm>
        </p:grpSpPr>
        <p:cxnSp>
          <p:nvCxnSpPr>
            <p:cNvPr id="9374" name="Google Shape;9374;p103"/>
            <p:cNvCxnSpPr/>
            <p:nvPr/>
          </p:nvCxnSpPr>
          <p:spPr>
            <a:xfrm>
              <a:off x="991155120" y="737990941"/>
              <a:ext cx="0" cy="1409492705"/>
            </a:xfrm>
            <a:prstGeom prst="straightConnector1">
              <a:avLst/>
            </a:prstGeom>
            <a:noFill/>
            <a:ln cap="flat" cmpd="sng" w="25400">
              <a:solidFill>
                <a:srgbClr val="00009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grpSp>
          <p:nvGrpSpPr>
            <p:cNvPr id="9375" name="Google Shape;9375;p103"/>
            <p:cNvGrpSpPr/>
            <p:nvPr/>
          </p:nvGrpSpPr>
          <p:grpSpPr>
            <a:xfrm>
              <a:off x="72522504" y="1147295801"/>
              <a:ext cx="2021952136" cy="822469601"/>
              <a:chOff x="0" y="0"/>
              <a:chExt cx="2147483646" cy="2147483647"/>
            </a:xfrm>
          </p:grpSpPr>
          <p:sp>
            <p:nvSpPr>
              <p:cNvPr id="9376" name="Google Shape;9376;p103"/>
              <p:cNvSpPr txBox="1"/>
              <p:nvPr/>
            </p:nvSpPr>
            <p:spPr>
              <a:xfrm>
                <a:off x="8544733" y="88587104"/>
                <a:ext cx="2122116722" cy="203742284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63500" dir="2700000" dist="38100">
                  <a:srgbClr val="00009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7" name="Google Shape;9377;p103"/>
              <p:cNvSpPr txBox="1"/>
              <p:nvPr/>
            </p:nvSpPr>
            <p:spPr>
              <a:xfrm>
                <a:off x="45207018" y="0"/>
                <a:ext cx="1973282556" cy="2147483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375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Transport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(TCP/UDP)</a:t>
                </a:r>
                <a:endParaRPr/>
              </a:p>
              <a:p>
                <a:pPr indent="0" lvl="0" marL="0" marR="0" rtl="0" algn="ctr">
                  <a:lnSpc>
                    <a:spcPct val="1375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Network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(IP)</a:t>
                </a:r>
                <a:endParaRPr/>
              </a:p>
              <a:p>
                <a:pPr indent="0" lvl="0" marL="0" marR="0" rtl="0" algn="ctr">
                  <a:lnSpc>
                    <a:spcPct val="1375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Link</a:t>
                </a: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(Ethernet)</a:t>
                </a:r>
                <a:endParaRPr/>
              </a:p>
              <a:p>
                <a:pPr indent="0" lvl="0" marL="0" marR="0" rtl="0" algn="ctr">
                  <a:lnSpc>
                    <a:spcPct val="1375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</a:t>
                </a:r>
                <a:endParaRPr/>
              </a:p>
            </p:txBody>
          </p:sp>
          <p:cxnSp>
            <p:nvCxnSpPr>
              <p:cNvPr id="9378" name="Google Shape;9378;p103"/>
              <p:cNvCxnSpPr/>
              <p:nvPr/>
            </p:nvCxnSpPr>
            <p:spPr>
              <a:xfrm>
                <a:off x="0" y="644098901"/>
                <a:ext cx="213105676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379" name="Google Shape;9379;p103"/>
              <p:cNvCxnSpPr/>
              <p:nvPr/>
            </p:nvCxnSpPr>
            <p:spPr>
              <a:xfrm>
                <a:off x="8213438" y="1144952275"/>
                <a:ext cx="213105676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380" name="Google Shape;9380;p103"/>
              <p:cNvCxnSpPr/>
              <p:nvPr/>
            </p:nvCxnSpPr>
            <p:spPr>
              <a:xfrm>
                <a:off x="16426877" y="1645804758"/>
                <a:ext cx="213105676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381" name="Google Shape;9381;p103"/>
            <p:cNvGrpSpPr/>
            <p:nvPr/>
          </p:nvGrpSpPr>
          <p:grpSpPr>
            <a:xfrm>
              <a:off x="235476084" y="0"/>
              <a:ext cx="1412432951" cy="691107399"/>
              <a:chOff x="0" y="0"/>
              <a:chExt cx="2147483647" cy="2147483647"/>
            </a:xfrm>
          </p:grpSpPr>
          <p:sp>
            <p:nvSpPr>
              <p:cNvPr id="9382" name="Google Shape;9382;p103"/>
              <p:cNvSpPr txBox="1"/>
              <p:nvPr/>
            </p:nvSpPr>
            <p:spPr>
              <a:xfrm>
                <a:off x="85191567" y="0"/>
                <a:ext cx="2055699627" cy="2147483647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63500" dir="2700000" dist="38100">
                  <a:srgbClr val="000090">
                    <a:alpha val="42745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3" name="Google Shape;9383;p103"/>
              <p:cNvSpPr txBox="1"/>
              <p:nvPr/>
            </p:nvSpPr>
            <p:spPr>
              <a:xfrm>
                <a:off x="0" y="160734693"/>
                <a:ext cx="2147483647" cy="1877631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application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(www browser, 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email client</a:t>
                </a:r>
                <a:r>
                  <a:rPr b="0" i="0" lang="en-US" sz="20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/>
              </a:p>
            </p:txBody>
          </p:sp>
        </p:grpSp>
        <p:cxnSp>
          <p:nvCxnSpPr>
            <p:cNvPr id="9384" name="Google Shape;9384;p103"/>
            <p:cNvCxnSpPr/>
            <p:nvPr/>
          </p:nvCxnSpPr>
          <p:spPr>
            <a:xfrm flipH="1" rot="10800000">
              <a:off x="0" y="995067006"/>
              <a:ext cx="1946049376" cy="8865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385" name="Google Shape;9385;p103"/>
            <p:cNvSpPr txBox="1"/>
            <p:nvPr/>
          </p:nvSpPr>
          <p:spPr>
            <a:xfrm>
              <a:off x="1184551876" y="737989576"/>
              <a:ext cx="962931770" cy="208366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/>
            </a:p>
          </p:txBody>
        </p:sp>
        <p:sp>
          <p:nvSpPr>
            <p:cNvPr id="9386" name="Google Shape;9386;p103"/>
            <p:cNvSpPr txBox="1"/>
            <p:nvPr/>
          </p:nvSpPr>
          <p:spPr>
            <a:xfrm>
              <a:off x="1430200536" y="991865443"/>
              <a:ext cx="409945333" cy="208366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endParaRPr/>
            </a:p>
          </p:txBody>
        </p:sp>
      </p:grpSp>
      <p:grpSp>
        <p:nvGrpSpPr>
          <p:cNvPr id="9387" name="Google Shape;9387;p103"/>
          <p:cNvGrpSpPr/>
          <p:nvPr/>
        </p:nvGrpSpPr>
        <p:grpSpPr>
          <a:xfrm>
            <a:off x="1776412" y="877887"/>
            <a:ext cx="2806700" cy="3195637"/>
            <a:chOff x="0" y="0"/>
            <a:chExt cx="2147483647" cy="2147483647"/>
          </a:xfrm>
        </p:grpSpPr>
        <p:grpSp>
          <p:nvGrpSpPr>
            <p:cNvPr id="9388" name="Google Shape;9388;p103"/>
            <p:cNvGrpSpPr/>
            <p:nvPr/>
          </p:nvGrpSpPr>
          <p:grpSpPr>
            <a:xfrm>
              <a:off x="53703303" y="0"/>
              <a:ext cx="1222207386" cy="2128987086"/>
              <a:chOff x="0" y="0"/>
              <a:chExt cx="2147483647" cy="2147483647"/>
            </a:xfrm>
          </p:grpSpPr>
          <p:grpSp>
            <p:nvGrpSpPr>
              <p:cNvPr id="9389" name="Google Shape;9389;p103"/>
              <p:cNvGrpSpPr/>
              <p:nvPr/>
            </p:nvGrpSpPr>
            <p:grpSpPr>
              <a:xfrm>
                <a:off x="193754967" y="1371315854"/>
                <a:ext cx="1741497745" cy="705510276"/>
                <a:chOff x="0" y="0"/>
                <a:chExt cx="2147483647" cy="2147483647"/>
              </a:xfrm>
            </p:grpSpPr>
            <p:sp>
              <p:nvSpPr>
                <p:cNvPr id="9390" name="Google Shape;9390;p103"/>
                <p:cNvSpPr txBox="1"/>
                <p:nvPr/>
              </p:nvSpPr>
              <p:spPr>
                <a:xfrm>
                  <a:off x="0" y="47928268"/>
                  <a:ext cx="2147483647" cy="2099555378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rgbClr val="00009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63500" dir="2700000" dist="38100">
                    <a:srgbClr val="000090">
                      <a:alpha val="42745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1" name="Google Shape;9391;p103"/>
                <p:cNvSpPr txBox="1"/>
                <p:nvPr/>
              </p:nvSpPr>
              <p:spPr>
                <a:xfrm>
                  <a:off x="86917723" y="0"/>
                  <a:ext cx="1985000275" cy="20951595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packet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capture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(pcap)</a:t>
                  </a:r>
                  <a:endParaRPr/>
                </a:p>
              </p:txBody>
            </p:sp>
          </p:grpSp>
          <p:grpSp>
            <p:nvGrpSpPr>
              <p:cNvPr id="9392" name="Google Shape;9392;p103"/>
              <p:cNvGrpSpPr/>
              <p:nvPr/>
            </p:nvGrpSpPr>
            <p:grpSpPr>
              <a:xfrm>
                <a:off x="178816194" y="460949400"/>
                <a:ext cx="1747899707" cy="479738139"/>
                <a:chOff x="0" y="0"/>
                <a:chExt cx="2147483646" cy="2147483646"/>
              </a:xfrm>
            </p:grpSpPr>
            <p:sp>
              <p:nvSpPr>
                <p:cNvPr id="9393" name="Google Shape;9393;p103"/>
                <p:cNvSpPr txBox="1"/>
                <p:nvPr/>
              </p:nvSpPr>
              <p:spPr>
                <a:xfrm>
                  <a:off x="0" y="118680124"/>
                  <a:ext cx="2147483646" cy="2027921233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rgbClr val="00009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63500" dir="2700000" dist="38100">
                    <a:srgbClr val="000090">
                      <a:alpha val="42745"/>
                    </a:srgbClr>
                  </a:outerShdw>
                </a:effectLst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94" name="Google Shape;9394;p103"/>
                <p:cNvSpPr txBox="1"/>
                <p:nvPr/>
              </p:nvSpPr>
              <p:spPr>
                <a:xfrm>
                  <a:off x="126268920" y="0"/>
                  <a:ext cx="1914824166" cy="2147483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packet</a:t>
                  </a:r>
                  <a:endParaRPr/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analyzer</a:t>
                  </a:r>
                  <a:endParaRPr/>
                </a:p>
              </p:txBody>
            </p:sp>
          </p:grpSp>
          <p:sp>
            <p:nvSpPr>
              <p:cNvPr id="9395" name="Google Shape;9395;p103"/>
              <p:cNvSpPr txBox="1"/>
              <p:nvPr/>
            </p:nvSpPr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 cap="flat" cmpd="sng" w="22225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396" name="Google Shape;9396;p10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99235141" y="32282490"/>
                <a:ext cx="1464388358" cy="2497669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9397" name="Google Shape;9397;p103"/>
            <p:cNvCxnSpPr/>
            <p:nvPr/>
          </p:nvCxnSpPr>
          <p:spPr>
            <a:xfrm>
              <a:off x="661193945" y="976519411"/>
              <a:ext cx="0" cy="375114099"/>
            </a:xfrm>
            <a:prstGeom prst="straightConnector1">
              <a:avLst/>
            </a:prstGeom>
            <a:noFill/>
            <a:ln cap="flat" cmpd="sng" w="25400">
              <a:solidFill>
                <a:srgbClr val="00009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cxnSp>
          <p:nvCxnSpPr>
            <p:cNvPr id="9398" name="Google Shape;9398;p103"/>
            <p:cNvCxnSpPr/>
            <p:nvPr/>
          </p:nvCxnSpPr>
          <p:spPr>
            <a:xfrm>
              <a:off x="1025456929" y="1865063805"/>
              <a:ext cx="1091972355" cy="0"/>
            </a:xfrm>
            <a:prstGeom prst="straightConnector1">
              <a:avLst/>
            </a:prstGeom>
            <a:noFill/>
            <a:ln cap="flat" cmpd="sng" w="25400">
              <a:solidFill>
                <a:srgbClr val="00009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9399" name="Google Shape;9399;p103"/>
            <p:cNvSpPr txBox="1"/>
            <p:nvPr/>
          </p:nvSpPr>
          <p:spPr>
            <a:xfrm>
              <a:off x="1322389432" y="1589163182"/>
              <a:ext cx="825094214" cy="558320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copy of all Ethernet frames sent/received</a:t>
              </a:r>
              <a:endParaRPr/>
            </a:p>
          </p:txBody>
        </p:sp>
        <p:cxnSp>
          <p:nvCxnSpPr>
            <p:cNvPr id="9400" name="Google Shape;9400;p103"/>
            <p:cNvCxnSpPr/>
            <p:nvPr/>
          </p:nvCxnSpPr>
          <p:spPr>
            <a:xfrm flipH="1" rot="10800000">
              <a:off x="0" y="1184481434"/>
              <a:ext cx="1612914070" cy="87981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28"/>
          <p:cNvSpPr txBox="1"/>
          <p:nvPr/>
        </p:nvSpPr>
        <p:spPr>
          <a:xfrm>
            <a:off x="5576887" y="6467475"/>
            <a:ext cx="2895600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2176" name="Google Shape;2176;p28"/>
          <p:cNvSpPr txBox="1"/>
          <p:nvPr>
            <p:ph idx="4294967295" type="body"/>
          </p:nvPr>
        </p:nvSpPr>
        <p:spPr>
          <a:xfrm>
            <a:off x="533400" y="1371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human protocol and a computer network protocol:</a:t>
            </a:r>
            <a:endParaRPr/>
          </a:p>
          <a:p>
            <a:pPr indent="-1651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77" name="Google Shape;2177;p28"/>
          <p:cNvSpPr txBox="1"/>
          <p:nvPr/>
        </p:nvSpPr>
        <p:spPr>
          <a:xfrm>
            <a:off x="628650" y="5862637"/>
            <a:ext cx="441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Cabin"/>
              <a:buNone/>
            </a:pPr>
            <a:r>
              <a:rPr b="0" i="1" lang="en-US" sz="2800" u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Q: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other human protocols? </a:t>
            </a:r>
            <a:endParaRPr/>
          </a:p>
        </p:txBody>
      </p:sp>
      <p:cxnSp>
        <p:nvCxnSpPr>
          <p:cNvPr id="2178" name="Google Shape;2178;p28"/>
          <p:cNvCxnSpPr/>
          <p:nvPr/>
        </p:nvCxnSpPr>
        <p:spPr>
          <a:xfrm>
            <a:off x="1257300" y="2771775"/>
            <a:ext cx="1762125" cy="2762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Alice" id="2179" name="Google Shape;2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612" y="2376487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" id="2180" name="Google Shape;218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8962" y="2771775"/>
            <a:ext cx="676275" cy="690562"/>
          </a:xfrm>
          <a:prstGeom prst="rect">
            <a:avLst/>
          </a:prstGeom>
          <a:noFill/>
          <a:ln>
            <a:noFill/>
          </a:ln>
        </p:spPr>
      </p:pic>
      <p:sp>
        <p:nvSpPr>
          <p:cNvPr id="2181" name="Google Shape;2181;p28"/>
          <p:cNvSpPr txBox="1"/>
          <p:nvPr/>
        </p:nvSpPr>
        <p:spPr>
          <a:xfrm>
            <a:off x="1698625" y="2484437"/>
            <a:ext cx="473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  <a:endParaRPr/>
          </a:p>
        </p:txBody>
      </p:sp>
      <p:cxnSp>
        <p:nvCxnSpPr>
          <p:cNvPr id="2182" name="Google Shape;2182;p28"/>
          <p:cNvCxnSpPr/>
          <p:nvPr/>
        </p:nvCxnSpPr>
        <p:spPr>
          <a:xfrm flipH="1" rot="10800000">
            <a:off x="949325" y="3330575"/>
            <a:ext cx="2085975" cy="3619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183" name="Google Shape;2183;p28"/>
          <p:cNvSpPr txBox="1"/>
          <p:nvPr/>
        </p:nvSpPr>
        <p:spPr>
          <a:xfrm>
            <a:off x="1689100" y="3108325"/>
            <a:ext cx="473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  <a:endParaRPr/>
          </a:p>
        </p:txBody>
      </p:sp>
      <p:cxnSp>
        <p:nvCxnSpPr>
          <p:cNvPr id="2184" name="Google Shape;2184;p28"/>
          <p:cNvCxnSpPr/>
          <p:nvPr/>
        </p:nvCxnSpPr>
        <p:spPr>
          <a:xfrm>
            <a:off x="933450" y="3762375"/>
            <a:ext cx="2162175" cy="43815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185" name="Google Shape;2185;p28"/>
          <p:cNvGrpSpPr/>
          <p:nvPr/>
        </p:nvGrpSpPr>
        <p:grpSpPr>
          <a:xfrm>
            <a:off x="1471612" y="3694112"/>
            <a:ext cx="1014412" cy="701675"/>
            <a:chOff x="1208087" y="4360862"/>
            <a:chExt cx="1014412" cy="701675"/>
          </a:xfrm>
        </p:grpSpPr>
        <p:sp>
          <p:nvSpPr>
            <p:cNvPr id="2186" name="Google Shape;2186;p28"/>
            <p:cNvSpPr txBox="1"/>
            <p:nvPr/>
          </p:nvSpPr>
          <p:spPr>
            <a:xfrm>
              <a:off x="1247775" y="4429125"/>
              <a:ext cx="933450" cy="552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28"/>
            <p:cNvSpPr txBox="1"/>
            <p:nvPr/>
          </p:nvSpPr>
          <p:spPr>
            <a:xfrm>
              <a:off x="1208087" y="4360862"/>
              <a:ext cx="1014412" cy="7016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Got the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time?</a:t>
              </a:r>
              <a:endParaRPr/>
            </a:p>
          </p:txBody>
        </p:sp>
      </p:grpSp>
      <p:cxnSp>
        <p:nvCxnSpPr>
          <p:cNvPr id="2188" name="Google Shape;2188;p28"/>
          <p:cNvCxnSpPr/>
          <p:nvPr/>
        </p:nvCxnSpPr>
        <p:spPr>
          <a:xfrm flipH="1" rot="10800000">
            <a:off x="1095375" y="4333875"/>
            <a:ext cx="1952625" cy="33337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pSp>
        <p:nvGrpSpPr>
          <p:cNvPr id="2189" name="Google Shape;2189;p28"/>
          <p:cNvGrpSpPr/>
          <p:nvPr/>
        </p:nvGrpSpPr>
        <p:grpSpPr>
          <a:xfrm>
            <a:off x="1565275" y="4338637"/>
            <a:ext cx="796925" cy="457200"/>
            <a:chOff x="1660525" y="4398962"/>
            <a:chExt cx="796925" cy="457200"/>
          </a:xfrm>
        </p:grpSpPr>
        <p:sp>
          <p:nvSpPr>
            <p:cNvPr id="2190" name="Google Shape;2190;p28"/>
            <p:cNvSpPr txBox="1"/>
            <p:nvPr/>
          </p:nvSpPr>
          <p:spPr>
            <a:xfrm>
              <a:off x="1752600" y="4476750"/>
              <a:ext cx="704850" cy="2952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28"/>
            <p:cNvSpPr txBox="1"/>
            <p:nvPr/>
          </p:nvSpPr>
          <p:spPr>
            <a:xfrm>
              <a:off x="1660525" y="4398962"/>
              <a:ext cx="77787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2:00</a:t>
              </a:r>
              <a:endParaRPr/>
            </a:p>
          </p:txBody>
        </p:sp>
      </p:grpSp>
      <p:cxnSp>
        <p:nvCxnSpPr>
          <p:cNvPr id="2192" name="Google Shape;2192;p28"/>
          <p:cNvCxnSpPr/>
          <p:nvPr/>
        </p:nvCxnSpPr>
        <p:spPr>
          <a:xfrm flipH="1" rot="10800000">
            <a:off x="5165725" y="4525962"/>
            <a:ext cx="2343150" cy="428625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93" name="Google Shape;2193;p28"/>
          <p:cNvCxnSpPr/>
          <p:nvPr/>
        </p:nvCxnSpPr>
        <p:spPr>
          <a:xfrm>
            <a:off x="5180012" y="2811462"/>
            <a:ext cx="2176462" cy="347662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94" name="Google Shape;2194;p28"/>
          <p:cNvCxnSpPr/>
          <p:nvPr/>
        </p:nvCxnSpPr>
        <p:spPr>
          <a:xfrm flipH="1" rot="10800000">
            <a:off x="5118100" y="3317875"/>
            <a:ext cx="2216150" cy="398462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195" name="Google Shape;2195;p28"/>
          <p:cNvSpPr txBox="1"/>
          <p:nvPr/>
        </p:nvSpPr>
        <p:spPr>
          <a:xfrm>
            <a:off x="5553075" y="3340100"/>
            <a:ext cx="1438275" cy="39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6" name="Google Shape;2196;p28"/>
          <p:cNvSpPr txBox="1"/>
          <p:nvPr/>
        </p:nvSpPr>
        <p:spPr>
          <a:xfrm>
            <a:off x="5370512" y="3341687"/>
            <a:ext cx="1809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connection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</p:txBody>
      </p:sp>
      <p:cxnSp>
        <p:nvCxnSpPr>
          <p:cNvPr id="2197" name="Google Shape;2197;p28"/>
          <p:cNvCxnSpPr/>
          <p:nvPr/>
        </p:nvCxnSpPr>
        <p:spPr>
          <a:xfrm>
            <a:off x="5165725" y="3963987"/>
            <a:ext cx="2400300" cy="4191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198" name="Google Shape;2198;p28"/>
          <p:cNvGrpSpPr/>
          <p:nvPr/>
        </p:nvGrpSpPr>
        <p:grpSpPr>
          <a:xfrm>
            <a:off x="5378450" y="4029075"/>
            <a:ext cx="3794125" cy="366712"/>
            <a:chOff x="5099050" y="4122737"/>
            <a:chExt cx="3794125" cy="366712"/>
          </a:xfrm>
        </p:grpSpPr>
        <p:sp>
          <p:nvSpPr>
            <p:cNvPr id="2199" name="Google Shape;2199;p28"/>
            <p:cNvSpPr txBox="1"/>
            <p:nvPr/>
          </p:nvSpPr>
          <p:spPr>
            <a:xfrm>
              <a:off x="5162550" y="4171950"/>
              <a:ext cx="3333750" cy="1809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28"/>
            <p:cNvSpPr txBox="1"/>
            <p:nvPr/>
          </p:nvSpPr>
          <p:spPr>
            <a:xfrm>
              <a:off x="5099050" y="4122737"/>
              <a:ext cx="37941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Get</a:t>
              </a:r>
              <a:r>
                <a:rPr b="0" i="0" lang="en-US" sz="1400" u="non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http://www.awl.com/kurose-ross</a:t>
              </a:r>
              <a:endParaRPr/>
            </a:p>
          </p:txBody>
        </p:sp>
      </p:grpSp>
      <p:sp>
        <p:nvSpPr>
          <p:cNvPr id="2201" name="Google Shape;2201;p28"/>
          <p:cNvSpPr txBox="1"/>
          <p:nvPr/>
        </p:nvSpPr>
        <p:spPr>
          <a:xfrm>
            <a:off x="5934075" y="4624387"/>
            <a:ext cx="919162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28"/>
          <p:cNvSpPr txBox="1"/>
          <p:nvPr/>
        </p:nvSpPr>
        <p:spPr>
          <a:xfrm>
            <a:off x="5900737" y="4510087"/>
            <a:ext cx="930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&lt;file&gt;</a:t>
            </a:r>
            <a:endParaRPr/>
          </a:p>
        </p:txBody>
      </p:sp>
      <p:cxnSp>
        <p:nvCxnSpPr>
          <p:cNvPr id="2203" name="Google Shape;2203;p28"/>
          <p:cNvCxnSpPr/>
          <p:nvPr/>
        </p:nvCxnSpPr>
        <p:spPr>
          <a:xfrm>
            <a:off x="4057650" y="2068512"/>
            <a:ext cx="0" cy="3573462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2204" name="Google Shape;2204;p28"/>
          <p:cNvGrpSpPr/>
          <p:nvPr/>
        </p:nvGrpSpPr>
        <p:grpSpPr>
          <a:xfrm>
            <a:off x="3735387" y="4972050"/>
            <a:ext cx="720725" cy="396875"/>
            <a:chOff x="3489325" y="5113337"/>
            <a:chExt cx="720725" cy="396875"/>
          </a:xfrm>
        </p:grpSpPr>
        <p:sp>
          <p:nvSpPr>
            <p:cNvPr id="2205" name="Google Shape;2205;p28"/>
            <p:cNvSpPr txBox="1"/>
            <p:nvPr/>
          </p:nvSpPr>
          <p:spPr>
            <a:xfrm>
              <a:off x="3562350" y="5210175"/>
              <a:ext cx="647700" cy="2571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28"/>
            <p:cNvSpPr txBox="1"/>
            <p:nvPr/>
          </p:nvSpPr>
          <p:spPr>
            <a:xfrm>
              <a:off x="3489325" y="5113337"/>
              <a:ext cx="6635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/>
            </a:p>
          </p:txBody>
        </p:sp>
      </p:grpSp>
      <p:sp>
        <p:nvSpPr>
          <p:cNvPr id="2207" name="Google Shape;2207;p28"/>
          <p:cNvSpPr txBox="1"/>
          <p:nvPr/>
        </p:nvSpPr>
        <p:spPr>
          <a:xfrm>
            <a:off x="5465762" y="2751137"/>
            <a:ext cx="1365250" cy="439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28"/>
          <p:cNvSpPr txBox="1"/>
          <p:nvPr/>
        </p:nvSpPr>
        <p:spPr>
          <a:xfrm>
            <a:off x="5414962" y="2682875"/>
            <a:ext cx="180975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TCP connection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/>
          </a:p>
        </p:txBody>
      </p:sp>
      <p:pic>
        <p:nvPicPr>
          <p:cNvPr descr="underline_base" id="2209" name="Google Shape;220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2775" y="879475"/>
            <a:ext cx="45704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Google Shape;2210;p28"/>
          <p:cNvSpPr txBox="1"/>
          <p:nvPr/>
        </p:nvSpPr>
        <p:spPr>
          <a:xfrm>
            <a:off x="487362" y="206375"/>
            <a:ext cx="565785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bin"/>
              <a:buNone/>
            </a:pPr>
            <a:r>
              <a:rPr b="0" i="0" lang="en-US" sz="4400" u="none">
                <a:solidFill>
                  <a:srgbClr val="000099"/>
                </a:solidFill>
                <a:latin typeface="Cabin"/>
                <a:ea typeface="Cabin"/>
                <a:cs typeface="Cabin"/>
                <a:sym typeface="Cabin"/>
              </a:rPr>
              <a:t>What’s a protocol?</a:t>
            </a:r>
            <a:endParaRPr/>
          </a:p>
        </p:txBody>
      </p:sp>
      <p:grpSp>
        <p:nvGrpSpPr>
          <p:cNvPr id="2211" name="Google Shape;2211;p28"/>
          <p:cNvGrpSpPr/>
          <p:nvPr/>
        </p:nvGrpSpPr>
        <p:grpSpPr>
          <a:xfrm>
            <a:off x="7412037" y="2782887"/>
            <a:ext cx="431800" cy="755650"/>
            <a:chOff x="6572250" y="681037"/>
            <a:chExt cx="2262187" cy="3803650"/>
          </a:xfrm>
        </p:grpSpPr>
        <p:sp>
          <p:nvSpPr>
            <p:cNvPr id="2212" name="Google Shape;2212;p28"/>
            <p:cNvSpPr/>
            <p:nvPr/>
          </p:nvSpPr>
          <p:spPr>
            <a:xfrm>
              <a:off x="8362950" y="687387"/>
              <a:ext cx="449262" cy="3629025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333333"/>
                </a:gs>
                <a:gs pos="100000">
                  <a:srgbClr val="DDDDDD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28"/>
            <p:cNvSpPr txBox="1"/>
            <p:nvPr/>
          </p:nvSpPr>
          <p:spPr>
            <a:xfrm>
              <a:off x="6680200" y="681037"/>
              <a:ext cx="1655762" cy="3627437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8447087" y="904875"/>
              <a:ext cx="268287" cy="335756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F8F8F8"/>
                </a:gs>
                <a:gs pos="100000">
                  <a:srgbClr val="808080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8388350" y="2603500"/>
              <a:ext cx="417512" cy="300037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28"/>
            <p:cNvSpPr txBox="1"/>
            <p:nvPr/>
          </p:nvSpPr>
          <p:spPr>
            <a:xfrm>
              <a:off x="6688137" y="1096962"/>
              <a:ext cx="947737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7" name="Google Shape;2217;p28"/>
            <p:cNvGrpSpPr/>
            <p:nvPr/>
          </p:nvGrpSpPr>
          <p:grpSpPr>
            <a:xfrm>
              <a:off x="7536492" y="1057138"/>
              <a:ext cx="923610" cy="231844"/>
              <a:chOff x="971550" y="4073525"/>
              <a:chExt cx="1152525" cy="222250"/>
            </a:xfrm>
          </p:grpSpPr>
          <p:sp>
            <p:nvSpPr>
              <p:cNvPr id="2218" name="Google Shape;2218;p28"/>
              <p:cNvSpPr/>
              <p:nvPr/>
            </p:nvSpPr>
            <p:spPr>
              <a:xfrm>
                <a:off x="971550" y="4073525"/>
                <a:ext cx="1152525" cy="222250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8"/>
              <p:cNvSpPr/>
              <p:nvPr/>
            </p:nvSpPr>
            <p:spPr>
              <a:xfrm>
                <a:off x="992187" y="4095750"/>
                <a:ext cx="1100137" cy="16827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0" name="Google Shape;2220;p28"/>
            <p:cNvSpPr txBox="1"/>
            <p:nvPr/>
          </p:nvSpPr>
          <p:spPr>
            <a:xfrm>
              <a:off x="6705600" y="1616075"/>
              <a:ext cx="947737" cy="79375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1" name="Google Shape;2221;p28"/>
            <p:cNvGrpSpPr/>
            <p:nvPr/>
          </p:nvGrpSpPr>
          <p:grpSpPr>
            <a:xfrm>
              <a:off x="7537134" y="1576444"/>
              <a:ext cx="923610" cy="215786"/>
              <a:chOff x="976312" y="4075112"/>
              <a:chExt cx="1152525" cy="223837"/>
            </a:xfrm>
          </p:grpSpPr>
          <p:sp>
            <p:nvSpPr>
              <p:cNvPr id="2222" name="Google Shape;2222;p28"/>
              <p:cNvSpPr/>
              <p:nvPr/>
            </p:nvSpPr>
            <p:spPr>
              <a:xfrm>
                <a:off x="976312" y="4075112"/>
                <a:ext cx="1152525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8"/>
              <p:cNvSpPr/>
              <p:nvPr/>
            </p:nvSpPr>
            <p:spPr>
              <a:xfrm>
                <a:off x="996950" y="4098925"/>
                <a:ext cx="1100137" cy="174625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4" name="Google Shape;2224;p28"/>
            <p:cNvSpPr txBox="1"/>
            <p:nvPr/>
          </p:nvSpPr>
          <p:spPr>
            <a:xfrm>
              <a:off x="6697662" y="2159000"/>
              <a:ext cx="939800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28"/>
            <p:cNvSpPr txBox="1"/>
            <p:nvPr/>
          </p:nvSpPr>
          <p:spPr>
            <a:xfrm>
              <a:off x="6713537" y="2630487"/>
              <a:ext cx="947737" cy="71437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6" name="Google Shape;2226;p28"/>
            <p:cNvGrpSpPr/>
            <p:nvPr/>
          </p:nvGrpSpPr>
          <p:grpSpPr>
            <a:xfrm>
              <a:off x="7520635" y="2582862"/>
              <a:ext cx="922651" cy="239712"/>
              <a:chOff x="979487" y="4076700"/>
              <a:chExt cx="1149350" cy="220662"/>
            </a:xfrm>
          </p:grpSpPr>
          <p:sp>
            <p:nvSpPr>
              <p:cNvPr id="2227" name="Google Shape;2227;p28"/>
              <p:cNvSpPr/>
              <p:nvPr/>
            </p:nvSpPr>
            <p:spPr>
              <a:xfrm>
                <a:off x="979487" y="4076700"/>
                <a:ext cx="1149350" cy="220662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8"/>
              <p:cNvSpPr/>
              <p:nvPr/>
            </p:nvSpPr>
            <p:spPr>
              <a:xfrm>
                <a:off x="1000125" y="4098925"/>
                <a:ext cx="1098550" cy="16986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9" name="Google Shape;2229;p28"/>
            <p:cNvSpPr/>
            <p:nvPr/>
          </p:nvSpPr>
          <p:spPr>
            <a:xfrm>
              <a:off x="8394700" y="2149475"/>
              <a:ext cx="417512" cy="298450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0" name="Google Shape;2230;p28"/>
            <p:cNvGrpSpPr/>
            <p:nvPr/>
          </p:nvGrpSpPr>
          <p:grpSpPr>
            <a:xfrm>
              <a:off x="7520613" y="2103437"/>
              <a:ext cx="922651" cy="223837"/>
              <a:chOff x="971550" y="4073525"/>
              <a:chExt cx="1149350" cy="223837"/>
            </a:xfrm>
          </p:grpSpPr>
          <p:sp>
            <p:nvSpPr>
              <p:cNvPr id="2231" name="Google Shape;2231;p28"/>
              <p:cNvSpPr/>
              <p:nvPr/>
            </p:nvSpPr>
            <p:spPr>
              <a:xfrm>
                <a:off x="971550" y="4073525"/>
                <a:ext cx="1149350" cy="223837"/>
              </a:xfrm>
              <a:prstGeom prst="roundRect">
                <a:avLst>
                  <a:gd fmla="val 108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28"/>
              <p:cNvSpPr/>
              <p:nvPr/>
            </p:nvSpPr>
            <p:spPr>
              <a:xfrm>
                <a:off x="992187" y="4097337"/>
                <a:ext cx="1098550" cy="176212"/>
              </a:xfrm>
              <a:prstGeom prst="roundRect">
                <a:avLst>
                  <a:gd fmla="val 108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3" name="Google Shape;2233;p28"/>
            <p:cNvSpPr txBox="1"/>
            <p:nvPr/>
          </p:nvSpPr>
          <p:spPr>
            <a:xfrm>
              <a:off x="8335962" y="681037"/>
              <a:ext cx="107950" cy="363537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28"/>
            <p:cNvSpPr/>
            <p:nvPr/>
          </p:nvSpPr>
          <p:spPr>
            <a:xfrm>
              <a:off x="8432800" y="1598612"/>
              <a:ext cx="376237" cy="338137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28"/>
            <p:cNvSpPr/>
            <p:nvPr/>
          </p:nvSpPr>
          <p:spPr>
            <a:xfrm>
              <a:off x="8437562" y="1079500"/>
              <a:ext cx="387350" cy="38100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292929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8"/>
            <p:cNvSpPr/>
            <p:nvPr/>
          </p:nvSpPr>
          <p:spPr>
            <a:xfrm>
              <a:off x="8759825" y="4141787"/>
              <a:ext cx="74612" cy="16033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28"/>
            <p:cNvSpPr/>
            <p:nvPr/>
          </p:nvSpPr>
          <p:spPr>
            <a:xfrm>
              <a:off x="8416925" y="4149725"/>
              <a:ext cx="388937" cy="3175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28"/>
            <p:cNvSpPr/>
            <p:nvPr/>
          </p:nvSpPr>
          <p:spPr>
            <a:xfrm>
              <a:off x="6572250" y="4252912"/>
              <a:ext cx="1905000" cy="231775"/>
            </a:xfrm>
            <a:prstGeom prst="roundRect">
              <a:avLst>
                <a:gd fmla="val 108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28"/>
            <p:cNvSpPr/>
            <p:nvPr/>
          </p:nvSpPr>
          <p:spPr>
            <a:xfrm>
              <a:off x="6680200" y="4300537"/>
              <a:ext cx="1697037" cy="136525"/>
            </a:xfrm>
            <a:prstGeom prst="roundRect">
              <a:avLst>
                <a:gd fmla="val 108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080000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28"/>
            <p:cNvSpPr/>
            <p:nvPr/>
          </p:nvSpPr>
          <p:spPr>
            <a:xfrm>
              <a:off x="6838950" y="3781425"/>
              <a:ext cx="249237" cy="23177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28"/>
            <p:cNvSpPr/>
            <p:nvPr/>
          </p:nvSpPr>
          <p:spPr>
            <a:xfrm>
              <a:off x="7121525" y="3781425"/>
              <a:ext cx="257175" cy="2317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28"/>
            <p:cNvSpPr/>
            <p:nvPr/>
          </p:nvSpPr>
          <p:spPr>
            <a:xfrm>
              <a:off x="7404100" y="3781425"/>
              <a:ext cx="249237" cy="2238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28"/>
            <p:cNvSpPr txBox="1"/>
            <p:nvPr/>
          </p:nvSpPr>
          <p:spPr>
            <a:xfrm>
              <a:off x="8035925" y="2909887"/>
              <a:ext cx="133350" cy="1214437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4" name="Google Shape;2244;p28"/>
          <p:cNvGrpSpPr/>
          <p:nvPr/>
        </p:nvGrpSpPr>
        <p:grpSpPr>
          <a:xfrm>
            <a:off x="4275137" y="2339975"/>
            <a:ext cx="893762" cy="828675"/>
            <a:chOff x="-69850" y="2338387"/>
            <a:chExt cx="1557337" cy="1754187"/>
          </a:xfrm>
        </p:grpSpPr>
        <p:pic>
          <p:nvPicPr>
            <p:cNvPr descr="desktop_computer_stylized_medium" id="2245" name="Google Shape;2245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69850" y="2338387"/>
              <a:ext cx="1557337" cy="17541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6" name="Google Shape;2246;p28"/>
            <p:cNvSpPr/>
            <p:nvPr/>
          </p:nvSpPr>
          <p:spPr>
            <a:xfrm flipH="1">
              <a:off x="593725" y="2506662"/>
              <a:ext cx="757237" cy="803275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000099"/>
                </a:gs>
              </a:gsLst>
              <a:lin ang="135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7" name="Google Shape;2247;p28"/>
          <p:cNvSpPr txBox="1"/>
          <p:nvPr/>
        </p:nvSpPr>
        <p:spPr>
          <a:xfrm>
            <a:off x="8324850" y="6462712"/>
            <a:ext cx="6762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1-</a:t>
            </a: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5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4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6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7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8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