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9"/>
  </p:notesMasterIdLst>
  <p:sldIdLst>
    <p:sldId id="333" r:id="rId2"/>
    <p:sldId id="294" r:id="rId3"/>
    <p:sldId id="260" r:id="rId4"/>
    <p:sldId id="334" r:id="rId5"/>
    <p:sldId id="335" r:id="rId6"/>
    <p:sldId id="351" r:id="rId7"/>
    <p:sldId id="337" r:id="rId8"/>
    <p:sldId id="352" r:id="rId9"/>
    <p:sldId id="338" r:id="rId10"/>
    <p:sldId id="339" r:id="rId11"/>
    <p:sldId id="340" r:id="rId12"/>
    <p:sldId id="341" r:id="rId13"/>
    <p:sldId id="342" r:id="rId14"/>
    <p:sldId id="344" r:id="rId15"/>
    <p:sldId id="346" r:id="rId16"/>
    <p:sldId id="348" r:id="rId17"/>
    <p:sldId id="349" r:id="rId18"/>
  </p:sldIdLst>
  <p:sldSz cx="9144000" cy="6858000" type="screen4x3"/>
  <p:notesSz cx="6858000" cy="9144000"/>
  <p:embeddedFontLst>
    <p:embeddedFont>
      <p:font typeface="Archivo Narrow" panose="020B0604020202020204" charset="0"/>
      <p:regular r:id="rId20"/>
      <p:bold r:id="rId21"/>
      <p:italic r:id="rId22"/>
      <p:boldItalic r:id="rId23"/>
    </p:embeddedFont>
    <p:embeddedFont>
      <p:font typeface="Georgia" panose="02040502050405020303" pitchFamily="18" charset="0"/>
      <p:regular r:id="rId24"/>
      <p:bold r:id="rId25"/>
      <p:italic r:id="rId26"/>
      <p:boldItalic r:id="rId27"/>
    </p:embeddedFont>
  </p:embeddedFontLst>
  <p:defaultTextStyle>
    <a:defPPr>
      <a:defRPr lang="en-US"/>
    </a:defPPr>
    <a:lvl1pPr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5482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6502" autoAdjust="0"/>
  </p:normalViewPr>
  <p:slideViewPr>
    <p:cSldViewPr>
      <p:cViewPr varScale="1">
        <p:scale>
          <a:sx n="85" d="100"/>
          <a:sy n="85" d="100"/>
        </p:scale>
        <p:origin x="1406" y="67"/>
      </p:cViewPr>
      <p:guideLst>
        <p:guide orient="horz" pos="2160"/>
        <p:guide pos="2880"/>
      </p:guideLst>
    </p:cSldViewPr>
  </p:slideViewPr>
  <p:notesTextViewPr>
    <p:cViewPr>
      <p:scale>
        <a:sx n="1" d="1"/>
        <a:sy n="1" d="1"/>
      </p:scale>
      <p:origin x="0" y="0"/>
    </p:cViewPr>
  </p:notesTextViewPr>
  <p:sorterViewPr>
    <p:cViewPr>
      <p:scale>
        <a:sx n="100" d="100"/>
        <a:sy n="100" d="100"/>
      </p:scale>
      <p:origin x="0" y="-324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Shape 3">
            <a:extLst>
              <a:ext uri="{FF2B5EF4-FFF2-40B4-BE49-F238E27FC236}">
                <a16:creationId xmlns:a16="http://schemas.microsoft.com/office/drawing/2014/main" id="{A25BBE92-22B4-4E62-83B8-E6183AA80474}"/>
              </a:ext>
            </a:extLst>
          </p:cNvPr>
          <p:cNvSpPr>
            <a:spLocks noGrp="1" noRot="1" noChangeAspect="1"/>
          </p:cNvSpPr>
          <p:nvPr>
            <p:ph type="sldImg" idx="2"/>
          </p:nvPr>
        </p:nvSpPr>
        <p:spPr bwMode="auto">
          <a:xfrm>
            <a:off x="1143000" y="685800"/>
            <a:ext cx="4572000" cy="3429000"/>
          </a:xfrm>
          <a:custGeom>
            <a:avLst/>
            <a:gdLst>
              <a:gd name="T0" fmla="*/ 0 w 120000"/>
              <a:gd name="T1" fmla="*/ 0 h 120000"/>
              <a:gd name="T2" fmla="*/ 174193200 w 120000"/>
              <a:gd name="T3" fmla="*/ 0 h 120000"/>
              <a:gd name="T4" fmla="*/ 174193200 w 120000"/>
              <a:gd name="T5" fmla="*/ 97983675 h 120000"/>
              <a:gd name="T6" fmla="*/ 0 w 120000"/>
              <a:gd name="T7" fmla="*/ 97983675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w="9525">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sp>
      <p:sp>
        <p:nvSpPr>
          <p:cNvPr id="25603" name="Shape 4">
            <a:extLst>
              <a:ext uri="{FF2B5EF4-FFF2-40B4-BE49-F238E27FC236}">
                <a16:creationId xmlns:a16="http://schemas.microsoft.com/office/drawing/2014/main" id="{3F230BAC-0281-46D8-98C3-4373B5394375}"/>
              </a:ext>
            </a:extLst>
          </p:cNvPr>
          <p:cNvSpPr txBox="1">
            <a:spLocks noGrp="1"/>
          </p:cNvSpPr>
          <p:nvPr>
            <p:ph type="body" idx="1"/>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a:sym typeface="Arial" panose="020B0604020202020204" pitchFamily="34" charset="0"/>
            </a:endParaRPr>
          </a:p>
        </p:txBody>
      </p:sp>
    </p:spTree>
    <p:extLst>
      <p:ext uri="{BB962C8B-B14F-4D97-AF65-F5344CB8AC3E}">
        <p14:creationId xmlns:p14="http://schemas.microsoft.com/office/powerpoint/2010/main" val="196819353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L="457200" indent="-3175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1pPr>
    <a:lvl2pPr marL="742950" lvl="1" indent="-28575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2pPr>
    <a:lvl3pPr marL="1143000" lvl="2" indent="-2286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3pPr>
    <a:lvl4pPr marL="1600200" lvl="3" indent="-2286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4pPr>
    <a:lvl5pPr marL="2057400" lvl="4" indent="-2286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7650" name="Shape 108">
            <a:extLst>
              <a:ext uri="{FF2B5EF4-FFF2-40B4-BE49-F238E27FC236}">
                <a16:creationId xmlns:a16="http://schemas.microsoft.com/office/drawing/2014/main" id="{1855C86C-825E-4AB5-864B-29B80623F67A}"/>
              </a:ext>
            </a:extLst>
          </p:cNvPr>
          <p:cNvSpPr>
            <a:spLocks noGrp="1" noRot="1" noChangeAspect="1" noTextEdit="1"/>
          </p:cNvSpPr>
          <p:nvPr>
            <p:ph type="sldImg" idx="2"/>
          </p:nvPr>
        </p:nvSpPr>
        <p:spPr>
          <a:ln>
            <a:miter lim="800000"/>
            <a:headEnd/>
            <a:tailEnd/>
          </a:ln>
        </p:spPr>
      </p:sp>
      <p:sp>
        <p:nvSpPr>
          <p:cNvPr id="27651" name="Shape 109">
            <a:extLst>
              <a:ext uri="{FF2B5EF4-FFF2-40B4-BE49-F238E27FC236}">
                <a16:creationId xmlns:a16="http://schemas.microsoft.com/office/drawing/2014/main" id="{EA86520B-CFF7-4E95-8FFF-8404FC4D076F}"/>
              </a:ext>
            </a:extLst>
          </p:cNvPr>
          <p:cNvSpPr txBox="1">
            <a:spLocks noGrp="1"/>
          </p:cNvSpPr>
          <p:nvPr>
            <p:ph type="body" idx="1"/>
          </p:nvPr>
        </p:nvSpPr>
        <p:spPr/>
        <p:txBody>
          <a:bodyPr/>
          <a:lstStyle/>
          <a:p>
            <a:pPr marL="0" indent="0" eaLnBrk="1" hangingPunct="1">
              <a:buSzPts val="1400"/>
            </a:pPr>
            <a:endParaRPr lang="en-US" altLang="en-US" sz="11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73683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9698" name="Shape 108">
            <a:extLst>
              <a:ext uri="{FF2B5EF4-FFF2-40B4-BE49-F238E27FC236}">
                <a16:creationId xmlns:a16="http://schemas.microsoft.com/office/drawing/2014/main" id="{AD94DBA4-8A1C-4C9F-A781-C7D0C8062C56}"/>
              </a:ext>
            </a:extLst>
          </p:cNvPr>
          <p:cNvSpPr>
            <a:spLocks noGrp="1" noRot="1" noChangeAspect="1" noTextEdit="1"/>
          </p:cNvSpPr>
          <p:nvPr>
            <p:ph type="sldImg" idx="2"/>
          </p:nvPr>
        </p:nvSpPr>
        <p:spPr>
          <a:ln>
            <a:miter lim="800000"/>
            <a:headEnd/>
            <a:tailEnd/>
          </a:ln>
        </p:spPr>
      </p:sp>
      <p:sp>
        <p:nvSpPr>
          <p:cNvPr id="29699" name="Shape 109">
            <a:extLst>
              <a:ext uri="{FF2B5EF4-FFF2-40B4-BE49-F238E27FC236}">
                <a16:creationId xmlns:a16="http://schemas.microsoft.com/office/drawing/2014/main" id="{FFC3DD39-61A6-424C-B871-4C0A981B504A}"/>
              </a:ext>
            </a:extLst>
          </p:cNvPr>
          <p:cNvSpPr txBox="1">
            <a:spLocks noGrp="1"/>
          </p:cNvSpPr>
          <p:nvPr>
            <p:ph type="body" idx="1"/>
          </p:nvPr>
        </p:nvSpPr>
        <p:spPr/>
        <p:txBody>
          <a:bodyPr/>
          <a:lstStyle/>
          <a:p>
            <a:pPr marL="0" indent="0" eaLnBrk="1" hangingPunct="1">
              <a:buSzPts val="1400"/>
            </a:pPr>
            <a:endParaRPr lang="en-US" altLang="en-US" sz="1100">
              <a:latin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4" name="Shape 13">
            <a:extLst>
              <a:ext uri="{FF2B5EF4-FFF2-40B4-BE49-F238E27FC236}">
                <a16:creationId xmlns:a16="http://schemas.microsoft.com/office/drawing/2014/main" id="{D99E2E5D-A2D6-4ACA-9D2A-D6D65FFCE312}"/>
              </a:ext>
            </a:extLst>
          </p:cNvPr>
          <p:cNvSpPr>
            <a:spLocks noChangeArrowheads="1"/>
          </p:cNvSpPr>
          <p:nvPr/>
        </p:nvSpPr>
        <p:spPr bwMode="auto">
          <a:xfrm flipH="1">
            <a:off x="0" y="66675"/>
            <a:ext cx="9144000" cy="1420813"/>
          </a:xfrm>
          <a:prstGeom prst="flowChartDocument">
            <a:avLst/>
          </a:prstGeom>
          <a:noFill/>
          <a:ln w="19050">
            <a:solidFill>
              <a:srgbClr val="0B5394"/>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defRPr/>
            </a:pPr>
            <a:endParaRPr lang="en-US" altLang="en-US"/>
          </a:p>
        </p:txBody>
      </p:sp>
      <p:sp>
        <p:nvSpPr>
          <p:cNvPr id="5" name="Shape 14">
            <a:extLst>
              <a:ext uri="{FF2B5EF4-FFF2-40B4-BE49-F238E27FC236}">
                <a16:creationId xmlns:a16="http://schemas.microsoft.com/office/drawing/2014/main" id="{54DE70E0-5320-4D38-AF42-C7A993099EE8}"/>
              </a:ext>
            </a:extLst>
          </p:cNvPr>
          <p:cNvSpPr>
            <a:spLocks noChangeArrowheads="1"/>
          </p:cNvSpPr>
          <p:nvPr/>
        </p:nvSpPr>
        <p:spPr bwMode="auto">
          <a:xfrm flipH="1">
            <a:off x="0" y="0"/>
            <a:ext cx="9144000" cy="1420813"/>
          </a:xfrm>
          <a:prstGeom prst="flowChartDocument">
            <a:avLst/>
          </a:prstGeom>
          <a:solidFill>
            <a:srgbClr val="0B539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defRPr/>
            </a:pPr>
            <a:endParaRPr lang="en-US" altLang="en-US"/>
          </a:p>
        </p:txBody>
      </p:sp>
      <p:pic>
        <p:nvPicPr>
          <p:cNvPr id="6" name="Shape 15">
            <a:extLst>
              <a:ext uri="{FF2B5EF4-FFF2-40B4-BE49-F238E27FC236}">
                <a16:creationId xmlns:a16="http://schemas.microsoft.com/office/drawing/2014/main" id="{8D4DD754-6188-45BD-B1B8-AD1C5E409792}"/>
              </a:ext>
            </a:extLst>
          </p:cNvPr>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1238" y="342900"/>
            <a:ext cx="24638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hape 16">
            <a:extLst>
              <a:ext uri="{FF2B5EF4-FFF2-40B4-BE49-F238E27FC236}">
                <a16:creationId xmlns:a16="http://schemas.microsoft.com/office/drawing/2014/main" id="{48CA362B-5C37-42A7-B8F7-E968EA1470EE}"/>
              </a:ext>
            </a:extLst>
          </p:cNvPr>
          <p:cNvSpPr/>
          <p:nvPr/>
        </p:nvSpPr>
        <p:spPr>
          <a:xfrm>
            <a:off x="-11113" y="5919788"/>
            <a:ext cx="9155113" cy="938212"/>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 name="Shape 17">
            <a:extLst>
              <a:ext uri="{FF2B5EF4-FFF2-40B4-BE49-F238E27FC236}">
                <a16:creationId xmlns:a16="http://schemas.microsoft.com/office/drawing/2014/main" id="{8493633D-A166-46D0-B6BE-DC9AA8D2D0D0}"/>
              </a:ext>
            </a:extLst>
          </p:cNvPr>
          <p:cNvSpPr txBox="1">
            <a:spLocks noChangeArrowheads="1"/>
          </p:cNvSpPr>
          <p:nvPr/>
        </p:nvSpPr>
        <p:spPr bwMode="auto">
          <a:xfrm>
            <a:off x="0" y="5919788"/>
            <a:ext cx="3571875" cy="93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defRPr/>
            </a:pPr>
            <a:r>
              <a:rPr lang="en-GB" altLang="en-US" b="1">
                <a:solidFill>
                  <a:srgbClr val="FFFFFF"/>
                </a:solidFill>
                <a:latin typeface="Georgia" panose="02040502050405020303" pitchFamily="18" charset="0"/>
                <a:sym typeface="Georgia" panose="02040502050405020303" pitchFamily="18" charset="0"/>
              </a:rPr>
              <a:t>MISSION</a:t>
            </a:r>
            <a:endParaRPr lang="en-US" altLang="en-US" b="1">
              <a:solidFill>
                <a:srgbClr val="FFFFFF"/>
              </a:solidFill>
              <a:latin typeface="Georgia" panose="02040502050405020303" pitchFamily="18" charset="0"/>
              <a:sym typeface="Georgia" panose="02040502050405020303" pitchFamily="18" charset="0"/>
            </a:endParaRPr>
          </a:p>
          <a:p>
            <a:pPr algn="ctr" eaLnBrk="1" hangingPunct="1">
              <a:defRPr/>
            </a:pPr>
            <a:r>
              <a:rPr lang="en-GB" altLang="en-US" sz="1100">
                <a:solidFill>
                  <a:srgbClr val="FFFFFF"/>
                </a:solidFill>
                <a:latin typeface="Georgia" panose="02040502050405020303" pitchFamily="18" charset="0"/>
                <a:sym typeface="Georgia" panose="02040502050405020303" pitchFamily="18" charset="0"/>
              </a:rPr>
              <a:t>CHRIST is a nurturing ground for an individual’s holistic development to make effective contribution to the society in a dynamic environment</a:t>
            </a:r>
            <a:endParaRPr lang="en-US" altLang="en-US" sz="1100">
              <a:solidFill>
                <a:srgbClr val="FFFFFF"/>
              </a:solidFill>
              <a:latin typeface="Georgia" panose="02040502050405020303" pitchFamily="18" charset="0"/>
              <a:sym typeface="Georgia" panose="02040502050405020303" pitchFamily="18" charset="0"/>
            </a:endParaRPr>
          </a:p>
        </p:txBody>
      </p:sp>
      <p:sp>
        <p:nvSpPr>
          <p:cNvPr id="9" name="Shape 18">
            <a:extLst>
              <a:ext uri="{FF2B5EF4-FFF2-40B4-BE49-F238E27FC236}">
                <a16:creationId xmlns:a16="http://schemas.microsoft.com/office/drawing/2014/main" id="{747D5DD2-6F3C-4058-8C60-B5C73E6FFB78}"/>
              </a:ext>
            </a:extLst>
          </p:cNvPr>
          <p:cNvSpPr txBox="1">
            <a:spLocks noChangeArrowheads="1"/>
          </p:cNvSpPr>
          <p:nvPr/>
        </p:nvSpPr>
        <p:spPr bwMode="auto">
          <a:xfrm>
            <a:off x="3708400" y="5919788"/>
            <a:ext cx="2032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defRPr/>
            </a:pPr>
            <a:r>
              <a:rPr lang="en-GB" altLang="en-US" b="1">
                <a:solidFill>
                  <a:srgbClr val="FFFFFF"/>
                </a:solidFill>
                <a:latin typeface="Georgia" panose="02040502050405020303" pitchFamily="18" charset="0"/>
                <a:sym typeface="Georgia" panose="02040502050405020303" pitchFamily="18" charset="0"/>
              </a:rPr>
              <a:t>VISION</a:t>
            </a:r>
            <a:endParaRPr lang="en-US" altLang="en-US" b="1">
              <a:solidFill>
                <a:srgbClr val="FFFFFF"/>
              </a:solidFill>
              <a:latin typeface="Georgia" panose="02040502050405020303" pitchFamily="18" charset="0"/>
              <a:sym typeface="Georgia" panose="02040502050405020303" pitchFamily="18" charset="0"/>
            </a:endParaRPr>
          </a:p>
          <a:p>
            <a:pPr algn="ctr" eaLnBrk="1" hangingPunct="1">
              <a:defRPr/>
            </a:pPr>
            <a:r>
              <a:rPr lang="en-GB" altLang="en-US" sz="1100">
                <a:solidFill>
                  <a:srgbClr val="FFFFFF"/>
                </a:solidFill>
                <a:latin typeface="Georgia" panose="02040502050405020303" pitchFamily="18" charset="0"/>
                <a:sym typeface="Georgia" panose="02040502050405020303" pitchFamily="18" charset="0"/>
              </a:rPr>
              <a:t>Excellence and Service</a:t>
            </a:r>
            <a:endParaRPr lang="en-US" altLang="en-US" sz="1100">
              <a:solidFill>
                <a:srgbClr val="FFFFFF"/>
              </a:solidFill>
              <a:latin typeface="Georgia" panose="02040502050405020303" pitchFamily="18" charset="0"/>
              <a:sym typeface="Georgia" panose="02040502050405020303" pitchFamily="18" charset="0"/>
            </a:endParaRPr>
          </a:p>
        </p:txBody>
      </p:sp>
      <p:sp>
        <p:nvSpPr>
          <p:cNvPr id="12" name="Shape 19">
            <a:extLst>
              <a:ext uri="{FF2B5EF4-FFF2-40B4-BE49-F238E27FC236}">
                <a16:creationId xmlns:a16="http://schemas.microsoft.com/office/drawing/2014/main" id="{209838F3-C2B8-468B-A97B-C42D5AECB38A}"/>
              </a:ext>
            </a:extLst>
          </p:cNvPr>
          <p:cNvSpPr txBox="1">
            <a:spLocks noChangeArrowheads="1"/>
          </p:cNvSpPr>
          <p:nvPr/>
        </p:nvSpPr>
        <p:spPr bwMode="auto">
          <a:xfrm>
            <a:off x="6067425" y="5919788"/>
            <a:ext cx="2984500" cy="93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defRPr/>
            </a:pPr>
            <a:r>
              <a:rPr lang="en-GB" altLang="en-US" b="1">
                <a:solidFill>
                  <a:srgbClr val="FFFFFF"/>
                </a:solidFill>
                <a:latin typeface="Georgia" panose="02040502050405020303" pitchFamily="18" charset="0"/>
                <a:sym typeface="Georgia" panose="02040502050405020303" pitchFamily="18" charset="0"/>
              </a:rPr>
              <a:t>CORE  VALUES</a:t>
            </a:r>
            <a:endParaRPr lang="en-US" altLang="en-US" b="1">
              <a:solidFill>
                <a:srgbClr val="FFFFFF"/>
              </a:solidFill>
              <a:latin typeface="Georgia" panose="02040502050405020303" pitchFamily="18" charset="0"/>
              <a:sym typeface="Georgia" panose="02040502050405020303" pitchFamily="18" charset="0"/>
            </a:endParaRPr>
          </a:p>
          <a:p>
            <a:pPr algn="ctr" eaLnBrk="1" hangingPunct="1">
              <a:defRPr/>
            </a:pPr>
            <a:r>
              <a:rPr lang="en-GB" altLang="en-US" sz="1100">
                <a:solidFill>
                  <a:srgbClr val="FFFFFF"/>
                </a:solidFill>
                <a:latin typeface="Georgia" panose="02040502050405020303" pitchFamily="18" charset="0"/>
                <a:sym typeface="Georgia" panose="02040502050405020303" pitchFamily="18" charset="0"/>
              </a:rPr>
              <a:t>Faith in God |  Moral Uprightness</a:t>
            </a:r>
            <a:br>
              <a:rPr lang="en-GB" altLang="en-US" sz="1100">
                <a:solidFill>
                  <a:srgbClr val="FFFFFF"/>
                </a:solidFill>
                <a:latin typeface="Georgia" panose="02040502050405020303" pitchFamily="18" charset="0"/>
                <a:sym typeface="Georgia" panose="02040502050405020303" pitchFamily="18" charset="0"/>
              </a:rPr>
            </a:br>
            <a:r>
              <a:rPr lang="en-GB" altLang="en-US" sz="1100">
                <a:solidFill>
                  <a:srgbClr val="FFFFFF"/>
                </a:solidFill>
                <a:latin typeface="Georgia" panose="02040502050405020303" pitchFamily="18" charset="0"/>
                <a:sym typeface="Georgia" panose="02040502050405020303" pitchFamily="18" charset="0"/>
              </a:rPr>
              <a:t> Love of Fellow Beings   </a:t>
            </a:r>
            <a:br>
              <a:rPr lang="en-GB" altLang="en-US" sz="1100">
                <a:solidFill>
                  <a:srgbClr val="FFFFFF"/>
                </a:solidFill>
                <a:latin typeface="Georgia" panose="02040502050405020303" pitchFamily="18" charset="0"/>
                <a:sym typeface="Georgia" panose="02040502050405020303" pitchFamily="18" charset="0"/>
              </a:rPr>
            </a:br>
            <a:r>
              <a:rPr lang="en-GB" altLang="en-US" sz="1100">
                <a:solidFill>
                  <a:srgbClr val="FFFFFF"/>
                </a:solidFill>
                <a:latin typeface="Georgia" panose="02040502050405020303" pitchFamily="18" charset="0"/>
                <a:sym typeface="Georgia" panose="02040502050405020303" pitchFamily="18" charset="0"/>
              </a:rPr>
              <a:t>Social Responsibility | Pursuit of Excellence</a:t>
            </a:r>
            <a:endParaRPr lang="en-US" altLang="en-US" sz="1100">
              <a:solidFill>
                <a:srgbClr val="FFFFFF"/>
              </a:solidFill>
              <a:latin typeface="Georgia" panose="02040502050405020303" pitchFamily="18" charset="0"/>
              <a:sym typeface="Georgia" panose="02040502050405020303" pitchFamily="18" charset="0"/>
            </a:endParaRPr>
          </a:p>
        </p:txBody>
      </p:sp>
      <p:sp>
        <p:nvSpPr>
          <p:cNvPr id="10" name="Shape 10"/>
          <p:cNvSpPr txBox="1">
            <a:spLocks noGrp="1"/>
          </p:cNvSpPr>
          <p:nvPr>
            <p:ph type="ctrTitle"/>
          </p:nvPr>
        </p:nvSpPr>
        <p:spPr>
          <a:xfrm>
            <a:off x="311700" y="1886797"/>
            <a:ext cx="8520600" cy="1842900"/>
          </a:xfrm>
          <a:prstGeom prst="rect">
            <a:avLst/>
          </a:prstGeom>
        </p:spPr>
        <p:txBody>
          <a:bodyPr spcFirstLastPara="1" anchor="b"/>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1" name="Shape 11"/>
          <p:cNvSpPr txBox="1">
            <a:spLocks noGrp="1"/>
          </p:cNvSpPr>
          <p:nvPr>
            <p:ph type="subTitle" idx="1"/>
          </p:nvPr>
        </p:nvSpPr>
        <p:spPr>
          <a:xfrm>
            <a:off x="311700" y="3778833"/>
            <a:ext cx="8520600" cy="1056900"/>
          </a:xfrm>
          <a:prstGeom prst="rect">
            <a:avLst/>
          </a:prstGeom>
        </p:spPr>
        <p:txBody>
          <a:bodyPr spcFirstLastPara="1"/>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Shape 12">
            <a:extLst>
              <a:ext uri="{FF2B5EF4-FFF2-40B4-BE49-F238E27FC236}">
                <a16:creationId xmlns:a16="http://schemas.microsoft.com/office/drawing/2014/main" id="{A8C96C79-32A0-4EC1-9BB1-0D788BAA1158}"/>
              </a:ext>
            </a:extLst>
          </p:cNvPr>
          <p:cNvSpPr txBox="1">
            <a:spLocks noGrp="1"/>
          </p:cNvSpPr>
          <p:nvPr>
            <p:ph type="sldNum" idx="10"/>
          </p:nvPr>
        </p:nvSpPr>
        <p:spPr/>
        <p:txBody>
          <a:bodyPr/>
          <a:lstStyle>
            <a:lvl1pPr>
              <a:defRPr/>
            </a:lvl1pPr>
          </a:lstStyle>
          <a:p>
            <a:pPr>
              <a:defRPr/>
            </a:pPr>
            <a:fld id="{BC1B7FA3-2362-4C5C-A460-544388A8E410}" type="slidenum">
              <a:rPr lang="en-GB" altLang="en-US"/>
              <a:pPr>
                <a:defRPr/>
              </a:pPr>
              <a:t>‹#›</a:t>
            </a:fld>
            <a:endParaRPr lang="en-US" altLang="en-US"/>
          </a:p>
        </p:txBody>
      </p:sp>
    </p:spTree>
    <p:extLst>
      <p:ext uri="{BB962C8B-B14F-4D97-AF65-F5344CB8AC3E}">
        <p14:creationId xmlns:p14="http://schemas.microsoft.com/office/powerpoint/2010/main" val="4034888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0"/>
        <p:cNvGrpSpPr/>
        <p:nvPr/>
      </p:nvGrpSpPr>
      <p:grpSpPr>
        <a:xfrm>
          <a:off x="0" y="0"/>
          <a:ext cx="0" cy="0"/>
          <a:chOff x="0" y="0"/>
          <a:chExt cx="0" cy="0"/>
        </a:xfrm>
      </p:grpSpPr>
      <p:sp>
        <p:nvSpPr>
          <p:cNvPr id="2" name="Shape 102">
            <a:extLst>
              <a:ext uri="{FF2B5EF4-FFF2-40B4-BE49-F238E27FC236}">
                <a16:creationId xmlns:a16="http://schemas.microsoft.com/office/drawing/2014/main" id="{D383AF04-6864-4B38-8B2C-2953F4FBE075}"/>
              </a:ext>
            </a:extLst>
          </p:cNvPr>
          <p:cNvSpPr/>
          <p:nvPr/>
        </p:nvSpPr>
        <p:spPr>
          <a:xfrm>
            <a:off x="-11113" y="6348413"/>
            <a:ext cx="9155113" cy="509587"/>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 name="Shape 103">
            <a:extLst>
              <a:ext uri="{FF2B5EF4-FFF2-40B4-BE49-F238E27FC236}">
                <a16:creationId xmlns:a16="http://schemas.microsoft.com/office/drawing/2014/main" id="{30A085A1-3DF2-495E-9816-19A0CB7F20EB}"/>
              </a:ext>
            </a:extLst>
          </p:cNvPr>
          <p:cNvSpPr txBox="1">
            <a:spLocks noChangeArrowheads="1"/>
          </p:cNvSpPr>
          <p:nvPr/>
        </p:nvSpPr>
        <p:spPr bwMode="auto">
          <a:xfrm>
            <a:off x="3343275" y="6430963"/>
            <a:ext cx="2457450"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defRPr/>
            </a:pPr>
            <a:r>
              <a:rPr lang="en-GB" altLang="en-US">
                <a:solidFill>
                  <a:srgbClr val="FFFFFF"/>
                </a:solidFill>
                <a:latin typeface="Georgia" panose="02040502050405020303" pitchFamily="18" charset="0"/>
                <a:sym typeface="Georgia" panose="02040502050405020303" pitchFamily="18" charset="0"/>
              </a:rPr>
              <a:t>Excellence and Service</a:t>
            </a:r>
            <a:endParaRPr lang="en-US" altLang="en-US">
              <a:solidFill>
                <a:srgbClr val="FFFFFF"/>
              </a:solidFill>
              <a:latin typeface="Georgia" panose="02040502050405020303" pitchFamily="18" charset="0"/>
              <a:sym typeface="Georgia" panose="02040502050405020303" pitchFamily="18" charset="0"/>
            </a:endParaRPr>
          </a:p>
        </p:txBody>
      </p:sp>
      <p:sp>
        <p:nvSpPr>
          <p:cNvPr id="4" name="Shape 104">
            <a:extLst>
              <a:ext uri="{FF2B5EF4-FFF2-40B4-BE49-F238E27FC236}">
                <a16:creationId xmlns:a16="http://schemas.microsoft.com/office/drawing/2014/main" id="{E60A3499-0798-4023-A0D3-89907F109AD9}"/>
              </a:ext>
            </a:extLst>
          </p:cNvPr>
          <p:cNvSpPr/>
          <p:nvPr/>
        </p:nvSpPr>
        <p:spPr>
          <a:xfrm rot="10800000">
            <a:off x="6945313" y="0"/>
            <a:ext cx="2208212" cy="614363"/>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 name="Shape 105">
            <a:extLst>
              <a:ext uri="{FF2B5EF4-FFF2-40B4-BE49-F238E27FC236}">
                <a16:creationId xmlns:a16="http://schemas.microsoft.com/office/drawing/2014/main" id="{4660908D-ACCB-4430-8C4F-6148903DC09E}"/>
              </a:ext>
            </a:extLst>
          </p:cNvPr>
          <p:cNvSpPr/>
          <p:nvPr/>
        </p:nvSpPr>
        <p:spPr>
          <a:xfrm rot="10800000">
            <a:off x="-1588" y="0"/>
            <a:ext cx="9155113" cy="365125"/>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 name="Shape 106">
            <a:extLst>
              <a:ext uri="{FF2B5EF4-FFF2-40B4-BE49-F238E27FC236}">
                <a16:creationId xmlns:a16="http://schemas.microsoft.com/office/drawing/2014/main" id="{2F25002D-ED50-4378-8D78-6B8455AB8A1F}"/>
              </a:ext>
            </a:extLst>
          </p:cNvPr>
          <p:cNvSpPr txBox="1">
            <a:spLocks noChangeArrowheads="1"/>
          </p:cNvSpPr>
          <p:nvPr/>
        </p:nvSpPr>
        <p:spPr bwMode="auto">
          <a:xfrm>
            <a:off x="6945313" y="247650"/>
            <a:ext cx="2208212"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defRPr/>
            </a:pPr>
            <a:r>
              <a:rPr lang="en-GB" altLang="en-US">
                <a:solidFill>
                  <a:srgbClr val="FFFFFF"/>
                </a:solidFill>
                <a:latin typeface="Georgia" panose="02040502050405020303" pitchFamily="18" charset="0"/>
                <a:sym typeface="Georgia" panose="02040502050405020303" pitchFamily="18" charset="0"/>
              </a:rPr>
              <a:t>CHRIST</a:t>
            </a:r>
            <a:br>
              <a:rPr lang="en-GB" altLang="en-US">
                <a:solidFill>
                  <a:srgbClr val="FFFFFF"/>
                </a:solidFill>
                <a:latin typeface="Georgia" panose="02040502050405020303" pitchFamily="18" charset="0"/>
                <a:sym typeface="Georgia" panose="02040502050405020303" pitchFamily="18" charset="0"/>
              </a:rPr>
            </a:br>
            <a:r>
              <a:rPr lang="en-GB" altLang="en-US" sz="1200">
                <a:solidFill>
                  <a:srgbClr val="FFFFFF"/>
                </a:solidFill>
                <a:latin typeface="Georgia" panose="02040502050405020303" pitchFamily="18" charset="0"/>
                <a:sym typeface="Georgia" panose="02040502050405020303" pitchFamily="18" charset="0"/>
              </a:rPr>
              <a:t>Deemed to be University</a:t>
            </a:r>
            <a:endParaRPr lang="en-US" altLang="en-US" sz="1200">
              <a:solidFill>
                <a:srgbClr val="FFFFFF"/>
              </a:solidFill>
              <a:latin typeface="Georgia" panose="02040502050405020303" pitchFamily="18" charset="0"/>
              <a:sym typeface="Georgia" panose="02040502050405020303" pitchFamily="18" charset="0"/>
            </a:endParaRPr>
          </a:p>
        </p:txBody>
      </p:sp>
      <p:sp>
        <p:nvSpPr>
          <p:cNvPr id="7" name="Shape 101">
            <a:extLst>
              <a:ext uri="{FF2B5EF4-FFF2-40B4-BE49-F238E27FC236}">
                <a16:creationId xmlns:a16="http://schemas.microsoft.com/office/drawing/2014/main" id="{987CAA05-4445-40D2-BA7D-2FAE52D48436}"/>
              </a:ext>
            </a:extLst>
          </p:cNvPr>
          <p:cNvSpPr txBox="1">
            <a:spLocks noGrp="1"/>
          </p:cNvSpPr>
          <p:nvPr>
            <p:ph type="sldNum" idx="10"/>
          </p:nvPr>
        </p:nvSpPr>
        <p:spPr/>
        <p:txBody>
          <a:bodyPr/>
          <a:lstStyle>
            <a:lvl1pPr>
              <a:defRPr/>
            </a:lvl1pPr>
          </a:lstStyle>
          <a:p>
            <a:pPr>
              <a:defRPr/>
            </a:pPr>
            <a:fld id="{EEC4746D-2915-46BF-985B-D22A733B7AB4}" type="slidenum">
              <a:rPr lang="en-GB" altLang="en-US"/>
              <a:pPr>
                <a:defRPr/>
              </a:pPr>
              <a:t>‹#›</a:t>
            </a:fld>
            <a:endParaRPr lang="en-US" altLang="en-US"/>
          </a:p>
        </p:txBody>
      </p:sp>
    </p:spTree>
    <p:extLst>
      <p:ext uri="{BB962C8B-B14F-4D97-AF65-F5344CB8AC3E}">
        <p14:creationId xmlns:p14="http://schemas.microsoft.com/office/powerpoint/2010/main" val="76517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8"/>
        <p:cNvGrpSpPr/>
        <p:nvPr/>
      </p:nvGrpSpPr>
      <p:grpSpPr>
        <a:xfrm>
          <a:off x="0" y="0"/>
          <a:ext cx="0" cy="0"/>
          <a:chOff x="0" y="0"/>
          <a:chExt cx="0" cy="0"/>
        </a:xfrm>
      </p:grpSpPr>
      <p:sp>
        <p:nvSpPr>
          <p:cNvPr id="4" name="Shape 32">
            <a:extLst>
              <a:ext uri="{FF2B5EF4-FFF2-40B4-BE49-F238E27FC236}">
                <a16:creationId xmlns:a16="http://schemas.microsoft.com/office/drawing/2014/main" id="{118C4F0E-C567-469A-9CF9-BB4495D24EAE}"/>
              </a:ext>
            </a:extLst>
          </p:cNvPr>
          <p:cNvSpPr/>
          <p:nvPr/>
        </p:nvSpPr>
        <p:spPr>
          <a:xfrm>
            <a:off x="-11113" y="6348413"/>
            <a:ext cx="9155113" cy="509587"/>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 name="Shape 33">
            <a:extLst>
              <a:ext uri="{FF2B5EF4-FFF2-40B4-BE49-F238E27FC236}">
                <a16:creationId xmlns:a16="http://schemas.microsoft.com/office/drawing/2014/main" id="{C8D620D3-8046-44C0-A4DB-7840EF40BB2B}"/>
              </a:ext>
            </a:extLst>
          </p:cNvPr>
          <p:cNvSpPr txBox="1">
            <a:spLocks noChangeArrowheads="1"/>
          </p:cNvSpPr>
          <p:nvPr/>
        </p:nvSpPr>
        <p:spPr bwMode="auto">
          <a:xfrm>
            <a:off x="3343275" y="6430963"/>
            <a:ext cx="2457450"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defRPr/>
            </a:pPr>
            <a:r>
              <a:rPr lang="en-GB" altLang="en-US">
                <a:solidFill>
                  <a:srgbClr val="FFFFFF"/>
                </a:solidFill>
                <a:latin typeface="Georgia" panose="02040502050405020303" pitchFamily="18" charset="0"/>
                <a:sym typeface="Georgia" panose="02040502050405020303" pitchFamily="18" charset="0"/>
              </a:rPr>
              <a:t>Excellence and Service</a:t>
            </a:r>
            <a:endParaRPr lang="en-US" altLang="en-US">
              <a:solidFill>
                <a:srgbClr val="FFFFFF"/>
              </a:solidFill>
              <a:latin typeface="Georgia" panose="02040502050405020303" pitchFamily="18" charset="0"/>
              <a:sym typeface="Georgia" panose="02040502050405020303" pitchFamily="18" charset="0"/>
            </a:endParaRPr>
          </a:p>
        </p:txBody>
      </p:sp>
      <p:sp>
        <p:nvSpPr>
          <p:cNvPr id="6" name="Shape 34">
            <a:extLst>
              <a:ext uri="{FF2B5EF4-FFF2-40B4-BE49-F238E27FC236}">
                <a16:creationId xmlns:a16="http://schemas.microsoft.com/office/drawing/2014/main" id="{0D6C144B-1021-4B83-B174-1111BB45973F}"/>
              </a:ext>
            </a:extLst>
          </p:cNvPr>
          <p:cNvSpPr/>
          <p:nvPr/>
        </p:nvSpPr>
        <p:spPr>
          <a:xfrm rot="10800000">
            <a:off x="6945313" y="0"/>
            <a:ext cx="2208212" cy="614363"/>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 name="Shape 35">
            <a:extLst>
              <a:ext uri="{FF2B5EF4-FFF2-40B4-BE49-F238E27FC236}">
                <a16:creationId xmlns:a16="http://schemas.microsoft.com/office/drawing/2014/main" id="{24E24ECC-675A-48AB-A197-D40287E84D14}"/>
              </a:ext>
            </a:extLst>
          </p:cNvPr>
          <p:cNvSpPr/>
          <p:nvPr/>
        </p:nvSpPr>
        <p:spPr>
          <a:xfrm rot="10800000">
            <a:off x="-1588" y="0"/>
            <a:ext cx="9155113" cy="365125"/>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 name="Shape 36">
            <a:extLst>
              <a:ext uri="{FF2B5EF4-FFF2-40B4-BE49-F238E27FC236}">
                <a16:creationId xmlns:a16="http://schemas.microsoft.com/office/drawing/2014/main" id="{734000A1-8D50-47D1-86AF-C943C76FE13B}"/>
              </a:ext>
            </a:extLst>
          </p:cNvPr>
          <p:cNvSpPr txBox="1">
            <a:spLocks noChangeArrowheads="1"/>
          </p:cNvSpPr>
          <p:nvPr/>
        </p:nvSpPr>
        <p:spPr bwMode="auto">
          <a:xfrm>
            <a:off x="6945313" y="247650"/>
            <a:ext cx="2208212"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defRPr/>
            </a:pPr>
            <a:r>
              <a:rPr lang="en-GB" altLang="en-US">
                <a:solidFill>
                  <a:srgbClr val="FFFFFF"/>
                </a:solidFill>
                <a:latin typeface="Georgia" panose="02040502050405020303" pitchFamily="18" charset="0"/>
                <a:sym typeface="Georgia" panose="02040502050405020303" pitchFamily="18" charset="0"/>
              </a:rPr>
              <a:t>CHRIST</a:t>
            </a:r>
            <a:br>
              <a:rPr lang="en-GB" altLang="en-US">
                <a:solidFill>
                  <a:srgbClr val="FFFFFF"/>
                </a:solidFill>
                <a:latin typeface="Georgia" panose="02040502050405020303" pitchFamily="18" charset="0"/>
                <a:sym typeface="Georgia" panose="02040502050405020303" pitchFamily="18" charset="0"/>
              </a:rPr>
            </a:br>
            <a:r>
              <a:rPr lang="en-GB" altLang="en-US" sz="1200">
                <a:solidFill>
                  <a:srgbClr val="FFFFFF"/>
                </a:solidFill>
                <a:latin typeface="Georgia" panose="02040502050405020303" pitchFamily="18" charset="0"/>
                <a:sym typeface="Georgia" panose="02040502050405020303" pitchFamily="18" charset="0"/>
              </a:rPr>
              <a:t>Deemed to be University</a:t>
            </a:r>
            <a:endParaRPr lang="en-US" altLang="en-US" sz="1200">
              <a:solidFill>
                <a:srgbClr val="FFFFFF"/>
              </a:solidFill>
              <a:latin typeface="Georgia" panose="02040502050405020303" pitchFamily="18" charset="0"/>
              <a:sym typeface="Georgia" panose="02040502050405020303" pitchFamily="18" charset="0"/>
            </a:endParaRPr>
          </a:p>
        </p:txBody>
      </p:sp>
      <p:sp>
        <p:nvSpPr>
          <p:cNvPr id="29" name="Shape 29"/>
          <p:cNvSpPr txBox="1">
            <a:spLocks noGrp="1"/>
          </p:cNvSpPr>
          <p:nvPr>
            <p:ph type="title"/>
          </p:nvPr>
        </p:nvSpPr>
        <p:spPr>
          <a:xfrm>
            <a:off x="311700" y="593367"/>
            <a:ext cx="8520600" cy="763500"/>
          </a:xfrm>
          <a:prstGeom prst="rect">
            <a:avLst/>
          </a:prstGeom>
        </p:spPr>
        <p:txBody>
          <a:bodyPr spcFirstLastPara="1"/>
          <a:lstStyle>
            <a:lvl1pPr lvl="0">
              <a:spcBef>
                <a:spcPts val="0"/>
              </a:spcBef>
              <a:spcAft>
                <a:spcPts val="0"/>
              </a:spcAft>
              <a:buSzPts val="2800"/>
              <a:buNone/>
              <a:defRPr>
                <a:latin typeface="Times New Roman" pitchFamily="18" charset="0"/>
                <a:cs typeface="Times New Roman" pitchFamily="18" charset="0"/>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30" name="Shape 30"/>
          <p:cNvSpPr txBox="1">
            <a:spLocks noGrp="1"/>
          </p:cNvSpPr>
          <p:nvPr>
            <p:ph type="body" idx="1"/>
          </p:nvPr>
        </p:nvSpPr>
        <p:spPr>
          <a:xfrm>
            <a:off x="311700" y="1536633"/>
            <a:ext cx="8520600" cy="4555200"/>
          </a:xfrm>
          <a:prstGeom prst="rect">
            <a:avLst/>
          </a:prstGeom>
        </p:spPr>
        <p:txBody>
          <a:bodyPr spcFirstLastPara="1"/>
          <a:lstStyle>
            <a:lvl1pPr marL="457200" lvl="0" indent="-368300">
              <a:spcBef>
                <a:spcPts val="0"/>
              </a:spcBef>
              <a:spcAft>
                <a:spcPts val="0"/>
              </a:spcAft>
              <a:buSzPts val="2200"/>
              <a:buChar char="●"/>
              <a:defRPr>
                <a:latin typeface="Times New Roman" pitchFamily="18" charset="0"/>
                <a:cs typeface="Times New Roman" pitchFamily="18" charset="0"/>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42900">
              <a:spcBef>
                <a:spcPts val="600"/>
              </a:spcBef>
              <a:spcAft>
                <a:spcPts val="0"/>
              </a:spcAft>
              <a:buSzPts val="1800"/>
              <a:buChar char="●"/>
              <a:defRPr/>
            </a:lvl4pPr>
            <a:lvl5pPr marL="2286000" lvl="4" indent="-342900">
              <a:spcBef>
                <a:spcPts val="600"/>
              </a:spcBef>
              <a:spcAft>
                <a:spcPts val="0"/>
              </a:spcAft>
              <a:buSzPts val="1800"/>
              <a:buChar char="○"/>
              <a:defRPr/>
            </a:lvl5pPr>
            <a:lvl6pPr marL="2743200" lvl="5" indent="-342900">
              <a:spcBef>
                <a:spcPts val="600"/>
              </a:spcBef>
              <a:spcAft>
                <a:spcPts val="0"/>
              </a:spcAft>
              <a:buSzPts val="1800"/>
              <a:buChar char="■"/>
              <a:defRPr/>
            </a:lvl6pPr>
            <a:lvl7pPr marL="3200400" lvl="6" indent="-342900">
              <a:spcBef>
                <a:spcPts val="600"/>
              </a:spcBef>
              <a:spcAft>
                <a:spcPts val="0"/>
              </a:spcAft>
              <a:buSzPts val="1800"/>
              <a:buChar char="●"/>
              <a:defRPr/>
            </a:lvl7pPr>
            <a:lvl8pPr marL="3657600" lvl="7" indent="-342900">
              <a:spcBef>
                <a:spcPts val="600"/>
              </a:spcBef>
              <a:spcAft>
                <a:spcPts val="0"/>
              </a:spcAft>
              <a:buSzPts val="1800"/>
              <a:buChar char="○"/>
              <a:defRPr/>
            </a:lvl8pPr>
            <a:lvl9pPr marL="4114800" lvl="8" indent="-342900">
              <a:spcBef>
                <a:spcPts val="600"/>
              </a:spcBef>
              <a:spcAft>
                <a:spcPts val="600"/>
              </a:spcAft>
              <a:buSzPts val="1800"/>
              <a:buChar char="■"/>
              <a:defRPr/>
            </a:lvl9pPr>
          </a:lstStyle>
          <a:p>
            <a:endParaRPr dirty="0"/>
          </a:p>
        </p:txBody>
      </p:sp>
      <p:sp>
        <p:nvSpPr>
          <p:cNvPr id="9" name="Shape 31">
            <a:extLst>
              <a:ext uri="{FF2B5EF4-FFF2-40B4-BE49-F238E27FC236}">
                <a16:creationId xmlns:a16="http://schemas.microsoft.com/office/drawing/2014/main" id="{69716E12-21F7-4A5F-92A8-131A8EE0ED36}"/>
              </a:ext>
            </a:extLst>
          </p:cNvPr>
          <p:cNvSpPr txBox="1">
            <a:spLocks noGrp="1"/>
          </p:cNvSpPr>
          <p:nvPr>
            <p:ph type="sldNum" idx="10"/>
          </p:nvPr>
        </p:nvSpPr>
        <p:spPr/>
        <p:txBody>
          <a:bodyPr/>
          <a:lstStyle>
            <a:lvl1pPr>
              <a:defRPr/>
            </a:lvl1pPr>
          </a:lstStyle>
          <a:p>
            <a:pPr>
              <a:defRPr/>
            </a:pPr>
            <a:fld id="{9D2B33C2-A734-4AB5-AC6D-A69A02FE3E9B}" type="slidenum">
              <a:rPr lang="en-GB" altLang="en-US"/>
              <a:pPr>
                <a:defRPr/>
              </a:pPr>
              <a:t>‹#›</a:t>
            </a:fld>
            <a:endParaRPr lang="en-US" altLang="en-US"/>
          </a:p>
        </p:txBody>
      </p:sp>
    </p:spTree>
    <p:extLst>
      <p:ext uri="{BB962C8B-B14F-4D97-AF65-F5344CB8AC3E}">
        <p14:creationId xmlns:p14="http://schemas.microsoft.com/office/powerpoint/2010/main" val="3188636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7"/>
        <p:cNvGrpSpPr/>
        <p:nvPr/>
      </p:nvGrpSpPr>
      <p:grpSpPr>
        <a:xfrm>
          <a:off x="0" y="0"/>
          <a:ext cx="0" cy="0"/>
          <a:chOff x="0" y="0"/>
          <a:chExt cx="0" cy="0"/>
        </a:xfrm>
      </p:grpSpPr>
      <p:sp>
        <p:nvSpPr>
          <p:cNvPr id="5" name="Shape 42">
            <a:extLst>
              <a:ext uri="{FF2B5EF4-FFF2-40B4-BE49-F238E27FC236}">
                <a16:creationId xmlns:a16="http://schemas.microsoft.com/office/drawing/2014/main" id="{DDE2B421-73C0-4FB7-BDE1-3A6617169609}"/>
              </a:ext>
            </a:extLst>
          </p:cNvPr>
          <p:cNvSpPr/>
          <p:nvPr/>
        </p:nvSpPr>
        <p:spPr>
          <a:xfrm>
            <a:off x="-11113" y="6348413"/>
            <a:ext cx="9155113" cy="509587"/>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 name="Shape 43">
            <a:extLst>
              <a:ext uri="{FF2B5EF4-FFF2-40B4-BE49-F238E27FC236}">
                <a16:creationId xmlns:a16="http://schemas.microsoft.com/office/drawing/2014/main" id="{C6102CAD-51EF-4749-A49A-E4B65EEE41B3}"/>
              </a:ext>
            </a:extLst>
          </p:cNvPr>
          <p:cNvSpPr txBox="1">
            <a:spLocks noChangeArrowheads="1"/>
          </p:cNvSpPr>
          <p:nvPr/>
        </p:nvSpPr>
        <p:spPr bwMode="auto">
          <a:xfrm>
            <a:off x="3343275" y="6430963"/>
            <a:ext cx="2457450"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defRPr/>
            </a:pPr>
            <a:r>
              <a:rPr lang="en-GB" altLang="en-US">
                <a:solidFill>
                  <a:srgbClr val="FFFFFF"/>
                </a:solidFill>
                <a:latin typeface="Georgia" panose="02040502050405020303" pitchFamily="18" charset="0"/>
                <a:sym typeface="Georgia" panose="02040502050405020303" pitchFamily="18" charset="0"/>
              </a:rPr>
              <a:t>Excellence and Service</a:t>
            </a:r>
            <a:endParaRPr lang="en-US" altLang="en-US">
              <a:solidFill>
                <a:srgbClr val="FFFFFF"/>
              </a:solidFill>
              <a:latin typeface="Georgia" panose="02040502050405020303" pitchFamily="18" charset="0"/>
              <a:sym typeface="Georgia" panose="02040502050405020303" pitchFamily="18" charset="0"/>
            </a:endParaRPr>
          </a:p>
        </p:txBody>
      </p:sp>
      <p:sp>
        <p:nvSpPr>
          <p:cNvPr id="7" name="Shape 44">
            <a:extLst>
              <a:ext uri="{FF2B5EF4-FFF2-40B4-BE49-F238E27FC236}">
                <a16:creationId xmlns:a16="http://schemas.microsoft.com/office/drawing/2014/main" id="{F3A0CAD1-BCD2-4826-BC0D-46004E3B5671}"/>
              </a:ext>
            </a:extLst>
          </p:cNvPr>
          <p:cNvSpPr/>
          <p:nvPr/>
        </p:nvSpPr>
        <p:spPr>
          <a:xfrm rot="10800000">
            <a:off x="6945313" y="0"/>
            <a:ext cx="2208212" cy="614363"/>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 name="Shape 45">
            <a:extLst>
              <a:ext uri="{FF2B5EF4-FFF2-40B4-BE49-F238E27FC236}">
                <a16:creationId xmlns:a16="http://schemas.microsoft.com/office/drawing/2014/main" id="{207CB9DD-A8A2-4BCF-ABB8-8FDC0A16D33D}"/>
              </a:ext>
            </a:extLst>
          </p:cNvPr>
          <p:cNvSpPr/>
          <p:nvPr/>
        </p:nvSpPr>
        <p:spPr>
          <a:xfrm rot="10800000">
            <a:off x="-1588" y="0"/>
            <a:ext cx="9155113" cy="365125"/>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 name="Shape 46">
            <a:extLst>
              <a:ext uri="{FF2B5EF4-FFF2-40B4-BE49-F238E27FC236}">
                <a16:creationId xmlns:a16="http://schemas.microsoft.com/office/drawing/2014/main" id="{0718E919-8544-4840-B60F-842FCD798BE2}"/>
              </a:ext>
            </a:extLst>
          </p:cNvPr>
          <p:cNvSpPr txBox="1">
            <a:spLocks noChangeArrowheads="1"/>
          </p:cNvSpPr>
          <p:nvPr/>
        </p:nvSpPr>
        <p:spPr bwMode="auto">
          <a:xfrm>
            <a:off x="6945313" y="247650"/>
            <a:ext cx="2208212"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defRPr/>
            </a:pPr>
            <a:r>
              <a:rPr lang="en-GB" altLang="en-US">
                <a:solidFill>
                  <a:srgbClr val="FFFFFF"/>
                </a:solidFill>
                <a:latin typeface="Georgia" panose="02040502050405020303" pitchFamily="18" charset="0"/>
                <a:sym typeface="Georgia" panose="02040502050405020303" pitchFamily="18" charset="0"/>
              </a:rPr>
              <a:t>CHRIST</a:t>
            </a:r>
            <a:br>
              <a:rPr lang="en-GB" altLang="en-US">
                <a:solidFill>
                  <a:srgbClr val="FFFFFF"/>
                </a:solidFill>
                <a:latin typeface="Georgia" panose="02040502050405020303" pitchFamily="18" charset="0"/>
                <a:sym typeface="Georgia" panose="02040502050405020303" pitchFamily="18" charset="0"/>
              </a:rPr>
            </a:br>
            <a:r>
              <a:rPr lang="en-GB" altLang="en-US" sz="1200">
                <a:solidFill>
                  <a:srgbClr val="FFFFFF"/>
                </a:solidFill>
                <a:latin typeface="Georgia" panose="02040502050405020303" pitchFamily="18" charset="0"/>
                <a:sym typeface="Georgia" panose="02040502050405020303" pitchFamily="18" charset="0"/>
              </a:rPr>
              <a:t>Deemed to be University</a:t>
            </a:r>
            <a:endParaRPr lang="en-US" altLang="en-US" sz="1200">
              <a:solidFill>
                <a:srgbClr val="FFFFFF"/>
              </a:solidFill>
              <a:latin typeface="Georgia" panose="02040502050405020303" pitchFamily="18" charset="0"/>
              <a:sym typeface="Georgia" panose="02040502050405020303" pitchFamily="18" charset="0"/>
            </a:endParaRPr>
          </a:p>
        </p:txBody>
      </p:sp>
      <p:sp>
        <p:nvSpPr>
          <p:cNvPr id="38" name="Shape 38"/>
          <p:cNvSpPr txBox="1">
            <a:spLocks noGrp="1"/>
          </p:cNvSpPr>
          <p:nvPr>
            <p:ph type="title"/>
          </p:nvPr>
        </p:nvSpPr>
        <p:spPr>
          <a:xfrm>
            <a:off x="311700" y="593367"/>
            <a:ext cx="8520600" cy="763500"/>
          </a:xfrm>
          <a:prstGeom prst="rect">
            <a:avLst/>
          </a:prstGeom>
        </p:spPr>
        <p:txBody>
          <a:bodyPr spcFirstLastPara="1"/>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9" name="Shape 39"/>
          <p:cNvSpPr txBox="1">
            <a:spLocks noGrp="1"/>
          </p:cNvSpPr>
          <p:nvPr>
            <p:ph type="body" idx="1"/>
          </p:nvPr>
        </p:nvSpPr>
        <p:spPr>
          <a:xfrm>
            <a:off x="311700" y="1536633"/>
            <a:ext cx="3999900" cy="4555200"/>
          </a:xfrm>
          <a:prstGeom prst="rect">
            <a:avLst/>
          </a:prstGeom>
        </p:spPr>
        <p:txBody>
          <a:bodyPr spcFirstLastPara="1"/>
          <a:lstStyle>
            <a:lvl1pPr marL="457200" lvl="0" indent="-317500">
              <a:spcBef>
                <a:spcPts val="0"/>
              </a:spcBef>
              <a:spcAft>
                <a:spcPts val="0"/>
              </a:spcAft>
              <a:buSzPts val="1400"/>
              <a:buChar char="●"/>
              <a:defRPr sz="1400"/>
            </a:lvl1pPr>
            <a:lvl2pPr marL="914400" lvl="1" indent="-304800">
              <a:spcBef>
                <a:spcPts val="600"/>
              </a:spcBef>
              <a:spcAft>
                <a:spcPts val="0"/>
              </a:spcAft>
              <a:buSzPts val="1200"/>
              <a:buChar char="○"/>
              <a:defRPr sz="1200"/>
            </a:lvl2pPr>
            <a:lvl3pPr marL="1371600" lvl="2" indent="-304800">
              <a:spcBef>
                <a:spcPts val="600"/>
              </a:spcBef>
              <a:spcAft>
                <a:spcPts val="0"/>
              </a:spcAft>
              <a:buSzPts val="1200"/>
              <a:buChar char="■"/>
              <a:defRPr sz="1200"/>
            </a:lvl3pPr>
            <a:lvl4pPr marL="1828800" lvl="3" indent="-304800">
              <a:spcBef>
                <a:spcPts val="600"/>
              </a:spcBef>
              <a:spcAft>
                <a:spcPts val="0"/>
              </a:spcAft>
              <a:buSzPts val="1200"/>
              <a:buChar char="●"/>
              <a:defRPr sz="1200"/>
            </a:lvl4pPr>
            <a:lvl5pPr marL="2286000" lvl="4" indent="-304800">
              <a:spcBef>
                <a:spcPts val="600"/>
              </a:spcBef>
              <a:spcAft>
                <a:spcPts val="0"/>
              </a:spcAft>
              <a:buSzPts val="1200"/>
              <a:buChar char="○"/>
              <a:defRPr sz="1200"/>
            </a:lvl5pPr>
            <a:lvl6pPr marL="2743200" lvl="5" indent="-304800">
              <a:spcBef>
                <a:spcPts val="600"/>
              </a:spcBef>
              <a:spcAft>
                <a:spcPts val="0"/>
              </a:spcAft>
              <a:buSzPts val="1200"/>
              <a:buChar char="■"/>
              <a:defRPr sz="1200"/>
            </a:lvl6pPr>
            <a:lvl7pPr marL="3200400" lvl="6" indent="-304800">
              <a:spcBef>
                <a:spcPts val="600"/>
              </a:spcBef>
              <a:spcAft>
                <a:spcPts val="0"/>
              </a:spcAft>
              <a:buSzPts val="1200"/>
              <a:buChar char="●"/>
              <a:defRPr sz="1200"/>
            </a:lvl7pPr>
            <a:lvl8pPr marL="3657600" lvl="7" indent="-304800">
              <a:spcBef>
                <a:spcPts val="600"/>
              </a:spcBef>
              <a:spcAft>
                <a:spcPts val="0"/>
              </a:spcAft>
              <a:buSzPts val="1200"/>
              <a:buChar char="○"/>
              <a:defRPr sz="1200"/>
            </a:lvl8pPr>
            <a:lvl9pPr marL="4114800" lvl="8" indent="-304800">
              <a:spcBef>
                <a:spcPts val="600"/>
              </a:spcBef>
              <a:spcAft>
                <a:spcPts val="600"/>
              </a:spcAft>
              <a:buSzPts val="1200"/>
              <a:buChar char="■"/>
              <a:defRPr sz="1200"/>
            </a:lvl9pPr>
          </a:lstStyle>
          <a:p>
            <a:endParaRPr/>
          </a:p>
        </p:txBody>
      </p:sp>
      <p:sp>
        <p:nvSpPr>
          <p:cNvPr id="40" name="Shape 40"/>
          <p:cNvSpPr txBox="1">
            <a:spLocks noGrp="1"/>
          </p:cNvSpPr>
          <p:nvPr>
            <p:ph type="body" idx="2"/>
          </p:nvPr>
        </p:nvSpPr>
        <p:spPr>
          <a:xfrm>
            <a:off x="4832400" y="1536633"/>
            <a:ext cx="3999900" cy="4555200"/>
          </a:xfrm>
          <a:prstGeom prst="rect">
            <a:avLst/>
          </a:prstGeom>
        </p:spPr>
        <p:txBody>
          <a:bodyPr spcFirstLastPara="1"/>
          <a:lstStyle>
            <a:lvl1pPr marL="457200" lvl="0" indent="-317500">
              <a:spcBef>
                <a:spcPts val="0"/>
              </a:spcBef>
              <a:spcAft>
                <a:spcPts val="0"/>
              </a:spcAft>
              <a:buSzPts val="1400"/>
              <a:buChar char="●"/>
              <a:defRPr sz="1400"/>
            </a:lvl1pPr>
            <a:lvl2pPr marL="914400" lvl="1" indent="-304800">
              <a:spcBef>
                <a:spcPts val="600"/>
              </a:spcBef>
              <a:spcAft>
                <a:spcPts val="0"/>
              </a:spcAft>
              <a:buSzPts val="1200"/>
              <a:buChar char="○"/>
              <a:defRPr sz="1200"/>
            </a:lvl2pPr>
            <a:lvl3pPr marL="1371600" lvl="2" indent="-304800">
              <a:spcBef>
                <a:spcPts val="600"/>
              </a:spcBef>
              <a:spcAft>
                <a:spcPts val="0"/>
              </a:spcAft>
              <a:buSzPts val="1200"/>
              <a:buChar char="■"/>
              <a:defRPr sz="1200"/>
            </a:lvl3pPr>
            <a:lvl4pPr marL="1828800" lvl="3" indent="-304800">
              <a:spcBef>
                <a:spcPts val="600"/>
              </a:spcBef>
              <a:spcAft>
                <a:spcPts val="0"/>
              </a:spcAft>
              <a:buSzPts val="1200"/>
              <a:buChar char="●"/>
              <a:defRPr sz="1200"/>
            </a:lvl4pPr>
            <a:lvl5pPr marL="2286000" lvl="4" indent="-304800">
              <a:spcBef>
                <a:spcPts val="600"/>
              </a:spcBef>
              <a:spcAft>
                <a:spcPts val="0"/>
              </a:spcAft>
              <a:buSzPts val="1200"/>
              <a:buChar char="○"/>
              <a:defRPr sz="1200"/>
            </a:lvl5pPr>
            <a:lvl6pPr marL="2743200" lvl="5" indent="-304800">
              <a:spcBef>
                <a:spcPts val="600"/>
              </a:spcBef>
              <a:spcAft>
                <a:spcPts val="0"/>
              </a:spcAft>
              <a:buSzPts val="1200"/>
              <a:buChar char="■"/>
              <a:defRPr sz="1200"/>
            </a:lvl6pPr>
            <a:lvl7pPr marL="3200400" lvl="6" indent="-304800">
              <a:spcBef>
                <a:spcPts val="600"/>
              </a:spcBef>
              <a:spcAft>
                <a:spcPts val="0"/>
              </a:spcAft>
              <a:buSzPts val="1200"/>
              <a:buChar char="●"/>
              <a:defRPr sz="1200"/>
            </a:lvl7pPr>
            <a:lvl8pPr marL="3657600" lvl="7" indent="-304800">
              <a:spcBef>
                <a:spcPts val="600"/>
              </a:spcBef>
              <a:spcAft>
                <a:spcPts val="0"/>
              </a:spcAft>
              <a:buSzPts val="1200"/>
              <a:buChar char="○"/>
              <a:defRPr sz="1200"/>
            </a:lvl8pPr>
            <a:lvl9pPr marL="4114800" lvl="8" indent="-304800">
              <a:spcBef>
                <a:spcPts val="600"/>
              </a:spcBef>
              <a:spcAft>
                <a:spcPts val="600"/>
              </a:spcAft>
              <a:buSzPts val="1200"/>
              <a:buChar char="■"/>
              <a:defRPr sz="1200"/>
            </a:lvl9pPr>
          </a:lstStyle>
          <a:p>
            <a:endParaRPr/>
          </a:p>
        </p:txBody>
      </p:sp>
      <p:sp>
        <p:nvSpPr>
          <p:cNvPr id="10" name="Shape 41">
            <a:extLst>
              <a:ext uri="{FF2B5EF4-FFF2-40B4-BE49-F238E27FC236}">
                <a16:creationId xmlns:a16="http://schemas.microsoft.com/office/drawing/2014/main" id="{7F9A3E57-5C54-4DD6-8951-EC71CB353982}"/>
              </a:ext>
            </a:extLst>
          </p:cNvPr>
          <p:cNvSpPr txBox="1">
            <a:spLocks noGrp="1"/>
          </p:cNvSpPr>
          <p:nvPr>
            <p:ph type="sldNum" idx="10"/>
          </p:nvPr>
        </p:nvSpPr>
        <p:spPr/>
        <p:txBody>
          <a:bodyPr/>
          <a:lstStyle>
            <a:lvl1pPr>
              <a:defRPr/>
            </a:lvl1pPr>
          </a:lstStyle>
          <a:p>
            <a:pPr>
              <a:defRPr/>
            </a:pPr>
            <a:fld id="{F57B6341-69BA-49DB-9776-84ECDD6AF4A4}" type="slidenum">
              <a:rPr lang="en-GB" altLang="en-US"/>
              <a:pPr>
                <a:defRPr/>
              </a:pPr>
              <a:t>‹#›</a:t>
            </a:fld>
            <a:endParaRPr lang="en-US" altLang="en-US"/>
          </a:p>
        </p:txBody>
      </p:sp>
    </p:spTree>
    <p:extLst>
      <p:ext uri="{BB962C8B-B14F-4D97-AF65-F5344CB8AC3E}">
        <p14:creationId xmlns:p14="http://schemas.microsoft.com/office/powerpoint/2010/main" val="3358753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7"/>
        <p:cNvGrpSpPr/>
        <p:nvPr/>
      </p:nvGrpSpPr>
      <p:grpSpPr>
        <a:xfrm>
          <a:off x="0" y="0"/>
          <a:ext cx="0" cy="0"/>
          <a:chOff x="0" y="0"/>
          <a:chExt cx="0" cy="0"/>
        </a:xfrm>
      </p:grpSpPr>
      <p:sp>
        <p:nvSpPr>
          <p:cNvPr id="3" name="Shape 50">
            <a:extLst>
              <a:ext uri="{FF2B5EF4-FFF2-40B4-BE49-F238E27FC236}">
                <a16:creationId xmlns:a16="http://schemas.microsoft.com/office/drawing/2014/main" id="{AE0BC33C-345C-455F-9597-FABC9FAC802D}"/>
              </a:ext>
            </a:extLst>
          </p:cNvPr>
          <p:cNvSpPr/>
          <p:nvPr/>
        </p:nvSpPr>
        <p:spPr>
          <a:xfrm>
            <a:off x="-11113" y="6348413"/>
            <a:ext cx="9155113" cy="509587"/>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 name="Shape 51">
            <a:extLst>
              <a:ext uri="{FF2B5EF4-FFF2-40B4-BE49-F238E27FC236}">
                <a16:creationId xmlns:a16="http://schemas.microsoft.com/office/drawing/2014/main" id="{344A8A78-7537-4425-A7ED-05BC138D7FFE}"/>
              </a:ext>
            </a:extLst>
          </p:cNvPr>
          <p:cNvSpPr txBox="1">
            <a:spLocks noChangeArrowheads="1"/>
          </p:cNvSpPr>
          <p:nvPr/>
        </p:nvSpPr>
        <p:spPr bwMode="auto">
          <a:xfrm>
            <a:off x="3343275" y="6430963"/>
            <a:ext cx="2457450"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defRPr/>
            </a:pPr>
            <a:r>
              <a:rPr lang="en-GB" altLang="en-US">
                <a:solidFill>
                  <a:srgbClr val="FFFFFF"/>
                </a:solidFill>
                <a:latin typeface="Georgia" panose="02040502050405020303" pitchFamily="18" charset="0"/>
                <a:sym typeface="Georgia" panose="02040502050405020303" pitchFamily="18" charset="0"/>
              </a:rPr>
              <a:t>Excellence and Service</a:t>
            </a:r>
            <a:endParaRPr lang="en-US" altLang="en-US">
              <a:solidFill>
                <a:srgbClr val="FFFFFF"/>
              </a:solidFill>
              <a:latin typeface="Georgia" panose="02040502050405020303" pitchFamily="18" charset="0"/>
              <a:sym typeface="Georgia" panose="02040502050405020303" pitchFamily="18" charset="0"/>
            </a:endParaRPr>
          </a:p>
        </p:txBody>
      </p:sp>
      <p:sp>
        <p:nvSpPr>
          <p:cNvPr id="5" name="Shape 52">
            <a:extLst>
              <a:ext uri="{FF2B5EF4-FFF2-40B4-BE49-F238E27FC236}">
                <a16:creationId xmlns:a16="http://schemas.microsoft.com/office/drawing/2014/main" id="{B3E0BF04-CEB2-47CC-ADDC-2868B17C1BFA}"/>
              </a:ext>
            </a:extLst>
          </p:cNvPr>
          <p:cNvSpPr/>
          <p:nvPr/>
        </p:nvSpPr>
        <p:spPr>
          <a:xfrm rot="10800000">
            <a:off x="6945313" y="0"/>
            <a:ext cx="2208212" cy="614363"/>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 name="Shape 53">
            <a:extLst>
              <a:ext uri="{FF2B5EF4-FFF2-40B4-BE49-F238E27FC236}">
                <a16:creationId xmlns:a16="http://schemas.microsoft.com/office/drawing/2014/main" id="{47A3C6DE-5D87-4C31-AF48-E4926667BDFB}"/>
              </a:ext>
            </a:extLst>
          </p:cNvPr>
          <p:cNvSpPr/>
          <p:nvPr/>
        </p:nvSpPr>
        <p:spPr>
          <a:xfrm rot="10800000">
            <a:off x="-1588" y="0"/>
            <a:ext cx="9155113" cy="365125"/>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 name="Shape 54">
            <a:extLst>
              <a:ext uri="{FF2B5EF4-FFF2-40B4-BE49-F238E27FC236}">
                <a16:creationId xmlns:a16="http://schemas.microsoft.com/office/drawing/2014/main" id="{5C19E6C2-E320-4EB1-82CF-EB70C8985EC7}"/>
              </a:ext>
            </a:extLst>
          </p:cNvPr>
          <p:cNvSpPr txBox="1">
            <a:spLocks noChangeArrowheads="1"/>
          </p:cNvSpPr>
          <p:nvPr/>
        </p:nvSpPr>
        <p:spPr bwMode="auto">
          <a:xfrm>
            <a:off x="6945313" y="247650"/>
            <a:ext cx="2208212"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defRPr/>
            </a:pPr>
            <a:r>
              <a:rPr lang="en-GB" altLang="en-US">
                <a:solidFill>
                  <a:srgbClr val="FFFFFF"/>
                </a:solidFill>
                <a:latin typeface="Georgia" panose="02040502050405020303" pitchFamily="18" charset="0"/>
                <a:sym typeface="Georgia" panose="02040502050405020303" pitchFamily="18" charset="0"/>
              </a:rPr>
              <a:t>CHRIST</a:t>
            </a:r>
            <a:br>
              <a:rPr lang="en-GB" altLang="en-US">
                <a:solidFill>
                  <a:srgbClr val="FFFFFF"/>
                </a:solidFill>
                <a:latin typeface="Georgia" panose="02040502050405020303" pitchFamily="18" charset="0"/>
                <a:sym typeface="Georgia" panose="02040502050405020303" pitchFamily="18" charset="0"/>
              </a:rPr>
            </a:br>
            <a:r>
              <a:rPr lang="en-GB" altLang="en-US" sz="1200">
                <a:solidFill>
                  <a:srgbClr val="FFFFFF"/>
                </a:solidFill>
                <a:latin typeface="Georgia" panose="02040502050405020303" pitchFamily="18" charset="0"/>
                <a:sym typeface="Georgia" panose="02040502050405020303" pitchFamily="18" charset="0"/>
              </a:rPr>
              <a:t>Deemed to be University</a:t>
            </a:r>
            <a:endParaRPr lang="en-US" altLang="en-US" sz="1200">
              <a:solidFill>
                <a:srgbClr val="FFFFFF"/>
              </a:solidFill>
              <a:latin typeface="Georgia" panose="02040502050405020303" pitchFamily="18" charset="0"/>
              <a:sym typeface="Georgia" panose="02040502050405020303" pitchFamily="18" charset="0"/>
            </a:endParaRPr>
          </a:p>
        </p:txBody>
      </p:sp>
      <p:sp>
        <p:nvSpPr>
          <p:cNvPr id="48" name="Shape 48"/>
          <p:cNvSpPr txBox="1">
            <a:spLocks noGrp="1"/>
          </p:cNvSpPr>
          <p:nvPr>
            <p:ph type="title"/>
          </p:nvPr>
        </p:nvSpPr>
        <p:spPr>
          <a:xfrm>
            <a:off x="311700" y="593367"/>
            <a:ext cx="8520600" cy="763500"/>
          </a:xfrm>
          <a:prstGeom prst="rect">
            <a:avLst/>
          </a:prstGeom>
        </p:spPr>
        <p:txBody>
          <a:bodyPr spcFirstLastPara="1"/>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 name="Shape 49">
            <a:extLst>
              <a:ext uri="{FF2B5EF4-FFF2-40B4-BE49-F238E27FC236}">
                <a16:creationId xmlns:a16="http://schemas.microsoft.com/office/drawing/2014/main" id="{0B9964B1-2843-4E6E-9B3E-CFE65F6C59EE}"/>
              </a:ext>
            </a:extLst>
          </p:cNvPr>
          <p:cNvSpPr txBox="1">
            <a:spLocks noGrp="1"/>
          </p:cNvSpPr>
          <p:nvPr>
            <p:ph type="sldNum" idx="10"/>
          </p:nvPr>
        </p:nvSpPr>
        <p:spPr/>
        <p:txBody>
          <a:bodyPr/>
          <a:lstStyle>
            <a:lvl1pPr>
              <a:defRPr/>
            </a:lvl1pPr>
          </a:lstStyle>
          <a:p>
            <a:pPr>
              <a:defRPr/>
            </a:pPr>
            <a:fld id="{2CAC9952-0A87-4470-84F8-7497E1442E22}" type="slidenum">
              <a:rPr lang="en-GB" altLang="en-US"/>
              <a:pPr>
                <a:defRPr/>
              </a:pPr>
              <a:t>‹#›</a:t>
            </a:fld>
            <a:endParaRPr lang="en-US" altLang="en-US"/>
          </a:p>
        </p:txBody>
      </p:sp>
    </p:spTree>
    <p:extLst>
      <p:ext uri="{BB962C8B-B14F-4D97-AF65-F5344CB8AC3E}">
        <p14:creationId xmlns:p14="http://schemas.microsoft.com/office/powerpoint/2010/main" val="1822637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55"/>
        <p:cNvGrpSpPr/>
        <p:nvPr/>
      </p:nvGrpSpPr>
      <p:grpSpPr>
        <a:xfrm>
          <a:off x="0" y="0"/>
          <a:ext cx="0" cy="0"/>
          <a:chOff x="0" y="0"/>
          <a:chExt cx="0" cy="0"/>
        </a:xfrm>
      </p:grpSpPr>
      <p:sp>
        <p:nvSpPr>
          <p:cNvPr id="4" name="Shape 59">
            <a:extLst>
              <a:ext uri="{FF2B5EF4-FFF2-40B4-BE49-F238E27FC236}">
                <a16:creationId xmlns:a16="http://schemas.microsoft.com/office/drawing/2014/main" id="{4FC50F27-6E56-4CFA-8761-71FA1989E6C9}"/>
              </a:ext>
            </a:extLst>
          </p:cNvPr>
          <p:cNvSpPr/>
          <p:nvPr/>
        </p:nvSpPr>
        <p:spPr>
          <a:xfrm>
            <a:off x="-11113" y="6348413"/>
            <a:ext cx="9155113" cy="509587"/>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 name="Shape 60">
            <a:extLst>
              <a:ext uri="{FF2B5EF4-FFF2-40B4-BE49-F238E27FC236}">
                <a16:creationId xmlns:a16="http://schemas.microsoft.com/office/drawing/2014/main" id="{1C6915C0-366A-4ED1-ABF6-883D9A58E603}"/>
              </a:ext>
            </a:extLst>
          </p:cNvPr>
          <p:cNvSpPr txBox="1">
            <a:spLocks noChangeArrowheads="1"/>
          </p:cNvSpPr>
          <p:nvPr/>
        </p:nvSpPr>
        <p:spPr bwMode="auto">
          <a:xfrm>
            <a:off x="3343275" y="6430963"/>
            <a:ext cx="2457450"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defRPr/>
            </a:pPr>
            <a:r>
              <a:rPr lang="en-GB" altLang="en-US">
                <a:solidFill>
                  <a:srgbClr val="FFFFFF"/>
                </a:solidFill>
                <a:latin typeface="Georgia" panose="02040502050405020303" pitchFamily="18" charset="0"/>
                <a:sym typeface="Georgia" panose="02040502050405020303" pitchFamily="18" charset="0"/>
              </a:rPr>
              <a:t>Excellence and Service</a:t>
            </a:r>
            <a:endParaRPr lang="en-US" altLang="en-US">
              <a:solidFill>
                <a:srgbClr val="FFFFFF"/>
              </a:solidFill>
              <a:latin typeface="Georgia" panose="02040502050405020303" pitchFamily="18" charset="0"/>
              <a:sym typeface="Georgia" panose="02040502050405020303" pitchFamily="18" charset="0"/>
            </a:endParaRPr>
          </a:p>
        </p:txBody>
      </p:sp>
      <p:sp>
        <p:nvSpPr>
          <p:cNvPr id="6" name="Shape 61">
            <a:extLst>
              <a:ext uri="{FF2B5EF4-FFF2-40B4-BE49-F238E27FC236}">
                <a16:creationId xmlns:a16="http://schemas.microsoft.com/office/drawing/2014/main" id="{62029073-2581-48B0-8450-E40827C72E98}"/>
              </a:ext>
            </a:extLst>
          </p:cNvPr>
          <p:cNvSpPr/>
          <p:nvPr/>
        </p:nvSpPr>
        <p:spPr>
          <a:xfrm rot="10800000">
            <a:off x="6945313" y="0"/>
            <a:ext cx="2208212" cy="614363"/>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 name="Shape 62">
            <a:extLst>
              <a:ext uri="{FF2B5EF4-FFF2-40B4-BE49-F238E27FC236}">
                <a16:creationId xmlns:a16="http://schemas.microsoft.com/office/drawing/2014/main" id="{7849E5AD-AABC-4E31-A63E-1A6CA44331DE}"/>
              </a:ext>
            </a:extLst>
          </p:cNvPr>
          <p:cNvSpPr/>
          <p:nvPr/>
        </p:nvSpPr>
        <p:spPr>
          <a:xfrm rot="10800000">
            <a:off x="-1588" y="0"/>
            <a:ext cx="9155113" cy="365125"/>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 name="Shape 63">
            <a:extLst>
              <a:ext uri="{FF2B5EF4-FFF2-40B4-BE49-F238E27FC236}">
                <a16:creationId xmlns:a16="http://schemas.microsoft.com/office/drawing/2014/main" id="{D8EDD47D-F95E-4F08-B4DC-87A12AF1FF7E}"/>
              </a:ext>
            </a:extLst>
          </p:cNvPr>
          <p:cNvSpPr txBox="1">
            <a:spLocks noChangeArrowheads="1"/>
          </p:cNvSpPr>
          <p:nvPr/>
        </p:nvSpPr>
        <p:spPr bwMode="auto">
          <a:xfrm>
            <a:off x="6945313" y="247650"/>
            <a:ext cx="2208212"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defRPr/>
            </a:pPr>
            <a:r>
              <a:rPr lang="en-GB" altLang="en-US">
                <a:solidFill>
                  <a:srgbClr val="FFFFFF"/>
                </a:solidFill>
                <a:latin typeface="Georgia" panose="02040502050405020303" pitchFamily="18" charset="0"/>
                <a:sym typeface="Georgia" panose="02040502050405020303" pitchFamily="18" charset="0"/>
              </a:rPr>
              <a:t>CHRIST</a:t>
            </a:r>
            <a:br>
              <a:rPr lang="en-GB" altLang="en-US">
                <a:solidFill>
                  <a:srgbClr val="FFFFFF"/>
                </a:solidFill>
                <a:latin typeface="Georgia" panose="02040502050405020303" pitchFamily="18" charset="0"/>
                <a:sym typeface="Georgia" panose="02040502050405020303" pitchFamily="18" charset="0"/>
              </a:rPr>
            </a:br>
            <a:r>
              <a:rPr lang="en-GB" altLang="en-US" sz="1200">
                <a:solidFill>
                  <a:srgbClr val="FFFFFF"/>
                </a:solidFill>
                <a:latin typeface="Georgia" panose="02040502050405020303" pitchFamily="18" charset="0"/>
                <a:sym typeface="Georgia" panose="02040502050405020303" pitchFamily="18" charset="0"/>
              </a:rPr>
              <a:t>Deemed to be University</a:t>
            </a:r>
            <a:endParaRPr lang="en-US" altLang="en-US" sz="1200">
              <a:solidFill>
                <a:srgbClr val="FFFFFF"/>
              </a:solidFill>
              <a:latin typeface="Georgia" panose="02040502050405020303" pitchFamily="18" charset="0"/>
              <a:sym typeface="Georgia" panose="02040502050405020303" pitchFamily="18" charset="0"/>
            </a:endParaRPr>
          </a:p>
        </p:txBody>
      </p:sp>
      <p:sp>
        <p:nvSpPr>
          <p:cNvPr id="56" name="Shape 56"/>
          <p:cNvSpPr txBox="1">
            <a:spLocks noGrp="1"/>
          </p:cNvSpPr>
          <p:nvPr>
            <p:ph type="title"/>
          </p:nvPr>
        </p:nvSpPr>
        <p:spPr>
          <a:xfrm>
            <a:off x="311700" y="740800"/>
            <a:ext cx="2808000" cy="1007700"/>
          </a:xfrm>
          <a:prstGeom prst="rect">
            <a:avLst/>
          </a:prstGeom>
        </p:spPr>
        <p:txBody>
          <a:bodyPr spcFirstLastPara="1" anchor="b"/>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7" name="Shape 57"/>
          <p:cNvSpPr txBox="1">
            <a:spLocks noGrp="1"/>
          </p:cNvSpPr>
          <p:nvPr>
            <p:ph type="body" idx="1"/>
          </p:nvPr>
        </p:nvSpPr>
        <p:spPr>
          <a:xfrm>
            <a:off x="311700" y="1852800"/>
            <a:ext cx="2808000" cy="4239300"/>
          </a:xfrm>
          <a:prstGeom prst="rect">
            <a:avLst/>
          </a:prstGeom>
        </p:spPr>
        <p:txBody>
          <a:bodyPr spcFirstLastPara="1"/>
          <a:lstStyle>
            <a:lvl1pPr marL="457200" lvl="0" indent="-304800">
              <a:spcBef>
                <a:spcPts val="0"/>
              </a:spcBef>
              <a:spcAft>
                <a:spcPts val="0"/>
              </a:spcAft>
              <a:buSzPts val="1200"/>
              <a:buChar char="●"/>
              <a:defRPr sz="1200"/>
            </a:lvl1pPr>
            <a:lvl2pPr marL="914400" lvl="1" indent="-304800">
              <a:spcBef>
                <a:spcPts val="600"/>
              </a:spcBef>
              <a:spcAft>
                <a:spcPts val="0"/>
              </a:spcAft>
              <a:buSzPts val="1200"/>
              <a:buChar char="○"/>
              <a:defRPr sz="1200"/>
            </a:lvl2pPr>
            <a:lvl3pPr marL="1371600" lvl="2" indent="-304800">
              <a:spcBef>
                <a:spcPts val="600"/>
              </a:spcBef>
              <a:spcAft>
                <a:spcPts val="0"/>
              </a:spcAft>
              <a:buSzPts val="1200"/>
              <a:buChar char="■"/>
              <a:defRPr sz="1200"/>
            </a:lvl3pPr>
            <a:lvl4pPr marL="1828800" lvl="3" indent="-304800">
              <a:spcBef>
                <a:spcPts val="600"/>
              </a:spcBef>
              <a:spcAft>
                <a:spcPts val="0"/>
              </a:spcAft>
              <a:buSzPts val="1200"/>
              <a:buChar char="●"/>
              <a:defRPr sz="1200"/>
            </a:lvl4pPr>
            <a:lvl5pPr marL="2286000" lvl="4" indent="-304800">
              <a:spcBef>
                <a:spcPts val="600"/>
              </a:spcBef>
              <a:spcAft>
                <a:spcPts val="0"/>
              </a:spcAft>
              <a:buSzPts val="1200"/>
              <a:buChar char="○"/>
              <a:defRPr sz="1200"/>
            </a:lvl5pPr>
            <a:lvl6pPr marL="2743200" lvl="5" indent="-304800">
              <a:spcBef>
                <a:spcPts val="600"/>
              </a:spcBef>
              <a:spcAft>
                <a:spcPts val="0"/>
              </a:spcAft>
              <a:buSzPts val="1200"/>
              <a:buChar char="■"/>
              <a:defRPr sz="1200"/>
            </a:lvl6pPr>
            <a:lvl7pPr marL="3200400" lvl="6" indent="-304800">
              <a:spcBef>
                <a:spcPts val="600"/>
              </a:spcBef>
              <a:spcAft>
                <a:spcPts val="0"/>
              </a:spcAft>
              <a:buSzPts val="1200"/>
              <a:buChar char="●"/>
              <a:defRPr sz="1200"/>
            </a:lvl7pPr>
            <a:lvl8pPr marL="3657600" lvl="7" indent="-304800">
              <a:spcBef>
                <a:spcPts val="600"/>
              </a:spcBef>
              <a:spcAft>
                <a:spcPts val="0"/>
              </a:spcAft>
              <a:buSzPts val="1200"/>
              <a:buChar char="○"/>
              <a:defRPr sz="1200"/>
            </a:lvl8pPr>
            <a:lvl9pPr marL="4114800" lvl="8" indent="-304800">
              <a:spcBef>
                <a:spcPts val="600"/>
              </a:spcBef>
              <a:spcAft>
                <a:spcPts val="600"/>
              </a:spcAft>
              <a:buSzPts val="1200"/>
              <a:buChar char="■"/>
              <a:defRPr sz="1200"/>
            </a:lvl9pPr>
          </a:lstStyle>
          <a:p>
            <a:endParaRPr/>
          </a:p>
        </p:txBody>
      </p:sp>
      <p:sp>
        <p:nvSpPr>
          <p:cNvPr id="9" name="Shape 58">
            <a:extLst>
              <a:ext uri="{FF2B5EF4-FFF2-40B4-BE49-F238E27FC236}">
                <a16:creationId xmlns:a16="http://schemas.microsoft.com/office/drawing/2014/main" id="{BE8921A1-B58C-4C72-BD09-1AF5F977353A}"/>
              </a:ext>
            </a:extLst>
          </p:cNvPr>
          <p:cNvSpPr txBox="1">
            <a:spLocks noGrp="1"/>
          </p:cNvSpPr>
          <p:nvPr>
            <p:ph type="sldNum" idx="10"/>
          </p:nvPr>
        </p:nvSpPr>
        <p:spPr/>
        <p:txBody>
          <a:bodyPr/>
          <a:lstStyle>
            <a:lvl1pPr>
              <a:defRPr/>
            </a:lvl1pPr>
          </a:lstStyle>
          <a:p>
            <a:pPr>
              <a:defRPr/>
            </a:pPr>
            <a:fld id="{6CA6CC65-74F8-4412-A59C-468CF57CC2BD}" type="slidenum">
              <a:rPr lang="en-GB" altLang="en-US"/>
              <a:pPr>
                <a:defRPr/>
              </a:pPr>
              <a:t>‹#›</a:t>
            </a:fld>
            <a:endParaRPr lang="en-US" altLang="en-US"/>
          </a:p>
        </p:txBody>
      </p:sp>
    </p:spTree>
    <p:extLst>
      <p:ext uri="{BB962C8B-B14F-4D97-AF65-F5344CB8AC3E}">
        <p14:creationId xmlns:p14="http://schemas.microsoft.com/office/powerpoint/2010/main" val="2799593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4"/>
        <p:cNvGrpSpPr/>
        <p:nvPr/>
      </p:nvGrpSpPr>
      <p:grpSpPr>
        <a:xfrm>
          <a:off x="0" y="0"/>
          <a:ext cx="0" cy="0"/>
          <a:chOff x="0" y="0"/>
          <a:chExt cx="0" cy="0"/>
        </a:xfrm>
      </p:grpSpPr>
      <p:sp>
        <p:nvSpPr>
          <p:cNvPr id="3" name="Shape 67">
            <a:extLst>
              <a:ext uri="{FF2B5EF4-FFF2-40B4-BE49-F238E27FC236}">
                <a16:creationId xmlns:a16="http://schemas.microsoft.com/office/drawing/2014/main" id="{B7FAED03-376B-4AFD-8BFB-1E7FD6166FBA}"/>
              </a:ext>
            </a:extLst>
          </p:cNvPr>
          <p:cNvSpPr/>
          <p:nvPr/>
        </p:nvSpPr>
        <p:spPr>
          <a:xfrm>
            <a:off x="-11113" y="6348413"/>
            <a:ext cx="9155113" cy="509587"/>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 name="Shape 68">
            <a:extLst>
              <a:ext uri="{FF2B5EF4-FFF2-40B4-BE49-F238E27FC236}">
                <a16:creationId xmlns:a16="http://schemas.microsoft.com/office/drawing/2014/main" id="{35D40C1F-57EC-4274-B875-C79293FE78A2}"/>
              </a:ext>
            </a:extLst>
          </p:cNvPr>
          <p:cNvSpPr txBox="1">
            <a:spLocks noChangeArrowheads="1"/>
          </p:cNvSpPr>
          <p:nvPr/>
        </p:nvSpPr>
        <p:spPr bwMode="auto">
          <a:xfrm>
            <a:off x="3343275" y="6430963"/>
            <a:ext cx="2457450"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defRPr/>
            </a:pPr>
            <a:r>
              <a:rPr lang="en-GB" altLang="en-US">
                <a:solidFill>
                  <a:srgbClr val="FFFFFF"/>
                </a:solidFill>
                <a:latin typeface="Georgia" panose="02040502050405020303" pitchFamily="18" charset="0"/>
                <a:sym typeface="Georgia" panose="02040502050405020303" pitchFamily="18" charset="0"/>
              </a:rPr>
              <a:t>Excellence and Service</a:t>
            </a:r>
            <a:endParaRPr lang="en-US" altLang="en-US">
              <a:solidFill>
                <a:srgbClr val="FFFFFF"/>
              </a:solidFill>
              <a:latin typeface="Georgia" panose="02040502050405020303" pitchFamily="18" charset="0"/>
              <a:sym typeface="Georgia" panose="02040502050405020303" pitchFamily="18" charset="0"/>
            </a:endParaRPr>
          </a:p>
        </p:txBody>
      </p:sp>
      <p:sp>
        <p:nvSpPr>
          <p:cNvPr id="5" name="Shape 69">
            <a:extLst>
              <a:ext uri="{FF2B5EF4-FFF2-40B4-BE49-F238E27FC236}">
                <a16:creationId xmlns:a16="http://schemas.microsoft.com/office/drawing/2014/main" id="{4D71C951-641B-4241-8619-F1A071F136F2}"/>
              </a:ext>
            </a:extLst>
          </p:cNvPr>
          <p:cNvSpPr/>
          <p:nvPr/>
        </p:nvSpPr>
        <p:spPr>
          <a:xfrm rot="10800000">
            <a:off x="6945313" y="0"/>
            <a:ext cx="2208212" cy="614363"/>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 name="Shape 70">
            <a:extLst>
              <a:ext uri="{FF2B5EF4-FFF2-40B4-BE49-F238E27FC236}">
                <a16:creationId xmlns:a16="http://schemas.microsoft.com/office/drawing/2014/main" id="{5212EDB8-2942-4A54-9E64-53C5E9C6F36F}"/>
              </a:ext>
            </a:extLst>
          </p:cNvPr>
          <p:cNvSpPr/>
          <p:nvPr/>
        </p:nvSpPr>
        <p:spPr>
          <a:xfrm rot="10800000">
            <a:off x="-1588" y="0"/>
            <a:ext cx="9155113" cy="365125"/>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 name="Shape 71">
            <a:extLst>
              <a:ext uri="{FF2B5EF4-FFF2-40B4-BE49-F238E27FC236}">
                <a16:creationId xmlns:a16="http://schemas.microsoft.com/office/drawing/2014/main" id="{71339BC3-EA88-40AA-9A8C-F0318F6D0A5B}"/>
              </a:ext>
            </a:extLst>
          </p:cNvPr>
          <p:cNvSpPr txBox="1">
            <a:spLocks noChangeArrowheads="1"/>
          </p:cNvSpPr>
          <p:nvPr/>
        </p:nvSpPr>
        <p:spPr bwMode="auto">
          <a:xfrm>
            <a:off x="6945313" y="247650"/>
            <a:ext cx="2208212"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defRPr/>
            </a:pPr>
            <a:r>
              <a:rPr lang="en-GB" altLang="en-US">
                <a:solidFill>
                  <a:srgbClr val="FFFFFF"/>
                </a:solidFill>
                <a:latin typeface="Georgia" panose="02040502050405020303" pitchFamily="18" charset="0"/>
                <a:sym typeface="Georgia" panose="02040502050405020303" pitchFamily="18" charset="0"/>
              </a:rPr>
              <a:t>CHRIST</a:t>
            </a:r>
            <a:br>
              <a:rPr lang="en-GB" altLang="en-US">
                <a:solidFill>
                  <a:srgbClr val="FFFFFF"/>
                </a:solidFill>
                <a:latin typeface="Georgia" panose="02040502050405020303" pitchFamily="18" charset="0"/>
                <a:sym typeface="Georgia" panose="02040502050405020303" pitchFamily="18" charset="0"/>
              </a:rPr>
            </a:br>
            <a:r>
              <a:rPr lang="en-GB" altLang="en-US" sz="1200">
                <a:solidFill>
                  <a:srgbClr val="FFFFFF"/>
                </a:solidFill>
                <a:latin typeface="Georgia" panose="02040502050405020303" pitchFamily="18" charset="0"/>
                <a:sym typeface="Georgia" panose="02040502050405020303" pitchFamily="18" charset="0"/>
              </a:rPr>
              <a:t>Deemed to be University</a:t>
            </a:r>
            <a:endParaRPr lang="en-US" altLang="en-US" sz="1200">
              <a:solidFill>
                <a:srgbClr val="FFFFFF"/>
              </a:solidFill>
              <a:latin typeface="Georgia" panose="02040502050405020303" pitchFamily="18" charset="0"/>
              <a:sym typeface="Georgia" panose="02040502050405020303" pitchFamily="18" charset="0"/>
            </a:endParaRPr>
          </a:p>
        </p:txBody>
      </p:sp>
      <p:sp>
        <p:nvSpPr>
          <p:cNvPr id="65" name="Shape 65"/>
          <p:cNvSpPr txBox="1">
            <a:spLocks noGrp="1"/>
          </p:cNvSpPr>
          <p:nvPr>
            <p:ph type="title"/>
          </p:nvPr>
        </p:nvSpPr>
        <p:spPr>
          <a:xfrm>
            <a:off x="490250" y="600200"/>
            <a:ext cx="6367800" cy="5454300"/>
          </a:xfrm>
          <a:prstGeom prst="rect">
            <a:avLst/>
          </a:prstGeom>
        </p:spPr>
        <p:txBody>
          <a:bodyPr spcFirstLastPara="1" anchor="ct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8" name="Shape 66">
            <a:extLst>
              <a:ext uri="{FF2B5EF4-FFF2-40B4-BE49-F238E27FC236}">
                <a16:creationId xmlns:a16="http://schemas.microsoft.com/office/drawing/2014/main" id="{CED99A6A-EDC1-47BB-9525-BA0040AC72BF}"/>
              </a:ext>
            </a:extLst>
          </p:cNvPr>
          <p:cNvSpPr txBox="1">
            <a:spLocks noGrp="1"/>
          </p:cNvSpPr>
          <p:nvPr>
            <p:ph type="sldNum" idx="10"/>
          </p:nvPr>
        </p:nvSpPr>
        <p:spPr/>
        <p:txBody>
          <a:bodyPr/>
          <a:lstStyle>
            <a:lvl1pPr>
              <a:defRPr/>
            </a:lvl1pPr>
          </a:lstStyle>
          <a:p>
            <a:pPr>
              <a:defRPr/>
            </a:pPr>
            <a:fld id="{4DDFBCC2-298B-4197-A7C4-8C16C27077E4}" type="slidenum">
              <a:rPr lang="en-GB" altLang="en-US"/>
              <a:pPr>
                <a:defRPr/>
              </a:pPr>
              <a:t>‹#›</a:t>
            </a:fld>
            <a:endParaRPr lang="en-US" altLang="en-US"/>
          </a:p>
        </p:txBody>
      </p:sp>
    </p:spTree>
    <p:extLst>
      <p:ext uri="{BB962C8B-B14F-4D97-AF65-F5344CB8AC3E}">
        <p14:creationId xmlns:p14="http://schemas.microsoft.com/office/powerpoint/2010/main" val="1482692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72"/>
        <p:cNvGrpSpPr/>
        <p:nvPr/>
      </p:nvGrpSpPr>
      <p:grpSpPr>
        <a:xfrm>
          <a:off x="0" y="0"/>
          <a:ext cx="0" cy="0"/>
          <a:chOff x="0" y="0"/>
          <a:chExt cx="0" cy="0"/>
        </a:xfrm>
      </p:grpSpPr>
      <p:sp>
        <p:nvSpPr>
          <p:cNvPr id="5" name="Shape 73">
            <a:extLst>
              <a:ext uri="{FF2B5EF4-FFF2-40B4-BE49-F238E27FC236}">
                <a16:creationId xmlns:a16="http://schemas.microsoft.com/office/drawing/2014/main" id="{1E92BDA6-A8A2-4ABD-8210-E3FD29FCE570}"/>
              </a:ext>
            </a:extLst>
          </p:cNvPr>
          <p:cNvSpPr>
            <a:spLocks noChangeArrowheads="1"/>
          </p:cNvSpPr>
          <p:nvPr/>
        </p:nvSpPr>
        <p:spPr bwMode="auto">
          <a:xfrm>
            <a:off x="4572000" y="0"/>
            <a:ext cx="4572000" cy="68580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defRPr/>
            </a:pPr>
            <a:endParaRPr lang="en-US" altLang="en-US"/>
          </a:p>
        </p:txBody>
      </p:sp>
      <p:sp>
        <p:nvSpPr>
          <p:cNvPr id="6" name="Shape 78">
            <a:extLst>
              <a:ext uri="{FF2B5EF4-FFF2-40B4-BE49-F238E27FC236}">
                <a16:creationId xmlns:a16="http://schemas.microsoft.com/office/drawing/2014/main" id="{6369B7EF-171F-4F22-AE34-59F7BBC5D2D3}"/>
              </a:ext>
            </a:extLst>
          </p:cNvPr>
          <p:cNvSpPr/>
          <p:nvPr/>
        </p:nvSpPr>
        <p:spPr>
          <a:xfrm>
            <a:off x="-11113" y="6348413"/>
            <a:ext cx="9155113" cy="509587"/>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 name="Shape 79">
            <a:extLst>
              <a:ext uri="{FF2B5EF4-FFF2-40B4-BE49-F238E27FC236}">
                <a16:creationId xmlns:a16="http://schemas.microsoft.com/office/drawing/2014/main" id="{273C3A84-EE75-4904-A47D-2D927D4739BD}"/>
              </a:ext>
            </a:extLst>
          </p:cNvPr>
          <p:cNvSpPr txBox="1">
            <a:spLocks noChangeArrowheads="1"/>
          </p:cNvSpPr>
          <p:nvPr/>
        </p:nvSpPr>
        <p:spPr bwMode="auto">
          <a:xfrm>
            <a:off x="3343275" y="6430963"/>
            <a:ext cx="2457450"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defRPr/>
            </a:pPr>
            <a:r>
              <a:rPr lang="en-GB" altLang="en-US">
                <a:solidFill>
                  <a:srgbClr val="FFFFFF"/>
                </a:solidFill>
                <a:latin typeface="Georgia" panose="02040502050405020303" pitchFamily="18" charset="0"/>
                <a:sym typeface="Georgia" panose="02040502050405020303" pitchFamily="18" charset="0"/>
              </a:rPr>
              <a:t>Excellence and Service</a:t>
            </a:r>
            <a:endParaRPr lang="en-US" altLang="en-US">
              <a:solidFill>
                <a:srgbClr val="FFFFFF"/>
              </a:solidFill>
              <a:latin typeface="Georgia" panose="02040502050405020303" pitchFamily="18" charset="0"/>
              <a:sym typeface="Georgia" panose="02040502050405020303" pitchFamily="18" charset="0"/>
            </a:endParaRPr>
          </a:p>
        </p:txBody>
      </p:sp>
      <p:sp>
        <p:nvSpPr>
          <p:cNvPr id="8" name="Shape 80">
            <a:extLst>
              <a:ext uri="{FF2B5EF4-FFF2-40B4-BE49-F238E27FC236}">
                <a16:creationId xmlns:a16="http://schemas.microsoft.com/office/drawing/2014/main" id="{D1A97100-77E7-475C-AAAB-660D3824EA1A}"/>
              </a:ext>
            </a:extLst>
          </p:cNvPr>
          <p:cNvSpPr/>
          <p:nvPr/>
        </p:nvSpPr>
        <p:spPr>
          <a:xfrm rot="10800000">
            <a:off x="6945313" y="0"/>
            <a:ext cx="2208212" cy="614363"/>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 name="Shape 81">
            <a:extLst>
              <a:ext uri="{FF2B5EF4-FFF2-40B4-BE49-F238E27FC236}">
                <a16:creationId xmlns:a16="http://schemas.microsoft.com/office/drawing/2014/main" id="{BAF3B789-EB67-4350-9759-AEDB0B16C93E}"/>
              </a:ext>
            </a:extLst>
          </p:cNvPr>
          <p:cNvSpPr/>
          <p:nvPr/>
        </p:nvSpPr>
        <p:spPr>
          <a:xfrm rot="10800000">
            <a:off x="-1588" y="0"/>
            <a:ext cx="9155113" cy="365125"/>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 name="Shape 82">
            <a:extLst>
              <a:ext uri="{FF2B5EF4-FFF2-40B4-BE49-F238E27FC236}">
                <a16:creationId xmlns:a16="http://schemas.microsoft.com/office/drawing/2014/main" id="{E3157758-F0FD-4CBB-8175-DCA1EDAC36C1}"/>
              </a:ext>
            </a:extLst>
          </p:cNvPr>
          <p:cNvSpPr txBox="1">
            <a:spLocks noChangeArrowheads="1"/>
          </p:cNvSpPr>
          <p:nvPr/>
        </p:nvSpPr>
        <p:spPr bwMode="auto">
          <a:xfrm>
            <a:off x="6945313" y="247650"/>
            <a:ext cx="2208212"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defRPr/>
            </a:pPr>
            <a:r>
              <a:rPr lang="en-GB" altLang="en-US">
                <a:solidFill>
                  <a:srgbClr val="FFFFFF"/>
                </a:solidFill>
                <a:latin typeface="Georgia" panose="02040502050405020303" pitchFamily="18" charset="0"/>
                <a:sym typeface="Georgia" panose="02040502050405020303" pitchFamily="18" charset="0"/>
              </a:rPr>
              <a:t>CHRIST</a:t>
            </a:r>
            <a:br>
              <a:rPr lang="en-GB" altLang="en-US">
                <a:solidFill>
                  <a:srgbClr val="FFFFFF"/>
                </a:solidFill>
                <a:latin typeface="Georgia" panose="02040502050405020303" pitchFamily="18" charset="0"/>
                <a:sym typeface="Georgia" panose="02040502050405020303" pitchFamily="18" charset="0"/>
              </a:rPr>
            </a:br>
            <a:r>
              <a:rPr lang="en-GB" altLang="en-US" sz="1200">
                <a:solidFill>
                  <a:srgbClr val="FFFFFF"/>
                </a:solidFill>
                <a:latin typeface="Georgia" panose="02040502050405020303" pitchFamily="18" charset="0"/>
                <a:sym typeface="Georgia" panose="02040502050405020303" pitchFamily="18" charset="0"/>
              </a:rPr>
              <a:t>Deemed to be University</a:t>
            </a:r>
            <a:endParaRPr lang="en-US" altLang="en-US" sz="1200">
              <a:solidFill>
                <a:srgbClr val="FFFFFF"/>
              </a:solidFill>
              <a:latin typeface="Georgia" panose="02040502050405020303" pitchFamily="18" charset="0"/>
              <a:sym typeface="Georgia" panose="02040502050405020303" pitchFamily="18" charset="0"/>
            </a:endParaRPr>
          </a:p>
        </p:txBody>
      </p:sp>
      <p:sp>
        <p:nvSpPr>
          <p:cNvPr id="74" name="Shape 74"/>
          <p:cNvSpPr txBox="1">
            <a:spLocks noGrp="1"/>
          </p:cNvSpPr>
          <p:nvPr>
            <p:ph type="title"/>
          </p:nvPr>
        </p:nvSpPr>
        <p:spPr>
          <a:xfrm>
            <a:off x="265500" y="1644233"/>
            <a:ext cx="4045200" cy="1976400"/>
          </a:xfrm>
          <a:prstGeom prst="rect">
            <a:avLst/>
          </a:prstGeom>
        </p:spPr>
        <p:txBody>
          <a:bodyPr spcFirstLastPara="1" anchor="b"/>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75" name="Shape 75"/>
          <p:cNvSpPr txBox="1">
            <a:spLocks noGrp="1"/>
          </p:cNvSpPr>
          <p:nvPr>
            <p:ph type="subTitle" idx="1"/>
          </p:nvPr>
        </p:nvSpPr>
        <p:spPr>
          <a:xfrm>
            <a:off x="265500" y="3737433"/>
            <a:ext cx="4045200" cy="1646700"/>
          </a:xfrm>
          <a:prstGeom prst="rect">
            <a:avLst/>
          </a:prstGeom>
        </p:spPr>
        <p:txBody>
          <a:bodyPr spcFirstLastPara="1"/>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6" name="Shape 76"/>
          <p:cNvSpPr txBox="1">
            <a:spLocks noGrp="1"/>
          </p:cNvSpPr>
          <p:nvPr>
            <p:ph type="body" idx="2"/>
          </p:nvPr>
        </p:nvSpPr>
        <p:spPr>
          <a:xfrm>
            <a:off x="4939500" y="965433"/>
            <a:ext cx="3837000" cy="4926900"/>
          </a:xfrm>
          <a:prstGeom prst="rect">
            <a:avLst/>
          </a:prstGeom>
        </p:spPr>
        <p:txBody>
          <a:bodyPr spcFirstLastPara="1" anchor="ctr"/>
          <a:lstStyle>
            <a:lvl1pPr marL="457200" lvl="0" indent="-368300">
              <a:spcBef>
                <a:spcPts val="0"/>
              </a:spcBef>
              <a:spcAft>
                <a:spcPts val="0"/>
              </a:spcAft>
              <a:buSzPts val="22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42900">
              <a:spcBef>
                <a:spcPts val="600"/>
              </a:spcBef>
              <a:spcAft>
                <a:spcPts val="0"/>
              </a:spcAft>
              <a:buSzPts val="1800"/>
              <a:buChar char="●"/>
              <a:defRPr/>
            </a:lvl4pPr>
            <a:lvl5pPr marL="2286000" lvl="4" indent="-342900">
              <a:spcBef>
                <a:spcPts val="600"/>
              </a:spcBef>
              <a:spcAft>
                <a:spcPts val="0"/>
              </a:spcAft>
              <a:buSzPts val="1800"/>
              <a:buChar char="○"/>
              <a:defRPr/>
            </a:lvl5pPr>
            <a:lvl6pPr marL="2743200" lvl="5" indent="-342900">
              <a:spcBef>
                <a:spcPts val="600"/>
              </a:spcBef>
              <a:spcAft>
                <a:spcPts val="0"/>
              </a:spcAft>
              <a:buSzPts val="1800"/>
              <a:buChar char="■"/>
              <a:defRPr/>
            </a:lvl6pPr>
            <a:lvl7pPr marL="3200400" lvl="6" indent="-342900">
              <a:spcBef>
                <a:spcPts val="600"/>
              </a:spcBef>
              <a:spcAft>
                <a:spcPts val="0"/>
              </a:spcAft>
              <a:buSzPts val="1800"/>
              <a:buChar char="●"/>
              <a:defRPr/>
            </a:lvl7pPr>
            <a:lvl8pPr marL="3657600" lvl="7" indent="-342900">
              <a:spcBef>
                <a:spcPts val="600"/>
              </a:spcBef>
              <a:spcAft>
                <a:spcPts val="0"/>
              </a:spcAft>
              <a:buSzPts val="1800"/>
              <a:buChar char="○"/>
              <a:defRPr/>
            </a:lvl8pPr>
            <a:lvl9pPr marL="4114800" lvl="8" indent="-342900">
              <a:spcBef>
                <a:spcPts val="600"/>
              </a:spcBef>
              <a:spcAft>
                <a:spcPts val="600"/>
              </a:spcAft>
              <a:buSzPts val="1800"/>
              <a:buChar char="■"/>
              <a:defRPr/>
            </a:lvl9pPr>
          </a:lstStyle>
          <a:p>
            <a:endParaRPr/>
          </a:p>
        </p:txBody>
      </p:sp>
      <p:sp>
        <p:nvSpPr>
          <p:cNvPr id="11" name="Shape 77">
            <a:extLst>
              <a:ext uri="{FF2B5EF4-FFF2-40B4-BE49-F238E27FC236}">
                <a16:creationId xmlns:a16="http://schemas.microsoft.com/office/drawing/2014/main" id="{D744FAD2-3160-4955-AF73-DCE5FF3FF57A}"/>
              </a:ext>
            </a:extLst>
          </p:cNvPr>
          <p:cNvSpPr txBox="1">
            <a:spLocks noGrp="1"/>
          </p:cNvSpPr>
          <p:nvPr>
            <p:ph type="sldNum" idx="10"/>
          </p:nvPr>
        </p:nvSpPr>
        <p:spPr/>
        <p:txBody>
          <a:bodyPr/>
          <a:lstStyle>
            <a:lvl1pPr>
              <a:defRPr/>
            </a:lvl1pPr>
          </a:lstStyle>
          <a:p>
            <a:pPr>
              <a:defRPr/>
            </a:pPr>
            <a:fld id="{5084E5F7-08A5-4335-9D32-86F8DC058DBD}" type="slidenum">
              <a:rPr lang="en-GB" altLang="en-US"/>
              <a:pPr>
                <a:defRPr/>
              </a:pPr>
              <a:t>‹#›</a:t>
            </a:fld>
            <a:endParaRPr lang="en-US" altLang="en-US"/>
          </a:p>
        </p:txBody>
      </p:sp>
    </p:spTree>
    <p:extLst>
      <p:ext uri="{BB962C8B-B14F-4D97-AF65-F5344CB8AC3E}">
        <p14:creationId xmlns:p14="http://schemas.microsoft.com/office/powerpoint/2010/main" val="421582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83"/>
        <p:cNvGrpSpPr/>
        <p:nvPr/>
      </p:nvGrpSpPr>
      <p:grpSpPr>
        <a:xfrm>
          <a:off x="0" y="0"/>
          <a:ext cx="0" cy="0"/>
          <a:chOff x="0" y="0"/>
          <a:chExt cx="0" cy="0"/>
        </a:xfrm>
      </p:grpSpPr>
      <p:sp>
        <p:nvSpPr>
          <p:cNvPr id="3" name="Shape 86">
            <a:extLst>
              <a:ext uri="{FF2B5EF4-FFF2-40B4-BE49-F238E27FC236}">
                <a16:creationId xmlns:a16="http://schemas.microsoft.com/office/drawing/2014/main" id="{3F373361-4F12-4C39-A118-F2D058541F27}"/>
              </a:ext>
            </a:extLst>
          </p:cNvPr>
          <p:cNvSpPr/>
          <p:nvPr/>
        </p:nvSpPr>
        <p:spPr>
          <a:xfrm>
            <a:off x="-11113" y="6348413"/>
            <a:ext cx="9155113" cy="509587"/>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 name="Shape 87">
            <a:extLst>
              <a:ext uri="{FF2B5EF4-FFF2-40B4-BE49-F238E27FC236}">
                <a16:creationId xmlns:a16="http://schemas.microsoft.com/office/drawing/2014/main" id="{2EE4BB2E-9E4F-4039-96D3-308E79EF3BC6}"/>
              </a:ext>
            </a:extLst>
          </p:cNvPr>
          <p:cNvSpPr txBox="1">
            <a:spLocks noChangeArrowheads="1"/>
          </p:cNvSpPr>
          <p:nvPr/>
        </p:nvSpPr>
        <p:spPr bwMode="auto">
          <a:xfrm>
            <a:off x="3343275" y="6430963"/>
            <a:ext cx="2457450"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defRPr/>
            </a:pPr>
            <a:r>
              <a:rPr lang="en-GB" altLang="en-US">
                <a:solidFill>
                  <a:srgbClr val="FFFFFF"/>
                </a:solidFill>
                <a:latin typeface="Georgia" panose="02040502050405020303" pitchFamily="18" charset="0"/>
                <a:sym typeface="Georgia" panose="02040502050405020303" pitchFamily="18" charset="0"/>
              </a:rPr>
              <a:t>Excellence and Service</a:t>
            </a:r>
            <a:endParaRPr lang="en-US" altLang="en-US">
              <a:solidFill>
                <a:srgbClr val="FFFFFF"/>
              </a:solidFill>
              <a:latin typeface="Georgia" panose="02040502050405020303" pitchFamily="18" charset="0"/>
              <a:sym typeface="Georgia" panose="02040502050405020303" pitchFamily="18" charset="0"/>
            </a:endParaRPr>
          </a:p>
        </p:txBody>
      </p:sp>
      <p:sp>
        <p:nvSpPr>
          <p:cNvPr id="5" name="Shape 88">
            <a:extLst>
              <a:ext uri="{FF2B5EF4-FFF2-40B4-BE49-F238E27FC236}">
                <a16:creationId xmlns:a16="http://schemas.microsoft.com/office/drawing/2014/main" id="{6C249CC4-0D3E-4C47-8080-45CD90B66C7D}"/>
              </a:ext>
            </a:extLst>
          </p:cNvPr>
          <p:cNvSpPr/>
          <p:nvPr/>
        </p:nvSpPr>
        <p:spPr>
          <a:xfrm rot="10800000">
            <a:off x="6945313" y="0"/>
            <a:ext cx="2208212" cy="614363"/>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 name="Shape 89">
            <a:extLst>
              <a:ext uri="{FF2B5EF4-FFF2-40B4-BE49-F238E27FC236}">
                <a16:creationId xmlns:a16="http://schemas.microsoft.com/office/drawing/2014/main" id="{6785E744-2CCE-4C82-8D4C-11C64BE2C354}"/>
              </a:ext>
            </a:extLst>
          </p:cNvPr>
          <p:cNvSpPr/>
          <p:nvPr/>
        </p:nvSpPr>
        <p:spPr>
          <a:xfrm rot="10800000">
            <a:off x="-1588" y="0"/>
            <a:ext cx="9155113" cy="365125"/>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 name="Shape 90">
            <a:extLst>
              <a:ext uri="{FF2B5EF4-FFF2-40B4-BE49-F238E27FC236}">
                <a16:creationId xmlns:a16="http://schemas.microsoft.com/office/drawing/2014/main" id="{F5DF6F46-6C21-444D-A9B8-0A74A9786542}"/>
              </a:ext>
            </a:extLst>
          </p:cNvPr>
          <p:cNvSpPr txBox="1">
            <a:spLocks noChangeArrowheads="1"/>
          </p:cNvSpPr>
          <p:nvPr/>
        </p:nvSpPr>
        <p:spPr bwMode="auto">
          <a:xfrm>
            <a:off x="6945313" y="247650"/>
            <a:ext cx="2208212"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defRPr/>
            </a:pPr>
            <a:r>
              <a:rPr lang="en-GB" altLang="en-US">
                <a:solidFill>
                  <a:srgbClr val="FFFFFF"/>
                </a:solidFill>
                <a:latin typeface="Georgia" panose="02040502050405020303" pitchFamily="18" charset="0"/>
                <a:sym typeface="Georgia" panose="02040502050405020303" pitchFamily="18" charset="0"/>
              </a:rPr>
              <a:t>CHRIST</a:t>
            </a:r>
            <a:br>
              <a:rPr lang="en-GB" altLang="en-US">
                <a:solidFill>
                  <a:srgbClr val="FFFFFF"/>
                </a:solidFill>
                <a:latin typeface="Georgia" panose="02040502050405020303" pitchFamily="18" charset="0"/>
                <a:sym typeface="Georgia" panose="02040502050405020303" pitchFamily="18" charset="0"/>
              </a:rPr>
            </a:br>
            <a:r>
              <a:rPr lang="en-GB" altLang="en-US" sz="1200">
                <a:solidFill>
                  <a:srgbClr val="FFFFFF"/>
                </a:solidFill>
                <a:latin typeface="Georgia" panose="02040502050405020303" pitchFamily="18" charset="0"/>
                <a:sym typeface="Georgia" panose="02040502050405020303" pitchFamily="18" charset="0"/>
              </a:rPr>
              <a:t>Deemed to be University</a:t>
            </a:r>
            <a:endParaRPr lang="en-US" altLang="en-US" sz="1200">
              <a:solidFill>
                <a:srgbClr val="FFFFFF"/>
              </a:solidFill>
              <a:latin typeface="Georgia" panose="02040502050405020303" pitchFamily="18" charset="0"/>
              <a:sym typeface="Georgia" panose="02040502050405020303" pitchFamily="18" charset="0"/>
            </a:endParaRPr>
          </a:p>
        </p:txBody>
      </p:sp>
      <p:sp>
        <p:nvSpPr>
          <p:cNvPr id="84" name="Shape 84"/>
          <p:cNvSpPr txBox="1">
            <a:spLocks noGrp="1"/>
          </p:cNvSpPr>
          <p:nvPr>
            <p:ph type="body" idx="1"/>
          </p:nvPr>
        </p:nvSpPr>
        <p:spPr>
          <a:xfrm>
            <a:off x="311700" y="5640767"/>
            <a:ext cx="5998800" cy="806700"/>
          </a:xfrm>
          <a:prstGeom prst="rect">
            <a:avLst/>
          </a:prstGeom>
        </p:spPr>
        <p:txBody>
          <a:bodyPr spcFirstLastPara="1" anchor="ctr"/>
          <a:lstStyle>
            <a:lvl1pPr marL="457200" lvl="0" indent="-228600">
              <a:lnSpc>
                <a:spcPct val="100000"/>
              </a:lnSpc>
              <a:spcBef>
                <a:spcPts val="0"/>
              </a:spcBef>
              <a:spcAft>
                <a:spcPts val="0"/>
              </a:spcAft>
              <a:buSzPts val="2200"/>
              <a:buNone/>
              <a:defRPr/>
            </a:lvl1pPr>
          </a:lstStyle>
          <a:p>
            <a:endParaRPr/>
          </a:p>
        </p:txBody>
      </p:sp>
      <p:sp>
        <p:nvSpPr>
          <p:cNvPr id="8" name="Shape 85">
            <a:extLst>
              <a:ext uri="{FF2B5EF4-FFF2-40B4-BE49-F238E27FC236}">
                <a16:creationId xmlns:a16="http://schemas.microsoft.com/office/drawing/2014/main" id="{C2A8EFB2-0DDF-491D-867C-71A87AF64100}"/>
              </a:ext>
            </a:extLst>
          </p:cNvPr>
          <p:cNvSpPr txBox="1">
            <a:spLocks noGrp="1"/>
          </p:cNvSpPr>
          <p:nvPr>
            <p:ph type="sldNum" idx="10"/>
          </p:nvPr>
        </p:nvSpPr>
        <p:spPr/>
        <p:txBody>
          <a:bodyPr/>
          <a:lstStyle>
            <a:lvl1pPr>
              <a:defRPr/>
            </a:lvl1pPr>
          </a:lstStyle>
          <a:p>
            <a:pPr>
              <a:defRPr/>
            </a:pPr>
            <a:fld id="{630B0319-4036-4196-9172-FC4DCA98B0E7}" type="slidenum">
              <a:rPr lang="en-GB" altLang="en-US"/>
              <a:pPr>
                <a:defRPr/>
              </a:pPr>
              <a:t>‹#›</a:t>
            </a:fld>
            <a:endParaRPr lang="en-US" altLang="en-US"/>
          </a:p>
        </p:txBody>
      </p:sp>
    </p:spTree>
    <p:extLst>
      <p:ext uri="{BB962C8B-B14F-4D97-AF65-F5344CB8AC3E}">
        <p14:creationId xmlns:p14="http://schemas.microsoft.com/office/powerpoint/2010/main" val="2284088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91"/>
        <p:cNvGrpSpPr/>
        <p:nvPr/>
      </p:nvGrpSpPr>
      <p:grpSpPr>
        <a:xfrm>
          <a:off x="0" y="0"/>
          <a:ext cx="0" cy="0"/>
          <a:chOff x="0" y="0"/>
          <a:chExt cx="0" cy="0"/>
        </a:xfrm>
      </p:grpSpPr>
      <p:sp>
        <p:nvSpPr>
          <p:cNvPr id="4" name="Shape 95">
            <a:extLst>
              <a:ext uri="{FF2B5EF4-FFF2-40B4-BE49-F238E27FC236}">
                <a16:creationId xmlns:a16="http://schemas.microsoft.com/office/drawing/2014/main" id="{D3919F7F-7572-4E8F-A295-7C0A7254087C}"/>
              </a:ext>
            </a:extLst>
          </p:cNvPr>
          <p:cNvSpPr/>
          <p:nvPr/>
        </p:nvSpPr>
        <p:spPr>
          <a:xfrm>
            <a:off x="-11113" y="6348413"/>
            <a:ext cx="9155113" cy="509587"/>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 name="Shape 96">
            <a:extLst>
              <a:ext uri="{FF2B5EF4-FFF2-40B4-BE49-F238E27FC236}">
                <a16:creationId xmlns:a16="http://schemas.microsoft.com/office/drawing/2014/main" id="{2BD3450B-02EE-4A1A-A471-A8313B9900EB}"/>
              </a:ext>
            </a:extLst>
          </p:cNvPr>
          <p:cNvSpPr txBox="1">
            <a:spLocks noChangeArrowheads="1"/>
          </p:cNvSpPr>
          <p:nvPr/>
        </p:nvSpPr>
        <p:spPr bwMode="auto">
          <a:xfrm>
            <a:off x="3343275" y="6430963"/>
            <a:ext cx="2457450"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defRPr/>
            </a:pPr>
            <a:r>
              <a:rPr lang="en-GB" altLang="en-US">
                <a:solidFill>
                  <a:srgbClr val="FFFFFF"/>
                </a:solidFill>
                <a:latin typeface="Georgia" panose="02040502050405020303" pitchFamily="18" charset="0"/>
                <a:sym typeface="Georgia" panose="02040502050405020303" pitchFamily="18" charset="0"/>
              </a:rPr>
              <a:t>Excellence and Service</a:t>
            </a:r>
            <a:endParaRPr lang="en-US" altLang="en-US">
              <a:solidFill>
                <a:srgbClr val="FFFFFF"/>
              </a:solidFill>
              <a:latin typeface="Georgia" panose="02040502050405020303" pitchFamily="18" charset="0"/>
              <a:sym typeface="Georgia" panose="02040502050405020303" pitchFamily="18" charset="0"/>
            </a:endParaRPr>
          </a:p>
        </p:txBody>
      </p:sp>
      <p:sp>
        <p:nvSpPr>
          <p:cNvPr id="6" name="Shape 97">
            <a:extLst>
              <a:ext uri="{FF2B5EF4-FFF2-40B4-BE49-F238E27FC236}">
                <a16:creationId xmlns:a16="http://schemas.microsoft.com/office/drawing/2014/main" id="{47E51BAE-203D-4667-9FCC-B1855EAD19F8}"/>
              </a:ext>
            </a:extLst>
          </p:cNvPr>
          <p:cNvSpPr/>
          <p:nvPr/>
        </p:nvSpPr>
        <p:spPr>
          <a:xfrm rot="10800000">
            <a:off x="6945313" y="0"/>
            <a:ext cx="2208212" cy="614363"/>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 name="Shape 98">
            <a:extLst>
              <a:ext uri="{FF2B5EF4-FFF2-40B4-BE49-F238E27FC236}">
                <a16:creationId xmlns:a16="http://schemas.microsoft.com/office/drawing/2014/main" id="{F729233B-12B1-458C-9128-21E643E97246}"/>
              </a:ext>
            </a:extLst>
          </p:cNvPr>
          <p:cNvSpPr/>
          <p:nvPr/>
        </p:nvSpPr>
        <p:spPr>
          <a:xfrm rot="10800000">
            <a:off x="-1588" y="0"/>
            <a:ext cx="9155113" cy="365125"/>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 name="Shape 99">
            <a:extLst>
              <a:ext uri="{FF2B5EF4-FFF2-40B4-BE49-F238E27FC236}">
                <a16:creationId xmlns:a16="http://schemas.microsoft.com/office/drawing/2014/main" id="{1A4E8BB2-6F35-4E85-A63D-1308BFB3FDF8}"/>
              </a:ext>
            </a:extLst>
          </p:cNvPr>
          <p:cNvSpPr txBox="1">
            <a:spLocks noChangeArrowheads="1"/>
          </p:cNvSpPr>
          <p:nvPr/>
        </p:nvSpPr>
        <p:spPr bwMode="auto">
          <a:xfrm>
            <a:off x="6945313" y="247650"/>
            <a:ext cx="2208212"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defRPr/>
            </a:pPr>
            <a:r>
              <a:rPr lang="en-GB" altLang="en-US">
                <a:solidFill>
                  <a:srgbClr val="FFFFFF"/>
                </a:solidFill>
                <a:latin typeface="Georgia" panose="02040502050405020303" pitchFamily="18" charset="0"/>
                <a:sym typeface="Georgia" panose="02040502050405020303" pitchFamily="18" charset="0"/>
              </a:rPr>
              <a:t>CHRIST</a:t>
            </a:r>
            <a:br>
              <a:rPr lang="en-GB" altLang="en-US">
                <a:solidFill>
                  <a:srgbClr val="FFFFFF"/>
                </a:solidFill>
                <a:latin typeface="Georgia" panose="02040502050405020303" pitchFamily="18" charset="0"/>
                <a:sym typeface="Georgia" panose="02040502050405020303" pitchFamily="18" charset="0"/>
              </a:rPr>
            </a:br>
            <a:r>
              <a:rPr lang="en-GB" altLang="en-US" sz="1200">
                <a:solidFill>
                  <a:srgbClr val="FFFFFF"/>
                </a:solidFill>
                <a:latin typeface="Georgia" panose="02040502050405020303" pitchFamily="18" charset="0"/>
                <a:sym typeface="Georgia" panose="02040502050405020303" pitchFamily="18" charset="0"/>
              </a:rPr>
              <a:t>Deemed to be University</a:t>
            </a:r>
            <a:endParaRPr lang="en-US" altLang="en-US" sz="1200">
              <a:solidFill>
                <a:srgbClr val="FFFFFF"/>
              </a:solidFill>
              <a:latin typeface="Georgia" panose="02040502050405020303" pitchFamily="18" charset="0"/>
              <a:sym typeface="Georgia" panose="02040502050405020303" pitchFamily="18" charset="0"/>
            </a:endParaRPr>
          </a:p>
        </p:txBody>
      </p:sp>
      <p:sp>
        <p:nvSpPr>
          <p:cNvPr id="92" name="Shape 92"/>
          <p:cNvSpPr txBox="1">
            <a:spLocks noGrp="1"/>
          </p:cNvSpPr>
          <p:nvPr>
            <p:ph type="title"/>
          </p:nvPr>
        </p:nvSpPr>
        <p:spPr>
          <a:xfrm>
            <a:off x="311700" y="1474833"/>
            <a:ext cx="8520600" cy="2618100"/>
          </a:xfrm>
          <a:prstGeom prst="rect">
            <a:avLst/>
          </a:prstGeom>
        </p:spPr>
        <p:txBody>
          <a:bodyPr spcFirstLastPara="1" anchor="b"/>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endParaRPr/>
          </a:p>
        </p:txBody>
      </p:sp>
      <p:sp>
        <p:nvSpPr>
          <p:cNvPr id="93" name="Shape 93"/>
          <p:cNvSpPr txBox="1">
            <a:spLocks noGrp="1"/>
          </p:cNvSpPr>
          <p:nvPr>
            <p:ph type="body" idx="1"/>
          </p:nvPr>
        </p:nvSpPr>
        <p:spPr>
          <a:xfrm>
            <a:off x="311700" y="4202967"/>
            <a:ext cx="8520600" cy="1734300"/>
          </a:xfrm>
          <a:prstGeom prst="rect">
            <a:avLst/>
          </a:prstGeom>
        </p:spPr>
        <p:txBody>
          <a:bodyPr spcFirstLastPara="1"/>
          <a:lstStyle>
            <a:lvl1pPr marL="457200" lvl="0" indent="-368300" algn="ctr">
              <a:spcBef>
                <a:spcPts val="0"/>
              </a:spcBef>
              <a:spcAft>
                <a:spcPts val="0"/>
              </a:spcAft>
              <a:buSzPts val="2200"/>
              <a:buChar char="●"/>
              <a:defRPr/>
            </a:lvl1pPr>
            <a:lvl2pPr marL="914400" lvl="1" indent="-342900" algn="ctr">
              <a:spcBef>
                <a:spcPts val="600"/>
              </a:spcBef>
              <a:spcAft>
                <a:spcPts val="0"/>
              </a:spcAft>
              <a:buSzPts val="1800"/>
              <a:buChar char="○"/>
              <a:defRPr/>
            </a:lvl2pPr>
            <a:lvl3pPr marL="1371600" lvl="2" indent="-342900" algn="ctr">
              <a:spcBef>
                <a:spcPts val="600"/>
              </a:spcBef>
              <a:spcAft>
                <a:spcPts val="0"/>
              </a:spcAft>
              <a:buSzPts val="1800"/>
              <a:buChar char="■"/>
              <a:defRPr/>
            </a:lvl3pPr>
            <a:lvl4pPr marL="1828800" lvl="3" indent="-342900" algn="ctr">
              <a:spcBef>
                <a:spcPts val="600"/>
              </a:spcBef>
              <a:spcAft>
                <a:spcPts val="0"/>
              </a:spcAft>
              <a:buSzPts val="1800"/>
              <a:buChar char="●"/>
              <a:defRPr/>
            </a:lvl4pPr>
            <a:lvl5pPr marL="2286000" lvl="4" indent="-342900" algn="ctr">
              <a:spcBef>
                <a:spcPts val="600"/>
              </a:spcBef>
              <a:spcAft>
                <a:spcPts val="0"/>
              </a:spcAft>
              <a:buSzPts val="1800"/>
              <a:buChar char="○"/>
              <a:defRPr/>
            </a:lvl5pPr>
            <a:lvl6pPr marL="2743200" lvl="5" indent="-342900" algn="ctr">
              <a:spcBef>
                <a:spcPts val="600"/>
              </a:spcBef>
              <a:spcAft>
                <a:spcPts val="0"/>
              </a:spcAft>
              <a:buSzPts val="1800"/>
              <a:buChar char="■"/>
              <a:defRPr/>
            </a:lvl6pPr>
            <a:lvl7pPr marL="3200400" lvl="6" indent="-342900" algn="ctr">
              <a:spcBef>
                <a:spcPts val="600"/>
              </a:spcBef>
              <a:spcAft>
                <a:spcPts val="0"/>
              </a:spcAft>
              <a:buSzPts val="1800"/>
              <a:buChar char="●"/>
              <a:defRPr/>
            </a:lvl7pPr>
            <a:lvl8pPr marL="3657600" lvl="7" indent="-342900" algn="ctr">
              <a:spcBef>
                <a:spcPts val="600"/>
              </a:spcBef>
              <a:spcAft>
                <a:spcPts val="0"/>
              </a:spcAft>
              <a:buSzPts val="1800"/>
              <a:buChar char="○"/>
              <a:defRPr/>
            </a:lvl8pPr>
            <a:lvl9pPr marL="4114800" lvl="8" indent="-342900" algn="ctr">
              <a:spcBef>
                <a:spcPts val="600"/>
              </a:spcBef>
              <a:spcAft>
                <a:spcPts val="600"/>
              </a:spcAft>
              <a:buSzPts val="1800"/>
              <a:buChar char="■"/>
              <a:defRPr/>
            </a:lvl9pPr>
          </a:lstStyle>
          <a:p>
            <a:endParaRPr/>
          </a:p>
        </p:txBody>
      </p:sp>
      <p:sp>
        <p:nvSpPr>
          <p:cNvPr id="9" name="Shape 94">
            <a:extLst>
              <a:ext uri="{FF2B5EF4-FFF2-40B4-BE49-F238E27FC236}">
                <a16:creationId xmlns:a16="http://schemas.microsoft.com/office/drawing/2014/main" id="{ADAA53FE-194E-4228-B15E-DD884CAD1E1D}"/>
              </a:ext>
            </a:extLst>
          </p:cNvPr>
          <p:cNvSpPr txBox="1">
            <a:spLocks noGrp="1"/>
          </p:cNvSpPr>
          <p:nvPr>
            <p:ph type="sldNum" idx="10"/>
          </p:nvPr>
        </p:nvSpPr>
        <p:spPr/>
        <p:txBody>
          <a:bodyPr/>
          <a:lstStyle>
            <a:lvl1pPr>
              <a:defRPr/>
            </a:lvl1pPr>
          </a:lstStyle>
          <a:p>
            <a:pPr>
              <a:defRPr/>
            </a:pPr>
            <a:fld id="{3011DD53-1758-4648-9B03-DB68920FA682}" type="slidenum">
              <a:rPr lang="en-GB" altLang="en-US"/>
              <a:pPr>
                <a:defRPr/>
              </a:pPr>
              <a:t>‹#›</a:t>
            </a:fld>
            <a:endParaRPr lang="en-US" altLang="en-US"/>
          </a:p>
        </p:txBody>
      </p:sp>
    </p:spTree>
    <p:extLst>
      <p:ext uri="{BB962C8B-B14F-4D97-AF65-F5344CB8AC3E}">
        <p14:creationId xmlns:p14="http://schemas.microsoft.com/office/powerpoint/2010/main" val="646460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Shape 6">
            <a:extLst>
              <a:ext uri="{FF2B5EF4-FFF2-40B4-BE49-F238E27FC236}">
                <a16:creationId xmlns:a16="http://schemas.microsoft.com/office/drawing/2014/main" id="{111A37A6-F796-4A7E-B993-538E8E233CD1}"/>
              </a:ext>
            </a:extLst>
          </p:cNvPr>
          <p:cNvSpPr txBox="1">
            <a:spLocks noGrp="1"/>
          </p:cNvSpPr>
          <p:nvPr>
            <p:ph type="title"/>
          </p:nvPr>
        </p:nvSpPr>
        <p:spPr bwMode="auto">
          <a:xfrm>
            <a:off x="311150" y="593725"/>
            <a:ext cx="8521700"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a:sym typeface="Arial" panose="020B0604020202020204" pitchFamily="34" charset="0"/>
            </a:endParaRPr>
          </a:p>
        </p:txBody>
      </p:sp>
      <p:sp>
        <p:nvSpPr>
          <p:cNvPr id="1027" name="Shape 7">
            <a:extLst>
              <a:ext uri="{FF2B5EF4-FFF2-40B4-BE49-F238E27FC236}">
                <a16:creationId xmlns:a16="http://schemas.microsoft.com/office/drawing/2014/main" id="{CF70FD2C-E233-4C7C-B0A7-D6A5BAA65A9E}"/>
              </a:ext>
            </a:extLst>
          </p:cNvPr>
          <p:cNvSpPr txBox="1">
            <a:spLocks noGrp="1"/>
          </p:cNvSpPr>
          <p:nvPr>
            <p:ph type="body" idx="1"/>
          </p:nvPr>
        </p:nvSpPr>
        <p:spPr bwMode="auto">
          <a:xfrm>
            <a:off x="311150" y="1536700"/>
            <a:ext cx="8521700" cy="455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a:sym typeface="Arial" panose="020B0604020202020204" pitchFamily="34" charset="0"/>
            </a:endParaRPr>
          </a:p>
        </p:txBody>
      </p:sp>
      <p:sp>
        <p:nvSpPr>
          <p:cNvPr id="1028" name="Shape 8">
            <a:extLst>
              <a:ext uri="{FF2B5EF4-FFF2-40B4-BE49-F238E27FC236}">
                <a16:creationId xmlns:a16="http://schemas.microsoft.com/office/drawing/2014/main" id="{2418D12C-6BFB-44DD-B140-692CBC5E62F1}"/>
              </a:ext>
            </a:extLst>
          </p:cNvPr>
          <p:cNvSpPr txBox="1">
            <a:spLocks noGrp="1"/>
          </p:cNvSpPr>
          <p:nvPr>
            <p:ph type="sldNum" idx="12"/>
          </p:nvPr>
        </p:nvSpPr>
        <p:spPr bwMode="auto">
          <a:xfrm>
            <a:off x="8472488" y="6218238"/>
            <a:ext cx="5492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ctr" anchorCtr="0" compatLnSpc="1">
            <a:prstTxWarp prst="textNoShape">
              <a:avLst/>
            </a:prstTxWarp>
          </a:bodyPr>
          <a:lstStyle>
            <a:lvl1pPr algn="r" eaLnBrk="1" hangingPunct="1">
              <a:buClr>
                <a:srgbClr val="000000"/>
              </a:buClr>
              <a:buFont typeface="Arial" panose="020B0604020202020204" pitchFamily="34" charset="0"/>
              <a:buNone/>
              <a:defRPr sz="1000">
                <a:solidFill>
                  <a:srgbClr val="595959"/>
                </a:solidFill>
              </a:defRPr>
            </a:lvl1pPr>
          </a:lstStyle>
          <a:p>
            <a:pPr>
              <a:defRPr/>
            </a:pPr>
            <a:fld id="{06ADA654-5B7C-4AAC-9D83-32035A00E3C0}" type="slidenum">
              <a:rPr lang="en-GB" altLang="en-US"/>
              <a:pPr>
                <a:defRPr/>
              </a:pPr>
              <a:t>‹#›</a:t>
            </a:fld>
            <a:endParaRPr lang="en-US" altLang="en-US"/>
          </a:p>
        </p:txBody>
      </p:sp>
    </p:spTree>
  </p:cSld>
  <p:clrMap bg1="lt1" tx1="dk1" bg2="dk2" tx2="lt2" accent1="accent1" accent2="accent2" accent3="accent3" accent4="accent4" accent5="accent5" accent6="accent6" hlink="hlink" folHlink="folHlink"/>
  <p:sldLayoutIdLst>
    <p:sldLayoutId id="2147483760"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Lst>
  <p:hf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Times New Roman" pitchFamily="18" charset="0"/>
          <a:ea typeface="Times New Roman" pitchFamily="18" charset="0"/>
          <a:cs typeface="Times New Roman" pitchFamily="18" charset="0"/>
          <a:sym typeface="Arial" panose="020B0604020202020204" pitchFamily="34" charset="0"/>
        </a:defRPr>
      </a:lvl1pPr>
      <a:lvl2pPr lvl="1"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Times New Roman" panose="02020603050405020304" pitchFamily="18" charset="0"/>
          <a:ea typeface="Arial"/>
          <a:cs typeface="Times New Roman" panose="02020603050405020304" pitchFamily="18" charset="0"/>
          <a:sym typeface="Arial" panose="020B0604020202020204" pitchFamily="34" charset="0"/>
        </a:defRPr>
      </a:lvl2pPr>
      <a:lvl3pPr lvl="2"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Times New Roman" panose="02020603050405020304" pitchFamily="18" charset="0"/>
          <a:ea typeface="Arial"/>
          <a:cs typeface="Times New Roman" panose="02020603050405020304" pitchFamily="18" charset="0"/>
          <a:sym typeface="Arial" panose="020B0604020202020204" pitchFamily="34" charset="0"/>
        </a:defRPr>
      </a:lvl3pPr>
      <a:lvl4pPr lvl="3"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Times New Roman" panose="02020603050405020304" pitchFamily="18" charset="0"/>
          <a:ea typeface="Arial"/>
          <a:cs typeface="Times New Roman" panose="02020603050405020304" pitchFamily="18" charset="0"/>
          <a:sym typeface="Arial" panose="020B0604020202020204" pitchFamily="34" charset="0"/>
        </a:defRPr>
      </a:lvl4pPr>
      <a:lvl5pPr lvl="4"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Times New Roman" panose="02020603050405020304" pitchFamily="18" charset="0"/>
          <a:ea typeface="Arial"/>
          <a:cs typeface="Times New Roman" panose="02020603050405020304" pitchFamily="18" charset="0"/>
          <a:sym typeface="Arial" panose="020B0604020202020204"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342900" indent="-3429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Times New Roman" pitchFamily="18" charset="0"/>
          <a:ea typeface="Times New Roman" pitchFamily="18" charset="0"/>
          <a:cs typeface="Times New Roman" pitchFamily="18" charset="0"/>
          <a:sym typeface="Arial" panose="020B0604020202020204" pitchFamily="34" charset="0"/>
        </a:defRPr>
      </a:lvl1pPr>
      <a:lvl2pPr marL="742950" lvl="1" indent="-28575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a:ea typeface="Arial"/>
          <a:cs typeface="Arial"/>
          <a:sym typeface="Arial" panose="020B0604020202020204" pitchFamily="34" charset="0"/>
        </a:defRPr>
      </a:lvl2pPr>
      <a:lvl3pPr marL="1143000" lvl="2" indent="-2286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a:ea typeface="Arial"/>
          <a:cs typeface="Arial"/>
          <a:sym typeface="Arial" panose="020B0604020202020204" pitchFamily="34" charset="0"/>
        </a:defRPr>
      </a:lvl3pPr>
      <a:lvl4pPr marL="1600200" lvl="3" indent="-2286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a:ea typeface="Arial"/>
          <a:cs typeface="Arial"/>
          <a:sym typeface="Arial" panose="020B0604020202020204" pitchFamily="34" charset="0"/>
        </a:defRPr>
      </a:lvl4pPr>
      <a:lvl5pPr marL="2057400" lvl="4" indent="-2286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arxiv.org/pdf/1907.03491.pdf" TargetMode="External"/><Relationship Id="rId2" Type="http://schemas.openxmlformats.org/officeDocument/2006/relationships/hyperlink" Target="https://arxiv.org/pdf/1909.07405.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hape 111">
            <a:extLst>
              <a:ext uri="{FF2B5EF4-FFF2-40B4-BE49-F238E27FC236}">
                <a16:creationId xmlns:a16="http://schemas.microsoft.com/office/drawing/2014/main" id="{017F885E-A753-4CC1-860B-7137DDFD1DEE}"/>
              </a:ext>
            </a:extLst>
          </p:cNvPr>
          <p:cNvSpPr txBox="1">
            <a:spLocks noGrp="1"/>
          </p:cNvSpPr>
          <p:nvPr>
            <p:ph type="ctrTitle"/>
          </p:nvPr>
        </p:nvSpPr>
        <p:spPr>
          <a:xfrm>
            <a:off x="134938" y="822325"/>
            <a:ext cx="8990012" cy="1657350"/>
          </a:xfrm>
        </p:spPr>
        <p:txBody>
          <a:bodyPr/>
          <a:lstStyle/>
          <a:p>
            <a:pPr eaLnBrk="1" hangingPunct="1">
              <a:spcBef>
                <a:spcPct val="0"/>
              </a:spcBef>
              <a:spcAft>
                <a:spcPct val="0"/>
              </a:spcAft>
            </a:pPr>
            <a:r>
              <a:rPr lang="en-US" b="1" dirty="0" err="1"/>
              <a:t>Calor</a:t>
            </a:r>
            <a:r>
              <a:rPr lang="en-US" b="1" dirty="0"/>
              <a:t> : A Realtime AI therapist</a:t>
            </a:r>
            <a:endParaRPr lang="en-US" altLang="en-US" sz="3200" b="1" dirty="0">
              <a:cs typeface="Archivo Narrow" charset="0"/>
              <a:sym typeface="Archivo Narrow" charset="0"/>
            </a:endParaRPr>
          </a:p>
        </p:txBody>
      </p:sp>
      <p:sp>
        <p:nvSpPr>
          <p:cNvPr id="112" name="Shape 112">
            <a:extLst>
              <a:ext uri="{FF2B5EF4-FFF2-40B4-BE49-F238E27FC236}">
                <a16:creationId xmlns:a16="http://schemas.microsoft.com/office/drawing/2014/main" id="{34DD0BCC-234F-4C61-A3EC-777ED01D9A8E}"/>
              </a:ext>
            </a:extLst>
          </p:cNvPr>
          <p:cNvSpPr txBox="1">
            <a:spLocks noGrp="1"/>
          </p:cNvSpPr>
          <p:nvPr>
            <p:ph type="subTitle" idx="1"/>
          </p:nvPr>
        </p:nvSpPr>
        <p:spPr>
          <a:xfrm>
            <a:off x="311150" y="2492375"/>
            <a:ext cx="8582025" cy="3384550"/>
          </a:xfrm>
        </p:spPr>
        <p:txBody>
          <a:bodyPr>
            <a:noAutofit/>
          </a:bodyPr>
          <a:lstStyle/>
          <a:p>
            <a:pPr marL="457200" indent="-368300" eaLnBrk="1" fontAlgn="auto" hangingPunct="1">
              <a:spcBef>
                <a:spcPct val="0"/>
              </a:spcBef>
              <a:buClrTx/>
              <a:buFont typeface="Archivo Narrow"/>
              <a:buNone/>
              <a:tabLst>
                <a:tab pos="450850" algn="l"/>
              </a:tabLst>
              <a:defRPr/>
            </a:pPr>
            <a:endParaRPr lang="en-US" sz="1600" b="1" i="1" dirty="0">
              <a:ea typeface="DejaVu Sans" charset="0"/>
              <a:sym typeface="Archivo Narrow"/>
            </a:endParaRPr>
          </a:p>
          <a:p>
            <a:pPr marL="457200" indent="-368300" eaLnBrk="1" fontAlgn="auto" hangingPunct="1">
              <a:spcBef>
                <a:spcPct val="0"/>
              </a:spcBef>
              <a:buClrTx/>
              <a:buFont typeface="Archivo Narrow"/>
              <a:buNone/>
              <a:tabLst>
                <a:tab pos="450850" algn="l"/>
              </a:tabLst>
              <a:defRPr/>
            </a:pPr>
            <a:endParaRPr lang="en-US" sz="1600" b="1" i="1" dirty="0">
              <a:ea typeface="DejaVu Sans" charset="0"/>
              <a:sym typeface="Archivo Narrow"/>
            </a:endParaRPr>
          </a:p>
          <a:p>
            <a:pPr marL="457200" indent="-368300" eaLnBrk="1" fontAlgn="auto" hangingPunct="1">
              <a:spcBef>
                <a:spcPct val="0"/>
              </a:spcBef>
              <a:buClrTx/>
              <a:buFont typeface="Archivo Narrow"/>
              <a:buNone/>
              <a:tabLst>
                <a:tab pos="450850" algn="l"/>
              </a:tabLst>
              <a:defRPr/>
            </a:pPr>
            <a:r>
              <a:rPr lang="en-US" sz="1600" b="1" i="1" dirty="0">
                <a:ea typeface="DejaVu Sans" charset="0"/>
                <a:sym typeface="Archivo Narrow"/>
              </a:rPr>
              <a:t> Project Proposal Presentation </a:t>
            </a:r>
          </a:p>
          <a:p>
            <a:pPr marL="457200" indent="-368300" eaLnBrk="1" fontAlgn="auto" hangingPunct="1">
              <a:spcBef>
                <a:spcPct val="0"/>
              </a:spcBef>
              <a:buClrTx/>
              <a:buFont typeface="Archivo Narrow"/>
              <a:buNone/>
              <a:tabLst>
                <a:tab pos="450850" algn="l"/>
              </a:tabLst>
              <a:defRPr/>
            </a:pPr>
            <a:r>
              <a:rPr lang="en-US" sz="1200" i="1" dirty="0">
                <a:ea typeface="DejaVu Sans" charset="0"/>
                <a:sym typeface="Archivo Narrow"/>
              </a:rPr>
              <a:t>by</a:t>
            </a:r>
            <a:endParaRPr lang="en-US" sz="1200" dirty="0">
              <a:ea typeface="Archivo Narrow"/>
              <a:sym typeface="Archivo Narrow"/>
            </a:endParaRPr>
          </a:p>
          <a:p>
            <a:pPr marL="457200" indent="-368300" eaLnBrk="1" fontAlgn="auto" hangingPunct="1">
              <a:spcBef>
                <a:spcPct val="0"/>
              </a:spcBef>
              <a:buClrTx/>
              <a:tabLst>
                <a:tab pos="450850" algn="l"/>
              </a:tabLst>
              <a:defRPr/>
            </a:pPr>
            <a:r>
              <a:rPr lang="en-US" sz="1800" b="1" dirty="0">
                <a:ea typeface="Archivo Narrow"/>
                <a:sym typeface="Archivo Narrow"/>
              </a:rPr>
              <a:t>Joel B Koshy ( 2247218), Neil Manoj C ( 2247224), </a:t>
            </a:r>
            <a:r>
              <a:rPr lang="en-US" sz="1800" b="1" dirty="0" err="1">
                <a:ea typeface="Archivo Narrow"/>
                <a:sym typeface="Archivo Narrow"/>
              </a:rPr>
              <a:t>Advaith</a:t>
            </a:r>
            <a:r>
              <a:rPr lang="en-US" sz="1800" b="1" dirty="0">
                <a:ea typeface="Archivo Narrow"/>
                <a:sym typeface="Archivo Narrow"/>
              </a:rPr>
              <a:t> R Rajesh ( 2247204)</a:t>
            </a:r>
          </a:p>
          <a:p>
            <a:pPr marL="457200" indent="-368300" eaLnBrk="1" fontAlgn="auto" hangingPunct="1">
              <a:buClrTx/>
              <a:buFont typeface="Archivo Narrow"/>
              <a:buNone/>
              <a:defRPr/>
            </a:pPr>
            <a:endParaRPr lang="en-US" sz="1800" dirty="0">
              <a:ea typeface="DejaVu Sans" charset="0"/>
              <a:sym typeface="Archivo Narrow"/>
            </a:endParaRPr>
          </a:p>
          <a:p>
            <a:pPr marL="457200" indent="-368300" eaLnBrk="1" fontAlgn="auto" hangingPunct="1">
              <a:buClrTx/>
              <a:buFont typeface="Archivo Narrow"/>
              <a:buNone/>
              <a:defRPr/>
            </a:pPr>
            <a:r>
              <a:rPr lang="en-US" sz="1800" dirty="0">
                <a:ea typeface="DejaVu Sans" charset="0"/>
                <a:sym typeface="Archivo Narrow"/>
              </a:rPr>
              <a:t>Project  Guide </a:t>
            </a:r>
          </a:p>
          <a:p>
            <a:pPr marL="457200" indent="-368300" eaLnBrk="1" fontAlgn="auto" hangingPunct="1">
              <a:buClrTx/>
              <a:buFont typeface="Archivo Narrow"/>
              <a:buNone/>
              <a:defRPr/>
            </a:pPr>
            <a:r>
              <a:rPr lang="en-US" sz="1800" b="1" dirty="0">
                <a:ea typeface="Archivo Narrow"/>
                <a:sym typeface="Archivo Narrow"/>
              </a:rPr>
              <a:t>Dr. Rajesh </a:t>
            </a:r>
            <a:r>
              <a:rPr lang="en-US" sz="1800" b="1" dirty="0" err="1">
                <a:ea typeface="Archivo Narrow"/>
                <a:sym typeface="Archivo Narrow"/>
              </a:rPr>
              <a:t>Kanna</a:t>
            </a:r>
            <a:endParaRPr lang="en-US" sz="1800" b="1" dirty="0">
              <a:ea typeface="Archivo Narrow"/>
              <a:sym typeface="Archivo Narrow"/>
            </a:endParaRPr>
          </a:p>
          <a:p>
            <a:pPr marL="457200" indent="-368300" eaLnBrk="1" fontAlgn="auto" hangingPunct="1">
              <a:buClrTx/>
              <a:buFont typeface="Archivo Narrow"/>
              <a:buNone/>
              <a:defRPr/>
            </a:pPr>
            <a:endParaRPr lang="en-US" sz="2400" b="1" dirty="0">
              <a:ea typeface="Archivo Narrow"/>
              <a:sym typeface="Archivo Narrow"/>
            </a:endParaRPr>
          </a:p>
          <a:p>
            <a:pPr marL="0" indent="0" eaLnBrk="1" fontAlgn="auto" hangingPunct="1">
              <a:spcBef>
                <a:spcPct val="0"/>
              </a:spcBef>
              <a:buSzTx/>
              <a:buFont typeface="Archivo Narrow"/>
              <a:buNone/>
              <a:defRPr/>
            </a:pPr>
            <a:r>
              <a:rPr lang="en-GB" sz="1800" dirty="0">
                <a:solidFill>
                  <a:schemeClr val="tx1"/>
                </a:solidFill>
                <a:ea typeface="Archivo Narrow"/>
                <a:sym typeface="Georgia" panose="02040502050405020303" pitchFamily="18" charset="0"/>
              </a:rPr>
              <a:t>Department of Computer Science</a:t>
            </a:r>
          </a:p>
          <a:p>
            <a:pPr marL="457200" indent="-368300" eaLnBrk="1" fontAlgn="auto" hangingPunct="1">
              <a:lnSpc>
                <a:spcPct val="80000"/>
              </a:lnSpc>
              <a:buFont typeface="Archivo Narrow"/>
              <a:buNone/>
              <a:defRPr/>
            </a:pPr>
            <a:r>
              <a:rPr lang="en-US" sz="1800" dirty="0">
                <a:solidFill>
                  <a:schemeClr val="tx1"/>
                </a:solidFill>
                <a:ea typeface="Archivo Narrow"/>
                <a:sym typeface="Archivo Narrow"/>
              </a:rPr>
              <a:t>CHRIST(Deemed to be University), Bengaluru-29</a:t>
            </a:r>
          </a:p>
          <a:p>
            <a:pPr marL="457200" indent="-368300" eaLnBrk="1" fontAlgn="auto" hangingPunct="1">
              <a:buClrTx/>
              <a:buFont typeface="Archivo Narrow"/>
              <a:buNone/>
              <a:defRPr/>
            </a:pPr>
            <a:endParaRPr lang="en-IN" sz="1800" dirty="0">
              <a:ea typeface="Archivo Narrow"/>
              <a:sym typeface="Archivo Narrow"/>
            </a:endParaRPr>
          </a:p>
          <a:p>
            <a:pPr marL="0" indent="0" eaLnBrk="1" fontAlgn="auto" hangingPunct="1">
              <a:buFont typeface="Archivo Narrow"/>
              <a:buNone/>
              <a:defRPr/>
            </a:pPr>
            <a:endParaRPr dirty="0">
              <a:latin typeface="Archivo Narrow"/>
              <a:ea typeface="Archivo Narrow"/>
              <a:cs typeface="Archivo Narrow"/>
              <a:sym typeface="Archivo Narrow"/>
            </a:endParaRPr>
          </a:p>
        </p:txBody>
      </p:sp>
    </p:spTree>
    <p:extLst>
      <p:ext uri="{BB962C8B-B14F-4D97-AF65-F5344CB8AC3E}">
        <p14:creationId xmlns:p14="http://schemas.microsoft.com/office/powerpoint/2010/main" val="3076247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 Proposed Solution Architecture</a:t>
            </a:r>
          </a:p>
        </p:txBody>
      </p:sp>
      <p:sp>
        <p:nvSpPr>
          <p:cNvPr id="4" name="Slide Number Placeholder 3"/>
          <p:cNvSpPr>
            <a:spLocks noGrp="1"/>
          </p:cNvSpPr>
          <p:nvPr>
            <p:ph type="sldNum" idx="10"/>
          </p:nvPr>
        </p:nvSpPr>
        <p:spPr/>
        <p:txBody>
          <a:bodyPr/>
          <a:lstStyle/>
          <a:p>
            <a:pPr>
              <a:defRPr/>
            </a:pPr>
            <a:fld id="{9D2B33C2-A734-4AB5-AC6D-A69A02FE3E9B}" type="slidenum">
              <a:rPr lang="en-GB" altLang="en-US" smtClean="0"/>
              <a:pPr>
                <a:defRPr/>
              </a:pPr>
              <a:t>10</a:t>
            </a:fld>
            <a:endParaRPr lang="en-US" altLang="en-US"/>
          </a:p>
        </p:txBody>
      </p:sp>
      <p:pic>
        <p:nvPicPr>
          <p:cNvPr id="6" name="Picture 5">
            <a:extLst>
              <a:ext uri="{FF2B5EF4-FFF2-40B4-BE49-F238E27FC236}">
                <a16:creationId xmlns:a16="http://schemas.microsoft.com/office/drawing/2014/main" id="{753DF53B-01B0-3315-08C1-D83344D42E70}"/>
              </a:ext>
            </a:extLst>
          </p:cNvPr>
          <p:cNvPicPr>
            <a:picLocks noChangeAspect="1"/>
          </p:cNvPicPr>
          <p:nvPr/>
        </p:nvPicPr>
        <p:blipFill>
          <a:blip r:embed="rId2"/>
          <a:stretch>
            <a:fillRect/>
          </a:stretch>
        </p:blipFill>
        <p:spPr>
          <a:xfrm>
            <a:off x="1043608" y="1331036"/>
            <a:ext cx="5544616" cy="442396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sz="2400" b="1" dirty="0"/>
              <a:t>Software &amp; Hardware Requirements</a:t>
            </a:r>
            <a:endParaRPr lang="en-US" sz="2400" dirty="0"/>
          </a:p>
        </p:txBody>
      </p:sp>
      <p:sp>
        <p:nvSpPr>
          <p:cNvPr id="3" name="Text Placeholder 2"/>
          <p:cNvSpPr>
            <a:spLocks noGrp="1"/>
          </p:cNvSpPr>
          <p:nvPr>
            <p:ph type="body" idx="1"/>
          </p:nvPr>
        </p:nvSpPr>
        <p:spPr/>
        <p:txBody>
          <a:bodyPr/>
          <a:lstStyle/>
          <a:p>
            <a:r>
              <a:rPr lang="en-GB" sz="1800" dirty="0"/>
              <a:t>Web App: Requires microphone access and sufficient processing power for real-time speech recognition on various devices.</a:t>
            </a:r>
          </a:p>
          <a:p>
            <a:endParaRPr lang="en-GB" sz="1800" dirty="0"/>
          </a:p>
          <a:p>
            <a:r>
              <a:rPr lang="en-GB" sz="1800" dirty="0"/>
              <a:t>Server: Needs ample processing power, storage, and memory for efficient data management, running on a secure OS, and utilizing technologies like Python, Flask, or Node.js for the web interface.</a:t>
            </a:r>
          </a:p>
          <a:p>
            <a:endParaRPr lang="en-GB" sz="1800" dirty="0"/>
          </a:p>
          <a:p>
            <a:r>
              <a:rPr lang="en-GB" sz="1800" dirty="0"/>
              <a:t>Database: Utilizes a relational database system (RDBMS) like </a:t>
            </a:r>
            <a:r>
              <a:rPr lang="en-GB" sz="1800" dirty="0" err="1"/>
              <a:t>MySQL</a:t>
            </a:r>
            <a:r>
              <a:rPr lang="en-GB" sz="1800" dirty="0"/>
              <a:t> or </a:t>
            </a:r>
            <a:r>
              <a:rPr lang="en-GB" sz="1800" dirty="0" err="1"/>
              <a:t>PostgreSQL</a:t>
            </a:r>
            <a:r>
              <a:rPr lang="en-GB" sz="1800" dirty="0"/>
              <a:t> for data storage.</a:t>
            </a:r>
          </a:p>
          <a:p>
            <a:endParaRPr lang="en-GB" sz="1800" dirty="0"/>
          </a:p>
          <a:p>
            <a:r>
              <a:rPr lang="en-GB" sz="1800" dirty="0"/>
              <a:t>Speech Recognition Models: Integrates various speech recognition models into the system.</a:t>
            </a:r>
          </a:p>
          <a:p>
            <a:endParaRPr lang="en-GB" sz="1800" dirty="0"/>
          </a:p>
          <a:p>
            <a:r>
              <a:rPr lang="en-GB" sz="1800" dirty="0"/>
              <a:t>Internet Connectivity: Depends on a stable internet connection for real-time communication between devices and the server.</a:t>
            </a:r>
            <a:endParaRPr lang="en-US" sz="1800" dirty="0"/>
          </a:p>
        </p:txBody>
      </p:sp>
      <p:sp>
        <p:nvSpPr>
          <p:cNvPr id="4" name="Slide Number Placeholder 3"/>
          <p:cNvSpPr>
            <a:spLocks noGrp="1"/>
          </p:cNvSpPr>
          <p:nvPr>
            <p:ph type="sldNum" idx="10"/>
          </p:nvPr>
        </p:nvSpPr>
        <p:spPr/>
        <p:txBody>
          <a:bodyPr/>
          <a:lstStyle/>
          <a:p>
            <a:pPr>
              <a:defRPr/>
            </a:pPr>
            <a:fld id="{9D2B33C2-A734-4AB5-AC6D-A69A02FE3E9B}" type="slidenum">
              <a:rPr lang="en-GB" altLang="en-US" smtClean="0"/>
              <a:pPr>
                <a:defRPr/>
              </a:pPr>
              <a:t>11</a:t>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Feasibility Analysis</a:t>
            </a:r>
          </a:p>
        </p:txBody>
      </p:sp>
      <p:sp>
        <p:nvSpPr>
          <p:cNvPr id="3" name="Text Placeholder 2"/>
          <p:cNvSpPr>
            <a:spLocks noGrp="1"/>
          </p:cNvSpPr>
          <p:nvPr>
            <p:ph type="body" idx="1"/>
          </p:nvPr>
        </p:nvSpPr>
        <p:spPr/>
        <p:txBody>
          <a:bodyPr/>
          <a:lstStyle/>
          <a:p>
            <a:r>
              <a:rPr lang="en-GB" sz="2000" dirty="0"/>
              <a:t>Time Feasibility: The project's development timeline is estimated at 2-3 months, including testing and refinement.</a:t>
            </a:r>
          </a:p>
          <a:p>
            <a:endParaRPr lang="en-GB" sz="2000" dirty="0"/>
          </a:p>
          <a:p>
            <a:r>
              <a:rPr lang="en-GB" sz="2000" dirty="0"/>
              <a:t>Cost Feasibility: Expenses include development tools, salaries, potential hardware costs, and ongoing maintenance.</a:t>
            </a:r>
          </a:p>
          <a:p>
            <a:endParaRPr lang="en-GB" sz="2000" dirty="0"/>
          </a:p>
          <a:p>
            <a:r>
              <a:rPr lang="en-GB" sz="2000" dirty="0"/>
              <a:t>Technical Feasibility: Evaluate speech recognition libraries, ensure scalability, and prioritize data security. The integration challenges with the cloud environment.</a:t>
            </a:r>
          </a:p>
          <a:p>
            <a:endParaRPr lang="en-GB" sz="2000" dirty="0"/>
          </a:p>
          <a:p>
            <a:r>
              <a:rPr lang="en-GB" sz="2000" dirty="0"/>
              <a:t>Implementation Issues: Address data privacy compliance, provide user training, and ensure device compatibility.</a:t>
            </a:r>
          </a:p>
          <a:p>
            <a:endParaRPr lang="en-US" dirty="0"/>
          </a:p>
        </p:txBody>
      </p:sp>
      <p:sp>
        <p:nvSpPr>
          <p:cNvPr id="4" name="Slide Number Placeholder 3"/>
          <p:cNvSpPr>
            <a:spLocks noGrp="1"/>
          </p:cNvSpPr>
          <p:nvPr>
            <p:ph type="sldNum" idx="10"/>
          </p:nvPr>
        </p:nvSpPr>
        <p:spPr/>
        <p:txBody>
          <a:bodyPr/>
          <a:lstStyle/>
          <a:p>
            <a:pPr>
              <a:defRPr/>
            </a:pPr>
            <a:fld id="{9D2B33C2-A734-4AB5-AC6D-A69A02FE3E9B}" type="slidenum">
              <a:rPr lang="en-GB" altLang="en-US" smtClean="0"/>
              <a:pPr>
                <a:defRPr/>
              </a:pPr>
              <a:t>12</a:t>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GB" sz="2400" dirty="0"/>
              <a:t>Resource Feasibility: Secure a skilled workforce and necessary hardware and software resources.</a:t>
            </a:r>
          </a:p>
          <a:p>
            <a:endParaRPr lang="en-GB" sz="2400" dirty="0"/>
          </a:p>
          <a:p>
            <a:r>
              <a:rPr lang="en-GB" sz="2400" dirty="0"/>
              <a:t>Operational Feasibility: Assess user acceptance and consider integration with existing systems.</a:t>
            </a:r>
          </a:p>
          <a:p>
            <a:endParaRPr lang="en-GB" sz="2400" dirty="0"/>
          </a:p>
          <a:p>
            <a:r>
              <a:rPr lang="en-GB" sz="2400" dirty="0"/>
              <a:t>Risk Analysis: Identify potential risks and develop mitigation strategies for technical, security, and scheduling challenges.</a:t>
            </a:r>
          </a:p>
          <a:p>
            <a:endParaRPr lang="en-US" dirty="0"/>
          </a:p>
        </p:txBody>
      </p:sp>
      <p:sp>
        <p:nvSpPr>
          <p:cNvPr id="4" name="Slide Number Placeholder 3"/>
          <p:cNvSpPr>
            <a:spLocks noGrp="1"/>
          </p:cNvSpPr>
          <p:nvPr>
            <p:ph type="sldNum" idx="10"/>
          </p:nvPr>
        </p:nvSpPr>
        <p:spPr/>
        <p:txBody>
          <a:bodyPr/>
          <a:lstStyle/>
          <a:p>
            <a:pPr>
              <a:defRPr/>
            </a:pPr>
            <a:fld id="{9D2B33C2-A734-4AB5-AC6D-A69A02FE3E9B}" type="slidenum">
              <a:rPr lang="en-GB" altLang="en-US" smtClean="0"/>
              <a:pPr>
                <a:defRPr/>
              </a:pPr>
              <a:t>13</a:t>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t>Benefits of Proposed System</a:t>
            </a:r>
            <a:endParaRPr lang="en-US" sz="2400" dirty="0"/>
          </a:p>
        </p:txBody>
      </p:sp>
      <p:sp>
        <p:nvSpPr>
          <p:cNvPr id="3" name="Text Placeholder 2"/>
          <p:cNvSpPr>
            <a:spLocks noGrp="1"/>
          </p:cNvSpPr>
          <p:nvPr>
            <p:ph type="body" idx="1"/>
          </p:nvPr>
        </p:nvSpPr>
        <p:spPr>
          <a:xfrm>
            <a:off x="311700" y="1151400"/>
            <a:ext cx="8520600" cy="4555200"/>
          </a:xfrm>
        </p:spPr>
        <p:txBody>
          <a:bodyPr/>
          <a:lstStyle/>
          <a:p>
            <a:r>
              <a:rPr lang="en-US" b="1" dirty="0"/>
              <a:t>Advanced Emotion Analysis:</a:t>
            </a:r>
            <a:endParaRPr lang="en-US" dirty="0"/>
          </a:p>
          <a:p>
            <a:pPr lvl="1"/>
            <a:r>
              <a:rPr lang="en-US" b="1" dirty="0"/>
              <a:t>Benefit:</a:t>
            </a:r>
            <a:r>
              <a:rPr lang="en-US" dirty="0"/>
              <a:t> Improved understanding of user emotions.</a:t>
            </a:r>
          </a:p>
          <a:p>
            <a:pPr lvl="1"/>
            <a:r>
              <a:rPr lang="en-US" b="1" dirty="0"/>
              <a:t>Explanation:</a:t>
            </a:r>
            <a:r>
              <a:rPr lang="en-US" dirty="0"/>
              <a:t> Enhanced emotion analysis allows for more nuanced and accurate responses, ensuring a deeper level of empathy and support.</a:t>
            </a:r>
          </a:p>
          <a:p>
            <a:r>
              <a:rPr lang="en-US" b="1" dirty="0"/>
              <a:t>Expanded Language Support:</a:t>
            </a:r>
            <a:endParaRPr lang="en-US" dirty="0"/>
          </a:p>
          <a:p>
            <a:pPr lvl="1"/>
            <a:r>
              <a:rPr lang="en-US" b="1" dirty="0"/>
              <a:t>Benefit:</a:t>
            </a:r>
            <a:r>
              <a:rPr lang="en-US" dirty="0"/>
              <a:t> Inclusivity for a diverse user base.</a:t>
            </a:r>
          </a:p>
          <a:p>
            <a:pPr lvl="1"/>
            <a:r>
              <a:rPr lang="en-US" b="1" dirty="0"/>
              <a:t>Explanation:</a:t>
            </a:r>
            <a:r>
              <a:rPr lang="en-US" dirty="0"/>
              <a:t> By supporting a broader range of languages and dialects, </a:t>
            </a:r>
            <a:r>
              <a:rPr lang="en-US" dirty="0" err="1"/>
              <a:t>Calor</a:t>
            </a:r>
            <a:r>
              <a:rPr lang="en-US" dirty="0"/>
              <a:t> becomes more accessible to individuals from various linguistic backgrounds.</a:t>
            </a:r>
          </a:p>
          <a:p>
            <a:r>
              <a:rPr lang="en-US" b="1" dirty="0"/>
              <a:t>Multimodal Input Integration:</a:t>
            </a:r>
            <a:endParaRPr lang="en-US" dirty="0"/>
          </a:p>
          <a:p>
            <a:pPr lvl="1"/>
            <a:r>
              <a:rPr lang="en-US" b="1" dirty="0"/>
              <a:t>Benefit:</a:t>
            </a:r>
            <a:r>
              <a:rPr lang="en-US" dirty="0"/>
              <a:t> Increased flexibility in communication.</a:t>
            </a:r>
          </a:p>
          <a:p>
            <a:pPr lvl="1"/>
            <a:r>
              <a:rPr lang="en-US" b="1" dirty="0"/>
              <a:t>Explanation:</a:t>
            </a:r>
            <a:r>
              <a:rPr lang="en-US" dirty="0"/>
              <a:t> Allowing users to express themselves through various forms, including text, images, or emojis, enhances the user's ability to convey emotions and experiences.</a:t>
            </a:r>
          </a:p>
          <a:p>
            <a:r>
              <a:rPr lang="en-US" b="1" dirty="0"/>
              <a:t>Personalized User Profiles:</a:t>
            </a:r>
            <a:endParaRPr lang="en-US" dirty="0"/>
          </a:p>
          <a:p>
            <a:pPr lvl="1"/>
            <a:r>
              <a:rPr lang="en-US" b="1" dirty="0"/>
              <a:t>Benefit:</a:t>
            </a:r>
            <a:r>
              <a:rPr lang="en-US" dirty="0"/>
              <a:t> Tailored therapy experiences.</a:t>
            </a:r>
          </a:p>
          <a:p>
            <a:pPr lvl="1"/>
            <a:r>
              <a:rPr lang="en-US" b="1" dirty="0"/>
              <a:t>Explanation:</a:t>
            </a:r>
            <a:r>
              <a:rPr lang="en-US" dirty="0"/>
              <a:t> User profiles help customize responses based on individual preferences, history, and specific areas of concern, leading to more personalized and effective interactions.</a:t>
            </a:r>
          </a:p>
          <a:p>
            <a:r>
              <a:rPr lang="en-US" b="1" dirty="0"/>
              <a:t>Real-Time Progress Tracking:</a:t>
            </a:r>
            <a:endParaRPr lang="en-US" dirty="0"/>
          </a:p>
          <a:p>
            <a:pPr lvl="1"/>
            <a:r>
              <a:rPr lang="en-US" b="1" dirty="0"/>
              <a:t>Benefit:</a:t>
            </a:r>
            <a:r>
              <a:rPr lang="en-US" dirty="0"/>
              <a:t> Empowering users through self-awareness.</a:t>
            </a:r>
          </a:p>
          <a:p>
            <a:pPr lvl="1"/>
            <a:r>
              <a:rPr lang="en-US" b="1" dirty="0"/>
              <a:t>Explanation:</a:t>
            </a:r>
            <a:r>
              <a:rPr lang="en-US" dirty="0"/>
              <a:t> Providing real-time feedback and progress tracking enables users to actively participate in their mental health journey and celebrate achievements.</a:t>
            </a:r>
          </a:p>
        </p:txBody>
      </p:sp>
      <p:sp>
        <p:nvSpPr>
          <p:cNvPr id="4" name="Slide Number Placeholder 3"/>
          <p:cNvSpPr>
            <a:spLocks noGrp="1"/>
          </p:cNvSpPr>
          <p:nvPr>
            <p:ph type="sldNum" idx="10"/>
          </p:nvPr>
        </p:nvSpPr>
        <p:spPr/>
        <p:txBody>
          <a:bodyPr/>
          <a:lstStyle/>
          <a:p>
            <a:pPr>
              <a:defRPr/>
            </a:pPr>
            <a:fld id="{9D2B33C2-A734-4AB5-AC6D-A69A02FE3E9B}" type="slidenum">
              <a:rPr lang="en-GB" altLang="en-US" smtClean="0"/>
              <a:pPr>
                <a:defRPr/>
              </a:pPr>
              <a:t>14</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Anticipated Outcomes</a:t>
            </a:r>
            <a:endParaRPr lang="en-US" sz="2800" dirty="0"/>
          </a:p>
        </p:txBody>
      </p:sp>
      <p:sp>
        <p:nvSpPr>
          <p:cNvPr id="3" name="Text Placeholder 2"/>
          <p:cNvSpPr>
            <a:spLocks noGrp="1"/>
          </p:cNvSpPr>
          <p:nvPr>
            <p:ph type="body" idx="1"/>
          </p:nvPr>
        </p:nvSpPr>
        <p:spPr>
          <a:xfrm>
            <a:off x="311700" y="1356867"/>
            <a:ext cx="8520600" cy="4555200"/>
          </a:xfrm>
        </p:spPr>
        <p:txBody>
          <a:bodyPr/>
          <a:lstStyle/>
          <a:p>
            <a:br>
              <a:rPr lang="en-GB" sz="2000" dirty="0"/>
            </a:br>
            <a:r>
              <a:rPr lang="en-GB" sz="2000" dirty="0"/>
              <a:t>Enhanced Report Making: to improve report accuracy and efficiency by utilizing speech recognition technology.</a:t>
            </a:r>
          </a:p>
          <a:p>
            <a:pPr marL="88900" indent="0">
              <a:buNone/>
            </a:pPr>
            <a:endParaRPr lang="en-GB" sz="2000" dirty="0"/>
          </a:p>
          <a:p>
            <a:r>
              <a:rPr lang="en-GB" sz="2000" dirty="0"/>
              <a:t>Time and Resource Savings: The system is expected to save valuable instructional time and reduce administrative overhead, leading to cost savings for educational institutions. These resources can be reinvested to enhance the quality of education, ultimately improving the learning experience for students.</a:t>
            </a:r>
          </a:p>
          <a:p>
            <a:pPr marL="88900" indent="0">
              <a:buNone/>
            </a:pPr>
            <a:endParaRPr lang="en-GB" sz="2000" dirty="0"/>
          </a:p>
          <a:p>
            <a:endParaRPr lang="en-GB" sz="2000" dirty="0"/>
          </a:p>
          <a:p>
            <a:endParaRPr lang="en-US" sz="1200" dirty="0"/>
          </a:p>
        </p:txBody>
      </p:sp>
      <p:sp>
        <p:nvSpPr>
          <p:cNvPr id="4" name="Slide Number Placeholder 3"/>
          <p:cNvSpPr>
            <a:spLocks noGrp="1"/>
          </p:cNvSpPr>
          <p:nvPr>
            <p:ph type="sldNum" idx="10"/>
          </p:nvPr>
        </p:nvSpPr>
        <p:spPr/>
        <p:txBody>
          <a:bodyPr/>
          <a:lstStyle/>
          <a:p>
            <a:pPr>
              <a:defRPr/>
            </a:pPr>
            <a:fld id="{9D2B33C2-A734-4AB5-AC6D-A69A02FE3E9B}" type="slidenum">
              <a:rPr lang="en-GB" altLang="en-US" smtClean="0"/>
              <a:pPr>
                <a:defRPr/>
              </a:pPr>
              <a:t>15</a:t>
            </a:fld>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Plan of Work</a:t>
            </a:r>
            <a:endParaRPr lang="en-US" sz="2800" dirty="0"/>
          </a:p>
        </p:txBody>
      </p:sp>
      <p:sp>
        <p:nvSpPr>
          <p:cNvPr id="3" name="Text Placeholder 2"/>
          <p:cNvSpPr>
            <a:spLocks noGrp="1"/>
          </p:cNvSpPr>
          <p:nvPr>
            <p:ph type="body" idx="1"/>
          </p:nvPr>
        </p:nvSpPr>
        <p:spPr/>
        <p:txBody>
          <a:bodyPr/>
          <a:lstStyle/>
          <a:p>
            <a:r>
              <a:rPr lang="en-GB" sz="1800" dirty="0"/>
              <a:t>Project Initiation: Define scope, objectives, and stakeholders, establish a project team, and set up communication channels and documentation procedures.</a:t>
            </a:r>
          </a:p>
          <a:p>
            <a:endParaRPr lang="en-GB" sz="1800" dirty="0"/>
          </a:p>
          <a:p>
            <a:r>
              <a:rPr lang="en-GB" sz="1800" dirty="0"/>
              <a:t>Requirement Analysis: Collaborate with educators, assess feasibility, and define detailed system requirements, both functional and non-functional.</a:t>
            </a:r>
          </a:p>
          <a:p>
            <a:endParaRPr lang="en-GB" sz="1800" dirty="0"/>
          </a:p>
          <a:p>
            <a:r>
              <a:rPr lang="en-GB" sz="1800" dirty="0"/>
              <a:t>System Design: Create system architecture, wireframes, and security plans with scalability in mind.</a:t>
            </a:r>
          </a:p>
          <a:p>
            <a:endParaRPr lang="en-GB" sz="1800" dirty="0"/>
          </a:p>
          <a:p>
            <a:r>
              <a:rPr lang="en-GB" sz="1800" dirty="0"/>
              <a:t>Development and Testing: Build the mobile app, integrate facial recognition, and conduct thorough testing to ensure reliability.</a:t>
            </a:r>
          </a:p>
          <a:p>
            <a:endParaRPr lang="en-GB" sz="1800" dirty="0"/>
          </a:p>
          <a:p>
            <a:r>
              <a:rPr lang="en-GB" sz="1800" dirty="0"/>
              <a:t>Deployment: Securely deploy the system, configure user access, and provide training and support.</a:t>
            </a:r>
          </a:p>
          <a:p>
            <a:r>
              <a:rPr lang="en-GB" sz="1800" dirty="0"/>
              <a:t>Monitoring and Maintenance: Continuously monitor performance, security, and data integrity, addressing user feedback and performing updates as necessary.</a:t>
            </a:r>
            <a:endParaRPr lang="en-US" sz="1800" dirty="0"/>
          </a:p>
        </p:txBody>
      </p:sp>
      <p:sp>
        <p:nvSpPr>
          <p:cNvPr id="4" name="Slide Number Placeholder 3"/>
          <p:cNvSpPr>
            <a:spLocks noGrp="1"/>
          </p:cNvSpPr>
          <p:nvPr>
            <p:ph type="sldNum" idx="10"/>
          </p:nvPr>
        </p:nvSpPr>
        <p:spPr/>
        <p:txBody>
          <a:bodyPr/>
          <a:lstStyle/>
          <a:p>
            <a:pPr>
              <a:defRPr/>
            </a:pPr>
            <a:fld id="{9D2B33C2-A734-4AB5-AC6D-A69A02FE3E9B}" type="slidenum">
              <a:rPr lang="en-GB" altLang="en-US" smtClean="0"/>
              <a:pPr>
                <a:defRPr/>
              </a:pPr>
              <a:t>16</a:t>
            </a:fld>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t>References</a:t>
            </a:r>
            <a:endParaRPr lang="en-US" sz="3200" dirty="0"/>
          </a:p>
        </p:txBody>
      </p:sp>
      <p:sp>
        <p:nvSpPr>
          <p:cNvPr id="3" name="Text Placeholder 2"/>
          <p:cNvSpPr>
            <a:spLocks noGrp="1"/>
          </p:cNvSpPr>
          <p:nvPr>
            <p:ph type="body" idx="1"/>
          </p:nvPr>
        </p:nvSpPr>
        <p:spPr/>
        <p:txBody>
          <a:bodyPr/>
          <a:lstStyle/>
          <a:p>
            <a:r>
              <a:rPr lang="en-US" b="1" i="0" dirty="0">
                <a:solidFill>
                  <a:srgbClr val="242424"/>
                </a:solidFill>
                <a:effectLst/>
                <a:latin typeface="sohne"/>
              </a:rPr>
              <a:t>Introduction to Automatic Speech Recognition – Zahra Ahmad</a:t>
            </a:r>
          </a:p>
          <a:p>
            <a:pPr marL="88900" indent="0">
              <a:buNone/>
            </a:pPr>
            <a:endParaRPr lang="en-US" b="1" dirty="0">
              <a:solidFill>
                <a:srgbClr val="242424"/>
              </a:solidFill>
              <a:latin typeface="sohne"/>
            </a:endParaRPr>
          </a:p>
          <a:p>
            <a:r>
              <a:rPr lang="en-US" b="1" i="0" dirty="0">
                <a:solidFill>
                  <a:srgbClr val="242424"/>
                </a:solidFill>
                <a:effectLst/>
                <a:latin typeface="sohne"/>
              </a:rPr>
              <a:t>Audio Deep Learning Made Simple: Automatic Speech Recognition (ASR), How it Works</a:t>
            </a:r>
            <a:r>
              <a:rPr lang="en-US" b="1" dirty="0">
                <a:solidFill>
                  <a:srgbClr val="242424"/>
                </a:solidFill>
                <a:latin typeface="sohne"/>
              </a:rPr>
              <a:t> – Ketan Doshi</a:t>
            </a:r>
          </a:p>
          <a:p>
            <a:endParaRPr lang="en-US" b="1" i="0" dirty="0">
              <a:solidFill>
                <a:srgbClr val="242424"/>
              </a:solidFill>
              <a:effectLst/>
              <a:latin typeface="sohne"/>
            </a:endParaRPr>
          </a:p>
          <a:p>
            <a:r>
              <a:rPr lang="en-US" b="1" i="0" u="none" strike="noStrike" dirty="0" err="1">
                <a:solidFill>
                  <a:srgbClr val="337AB7"/>
                </a:solidFill>
                <a:effectLst/>
                <a:latin typeface="Helvetica Neue"/>
                <a:hlinkClick r:id="rId2"/>
              </a:rPr>
              <a:t>BottleSum</a:t>
            </a:r>
            <a:r>
              <a:rPr lang="en-US" b="1" i="0" u="none" strike="noStrike" dirty="0">
                <a:solidFill>
                  <a:srgbClr val="337AB7"/>
                </a:solidFill>
                <a:effectLst/>
                <a:latin typeface="Helvetica Neue"/>
                <a:hlinkClick r:id="rId2"/>
              </a:rPr>
              <a:t>: Unsupervised and Self-supervised Sentence Summarization using the Information Bottleneck Principle</a:t>
            </a:r>
            <a:r>
              <a:rPr lang="en-US" b="1" u="none" strike="noStrike" dirty="0">
                <a:solidFill>
                  <a:srgbClr val="242424"/>
                </a:solidFill>
                <a:latin typeface="sohne"/>
              </a:rPr>
              <a:t> - </a:t>
            </a:r>
            <a:r>
              <a:rPr lang="en-US" b="0" i="0" dirty="0">
                <a:solidFill>
                  <a:srgbClr val="333333"/>
                </a:solidFill>
                <a:effectLst/>
                <a:latin typeface="Helvetica Neue"/>
              </a:rPr>
              <a:t>Peter </a:t>
            </a:r>
            <a:r>
              <a:rPr lang="en-US" b="0" i="0" dirty="0" err="1">
                <a:solidFill>
                  <a:srgbClr val="333333"/>
                </a:solidFill>
                <a:effectLst/>
                <a:latin typeface="Helvetica Neue"/>
              </a:rPr>
              <a:t>West,Ari</a:t>
            </a:r>
            <a:r>
              <a:rPr lang="en-US" b="0" i="0" dirty="0">
                <a:solidFill>
                  <a:srgbClr val="333333"/>
                </a:solidFill>
                <a:effectLst/>
                <a:latin typeface="Helvetica Neue"/>
              </a:rPr>
              <a:t> </a:t>
            </a:r>
            <a:r>
              <a:rPr lang="en-US" b="0" i="0" dirty="0" err="1">
                <a:solidFill>
                  <a:srgbClr val="333333"/>
                </a:solidFill>
                <a:effectLst/>
                <a:latin typeface="Helvetica Neue"/>
              </a:rPr>
              <a:t>Holtzman,Jan</a:t>
            </a:r>
            <a:r>
              <a:rPr lang="en-US" b="0" i="0" dirty="0">
                <a:solidFill>
                  <a:srgbClr val="333333"/>
                </a:solidFill>
                <a:effectLst/>
                <a:latin typeface="Helvetica Neue"/>
              </a:rPr>
              <a:t> </a:t>
            </a:r>
            <a:r>
              <a:rPr lang="en-US" b="0" i="0" dirty="0" err="1">
                <a:solidFill>
                  <a:srgbClr val="333333"/>
                </a:solidFill>
                <a:effectLst/>
                <a:latin typeface="Helvetica Neue"/>
              </a:rPr>
              <a:t>Buys,Yejin</a:t>
            </a:r>
            <a:r>
              <a:rPr lang="en-US" b="0" i="0" dirty="0">
                <a:solidFill>
                  <a:srgbClr val="333333"/>
                </a:solidFill>
                <a:effectLst/>
                <a:latin typeface="Helvetica Neue"/>
              </a:rPr>
              <a:t> Choi</a:t>
            </a:r>
          </a:p>
          <a:p>
            <a:pPr marL="88900" indent="0">
              <a:buNone/>
            </a:pPr>
            <a:endParaRPr lang="en-US" b="1" dirty="0">
              <a:solidFill>
                <a:srgbClr val="242424"/>
              </a:solidFill>
              <a:latin typeface="sohne"/>
            </a:endParaRPr>
          </a:p>
          <a:p>
            <a:r>
              <a:rPr lang="en-US" b="1" i="0" u="none" strike="noStrike" dirty="0">
                <a:solidFill>
                  <a:srgbClr val="337AB7"/>
                </a:solidFill>
                <a:effectLst/>
                <a:latin typeface="Helvetica Neue"/>
                <a:hlinkClick r:id="rId3"/>
              </a:rPr>
              <a:t>Searching for Effective Neural Extractive Summarization: What Works and What's Next</a:t>
            </a:r>
            <a:r>
              <a:rPr lang="en-US" b="1" i="0" u="none" strike="noStrike" dirty="0">
                <a:solidFill>
                  <a:srgbClr val="337AB7"/>
                </a:solidFill>
                <a:effectLst/>
                <a:latin typeface="Helvetica Neue"/>
              </a:rPr>
              <a:t> - </a:t>
            </a:r>
            <a:r>
              <a:rPr lang="en-IN" b="0" i="0" dirty="0">
                <a:solidFill>
                  <a:srgbClr val="333333"/>
                </a:solidFill>
                <a:effectLst/>
                <a:latin typeface="Helvetica Neue"/>
              </a:rPr>
              <a:t>Ming </a:t>
            </a:r>
            <a:r>
              <a:rPr lang="en-IN" b="0" i="0" dirty="0" err="1">
                <a:solidFill>
                  <a:srgbClr val="333333"/>
                </a:solidFill>
                <a:effectLst/>
                <a:latin typeface="Helvetica Neue"/>
              </a:rPr>
              <a:t>Zhong,Pengfei</a:t>
            </a:r>
            <a:r>
              <a:rPr lang="en-IN" b="0" i="0" dirty="0">
                <a:solidFill>
                  <a:srgbClr val="333333"/>
                </a:solidFill>
                <a:effectLst/>
                <a:latin typeface="Helvetica Neue"/>
              </a:rPr>
              <a:t> </a:t>
            </a:r>
            <a:r>
              <a:rPr lang="en-IN" b="0" i="0" dirty="0" err="1">
                <a:solidFill>
                  <a:srgbClr val="333333"/>
                </a:solidFill>
                <a:effectLst/>
                <a:latin typeface="Helvetica Neue"/>
              </a:rPr>
              <a:t>Liu,Danqing</a:t>
            </a:r>
            <a:r>
              <a:rPr lang="en-IN" b="0" i="0" dirty="0">
                <a:solidFill>
                  <a:srgbClr val="333333"/>
                </a:solidFill>
                <a:effectLst/>
                <a:latin typeface="Helvetica Neue"/>
              </a:rPr>
              <a:t> </a:t>
            </a:r>
            <a:r>
              <a:rPr lang="en-IN" b="0" i="0" dirty="0" err="1">
                <a:solidFill>
                  <a:srgbClr val="333333"/>
                </a:solidFill>
                <a:effectLst/>
                <a:latin typeface="Helvetica Neue"/>
              </a:rPr>
              <a:t>Wang,Xipeng</a:t>
            </a:r>
            <a:r>
              <a:rPr lang="en-IN" b="0" i="0" dirty="0">
                <a:solidFill>
                  <a:srgbClr val="333333"/>
                </a:solidFill>
                <a:effectLst/>
                <a:latin typeface="Helvetica Neue"/>
              </a:rPr>
              <a:t> </a:t>
            </a:r>
            <a:r>
              <a:rPr lang="en-IN" b="0" i="0" dirty="0" err="1">
                <a:solidFill>
                  <a:srgbClr val="333333"/>
                </a:solidFill>
                <a:effectLst/>
                <a:latin typeface="Helvetica Neue"/>
              </a:rPr>
              <a:t>Qiu,Xuanjing</a:t>
            </a:r>
            <a:r>
              <a:rPr lang="en-IN" b="0" i="0" dirty="0">
                <a:solidFill>
                  <a:srgbClr val="333333"/>
                </a:solidFill>
                <a:effectLst/>
                <a:latin typeface="Helvetica Neue"/>
              </a:rPr>
              <a:t> Huang</a:t>
            </a:r>
            <a:endParaRPr lang="en-US" b="1" i="0" dirty="0">
              <a:solidFill>
                <a:srgbClr val="242424"/>
              </a:solidFill>
              <a:effectLst/>
              <a:latin typeface="sohne"/>
            </a:endParaRPr>
          </a:p>
        </p:txBody>
      </p:sp>
      <p:sp>
        <p:nvSpPr>
          <p:cNvPr id="4" name="Slide Number Placeholder 3"/>
          <p:cNvSpPr>
            <a:spLocks noGrp="1"/>
          </p:cNvSpPr>
          <p:nvPr>
            <p:ph type="sldNum" idx="10"/>
          </p:nvPr>
        </p:nvSpPr>
        <p:spPr/>
        <p:txBody>
          <a:bodyPr/>
          <a:lstStyle/>
          <a:p>
            <a:pPr>
              <a:defRPr/>
            </a:pPr>
            <a:fld id="{9D2B33C2-A734-4AB5-AC6D-A69A02FE3E9B}" type="slidenum">
              <a:rPr lang="en-GB" altLang="en-US" smtClean="0"/>
              <a:pPr>
                <a:defRPr/>
              </a:pPr>
              <a:t>17</a:t>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hape 111">
            <a:extLst>
              <a:ext uri="{FF2B5EF4-FFF2-40B4-BE49-F238E27FC236}">
                <a16:creationId xmlns:a16="http://schemas.microsoft.com/office/drawing/2014/main" id="{AAE81F9E-F3B6-4716-A6EF-32A61939406D}"/>
              </a:ext>
            </a:extLst>
          </p:cNvPr>
          <p:cNvSpPr txBox="1">
            <a:spLocks noGrp="1"/>
          </p:cNvSpPr>
          <p:nvPr>
            <p:ph type="ctrTitle"/>
          </p:nvPr>
        </p:nvSpPr>
        <p:spPr>
          <a:xfrm>
            <a:off x="413852" y="1340768"/>
            <a:ext cx="2473028" cy="1008496"/>
          </a:xfrm>
        </p:spPr>
        <p:txBody>
          <a:bodyPr/>
          <a:lstStyle/>
          <a:p>
            <a:pPr algn="l" eaLnBrk="1" hangingPunct="1">
              <a:spcBef>
                <a:spcPct val="0"/>
              </a:spcBef>
              <a:spcAft>
                <a:spcPct val="0"/>
              </a:spcAft>
              <a:buFont typeface="Archivo Narrow" charset="0"/>
              <a:buNone/>
            </a:pPr>
            <a:r>
              <a:rPr lang="en-IN" altLang="en-US" sz="2800" b="1" dirty="0">
                <a:cs typeface="Archivo Narrow" charset="0"/>
                <a:sym typeface="Archivo Narrow" charset="0"/>
              </a:rPr>
              <a:t>AGENDA</a:t>
            </a:r>
            <a:br>
              <a:rPr lang="en-IN" altLang="en-US" sz="2800" b="1" dirty="0">
                <a:cs typeface="Archivo Narrow" charset="0"/>
                <a:sym typeface="Archivo Narrow" charset="0"/>
              </a:rPr>
            </a:br>
            <a:r>
              <a:rPr lang="en-IN" altLang="en-US" sz="2800" b="1" dirty="0">
                <a:cs typeface="Archivo Narrow" charset="0"/>
                <a:sym typeface="Archivo Narrow" charset="0"/>
              </a:rPr>
              <a:t> </a:t>
            </a:r>
            <a:r>
              <a:rPr lang="en-US" altLang="en-US" b="1" dirty="0">
                <a:cs typeface="Archivo Narrow" charset="0"/>
                <a:sym typeface="Archivo Narrow" charset="0"/>
              </a:rPr>
              <a:t> </a:t>
            </a:r>
          </a:p>
        </p:txBody>
      </p:sp>
      <p:sp>
        <p:nvSpPr>
          <p:cNvPr id="112" name="Shape 112">
            <a:extLst>
              <a:ext uri="{FF2B5EF4-FFF2-40B4-BE49-F238E27FC236}">
                <a16:creationId xmlns:a16="http://schemas.microsoft.com/office/drawing/2014/main" id="{7B4673C7-AAAE-4C7F-9D8B-81DA3B075405}"/>
              </a:ext>
            </a:extLst>
          </p:cNvPr>
          <p:cNvSpPr txBox="1">
            <a:spLocks noGrp="1"/>
          </p:cNvSpPr>
          <p:nvPr>
            <p:ph type="subTitle" idx="1"/>
          </p:nvPr>
        </p:nvSpPr>
        <p:spPr>
          <a:xfrm>
            <a:off x="395536" y="1700808"/>
            <a:ext cx="7128792" cy="3960812"/>
          </a:xfrm>
        </p:spPr>
        <p:txBody>
          <a:bodyPr>
            <a:noAutofit/>
          </a:bodyPr>
          <a:lstStyle/>
          <a:p>
            <a:pPr algn="l" eaLnBrk="1" fontAlgn="auto" hangingPunct="1">
              <a:lnSpc>
                <a:spcPct val="150000"/>
              </a:lnSpc>
              <a:buSzPct val="100000"/>
              <a:buFont typeface="Arial" pitchFamily="34" charset="0"/>
              <a:buChar char="•"/>
              <a:defRPr/>
            </a:pPr>
            <a:r>
              <a:rPr lang="en-US" altLang="en-US" sz="2000" dirty="0">
                <a:sym typeface="Times New Roman"/>
              </a:rPr>
              <a:t>Introduction</a:t>
            </a:r>
          </a:p>
          <a:p>
            <a:pPr algn="l" eaLnBrk="1" fontAlgn="auto" hangingPunct="1">
              <a:lnSpc>
                <a:spcPct val="150000"/>
              </a:lnSpc>
              <a:buSzPct val="100000"/>
              <a:buFont typeface="Arial" pitchFamily="34" charset="0"/>
              <a:buChar char="•"/>
              <a:defRPr/>
            </a:pPr>
            <a:r>
              <a:rPr lang="en-US" altLang="en-US" sz="2000" dirty="0">
                <a:sym typeface="Times New Roman"/>
              </a:rPr>
              <a:t>Alignment with SDG Goals </a:t>
            </a:r>
          </a:p>
          <a:p>
            <a:pPr algn="l" eaLnBrk="1" fontAlgn="auto" hangingPunct="1">
              <a:lnSpc>
                <a:spcPct val="150000"/>
              </a:lnSpc>
              <a:buSzPct val="100000"/>
              <a:buFont typeface="Arial" pitchFamily="34" charset="0"/>
              <a:buChar char="•"/>
              <a:defRPr/>
            </a:pPr>
            <a:r>
              <a:rPr lang="en-US" altLang="en-US" sz="2000" dirty="0">
                <a:sym typeface="Times New Roman"/>
              </a:rPr>
              <a:t>Existing Systems</a:t>
            </a:r>
            <a:endParaRPr lang="en-US" altLang="en-US" sz="1200" dirty="0">
              <a:sym typeface="Times New Roman"/>
            </a:endParaRPr>
          </a:p>
          <a:p>
            <a:pPr algn="l" eaLnBrk="1" fontAlgn="auto" hangingPunct="1">
              <a:lnSpc>
                <a:spcPct val="150000"/>
              </a:lnSpc>
              <a:buSzPct val="100000"/>
              <a:buFont typeface="Arial" pitchFamily="34" charset="0"/>
              <a:buChar char="•"/>
              <a:defRPr/>
            </a:pPr>
            <a:r>
              <a:rPr lang="en-US" altLang="en-US" sz="2000" dirty="0">
                <a:sym typeface="Times New Roman"/>
              </a:rPr>
              <a:t>Proposed System</a:t>
            </a:r>
            <a:r>
              <a:rPr lang="en-US" altLang="en-US" sz="1200" dirty="0">
                <a:sym typeface="Times New Roman"/>
              </a:rPr>
              <a:t> </a:t>
            </a:r>
          </a:p>
          <a:p>
            <a:pPr algn="l" eaLnBrk="1" fontAlgn="auto" hangingPunct="1">
              <a:lnSpc>
                <a:spcPct val="150000"/>
              </a:lnSpc>
              <a:buSzPct val="100000"/>
              <a:buFont typeface="Arial" pitchFamily="34" charset="0"/>
              <a:buChar char="•"/>
              <a:defRPr/>
            </a:pPr>
            <a:r>
              <a:rPr lang="en-US" altLang="en-US" sz="2000" dirty="0">
                <a:sym typeface="Times New Roman"/>
              </a:rPr>
              <a:t>Feasibility Analysis</a:t>
            </a:r>
            <a:endParaRPr lang="en-US" altLang="en-US" sz="1200" dirty="0">
              <a:sym typeface="Times New Roman"/>
            </a:endParaRPr>
          </a:p>
          <a:p>
            <a:pPr algn="l" eaLnBrk="1" fontAlgn="auto" hangingPunct="1">
              <a:lnSpc>
                <a:spcPct val="150000"/>
              </a:lnSpc>
              <a:buSzPct val="100000"/>
              <a:buFont typeface="Arial" pitchFamily="34" charset="0"/>
              <a:buChar char="•"/>
              <a:defRPr/>
            </a:pPr>
            <a:r>
              <a:rPr lang="en-US" altLang="en-US" sz="2000" dirty="0">
                <a:sym typeface="Times New Roman"/>
              </a:rPr>
              <a:t>Benefits of Proposed </a:t>
            </a:r>
          </a:p>
          <a:p>
            <a:pPr algn="l" eaLnBrk="1" fontAlgn="auto" hangingPunct="1">
              <a:lnSpc>
                <a:spcPct val="150000"/>
              </a:lnSpc>
              <a:buSzPct val="100000"/>
              <a:buFont typeface="Arial" pitchFamily="34" charset="0"/>
              <a:buChar char="•"/>
              <a:defRPr/>
            </a:pPr>
            <a:r>
              <a:rPr lang="en-IN" sz="2000" dirty="0"/>
              <a:t>Anticipated Outcomes</a:t>
            </a:r>
            <a:endParaRPr lang="en-US" altLang="en-US" sz="2000" dirty="0">
              <a:sym typeface="Times New Roman"/>
            </a:endParaRPr>
          </a:p>
          <a:p>
            <a:pPr algn="l" eaLnBrk="1" fontAlgn="auto" hangingPunct="1">
              <a:lnSpc>
                <a:spcPct val="150000"/>
              </a:lnSpc>
              <a:buSzPct val="100000"/>
              <a:buFont typeface="Arial" pitchFamily="34" charset="0"/>
              <a:buChar char="•"/>
              <a:defRPr/>
            </a:pPr>
            <a:r>
              <a:rPr lang="en-US" altLang="en-US" sz="2000" dirty="0">
                <a:sym typeface="Times New Roman"/>
              </a:rPr>
              <a:t>Plan of Work </a:t>
            </a:r>
          </a:p>
          <a:p>
            <a:pPr algn="l" eaLnBrk="1" fontAlgn="auto" hangingPunct="1">
              <a:lnSpc>
                <a:spcPct val="150000"/>
              </a:lnSpc>
              <a:buSzPct val="100000"/>
              <a:buFont typeface="Arial" pitchFamily="34" charset="0"/>
              <a:buChar char="•"/>
              <a:defRPr/>
            </a:pPr>
            <a:r>
              <a:rPr lang="en-US" sz="2000" dirty="0">
                <a:ea typeface="DejaVu Sans" charset="0"/>
                <a:sym typeface="Times New Roman"/>
              </a:rPr>
              <a:t>References</a:t>
            </a:r>
          </a:p>
          <a:p>
            <a:pPr marL="0" indent="0" algn="l" eaLnBrk="1" fontAlgn="auto" hangingPunct="1">
              <a:buSzPct val="100000"/>
              <a:defRPr/>
            </a:pPr>
            <a:endParaRPr lang="en-US" sz="2000" dirty="0">
              <a:ea typeface="DejaVu Sans" charset="0"/>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71E0879D-7E21-4A23-9A8B-B479DC80AC32}"/>
              </a:ext>
            </a:extLst>
          </p:cNvPr>
          <p:cNvSpPr txBox="1">
            <a:spLocks noGrp="1"/>
          </p:cNvSpPr>
          <p:nvPr>
            <p:ph type="title"/>
          </p:nvPr>
        </p:nvSpPr>
        <p:spPr>
          <a:xfrm>
            <a:off x="311150" y="593725"/>
            <a:ext cx="8521700" cy="763588"/>
          </a:xfrm>
        </p:spPr>
        <p:txBody>
          <a:bodyPr/>
          <a:lstStyle/>
          <a:p>
            <a:pPr algn="ctr" eaLnBrk="1" hangingPunct="1">
              <a:spcBef>
                <a:spcPct val="0"/>
              </a:spcBef>
              <a:spcAft>
                <a:spcPct val="0"/>
              </a:spcAft>
            </a:pPr>
            <a:r>
              <a:rPr lang="en-IN" altLang="en-US" sz="2800" b="1" dirty="0">
                <a:cs typeface="Archivo Narrow" charset="0"/>
                <a:sym typeface="Archivo Narrow" charset="0"/>
              </a:rPr>
              <a:t>1.</a:t>
            </a:r>
            <a:r>
              <a:rPr lang="en-US" altLang="en-US" sz="2800" dirty="0">
                <a:latin typeface="Times New Roman"/>
                <a:cs typeface="Times New Roman"/>
                <a:sym typeface="Times New Roman"/>
              </a:rPr>
              <a:t> Introduction</a:t>
            </a:r>
            <a:endParaRPr lang="en-IN" altLang="en-US" sz="2800" b="1" dirty="0">
              <a:cs typeface="Archivo Narrow" charset="0"/>
              <a:sym typeface="Archivo Narrow" charset="0"/>
            </a:endParaRPr>
          </a:p>
        </p:txBody>
      </p:sp>
      <p:sp>
        <p:nvSpPr>
          <p:cNvPr id="43011" name="Text Placeholder 2">
            <a:extLst>
              <a:ext uri="{FF2B5EF4-FFF2-40B4-BE49-F238E27FC236}">
                <a16:creationId xmlns:a16="http://schemas.microsoft.com/office/drawing/2014/main" id="{3AD6D7C1-B9E5-44A7-B0FF-E89714B35297}"/>
              </a:ext>
            </a:extLst>
          </p:cNvPr>
          <p:cNvSpPr txBox="1">
            <a:spLocks noGrp="1"/>
          </p:cNvSpPr>
          <p:nvPr>
            <p:ph type="body" idx="1"/>
          </p:nvPr>
        </p:nvSpPr>
        <p:spPr>
          <a:xfrm>
            <a:off x="311150" y="1536700"/>
            <a:ext cx="8521700" cy="4554538"/>
          </a:xfrm>
        </p:spPr>
        <p:txBody>
          <a:bodyPr/>
          <a:lstStyle/>
          <a:p>
            <a:pPr marL="88900" indent="0" algn="just" eaLnBrk="1" hangingPunct="1">
              <a:lnSpc>
                <a:spcPct val="150000"/>
              </a:lnSpc>
              <a:spcBef>
                <a:spcPct val="0"/>
              </a:spcBef>
              <a:spcAft>
                <a:spcPct val="0"/>
              </a:spcAft>
              <a:buFont typeface="Arial" panose="020B0604020202020204" pitchFamily="34" charset="0"/>
              <a:buNone/>
            </a:pPr>
            <a:r>
              <a:rPr lang="en-US" altLang="en-US" sz="2400" dirty="0">
                <a:cs typeface="Archivo Narrow" charset="0"/>
                <a:sym typeface="Archivo Narrow" charset="0"/>
              </a:rPr>
              <a:t>.</a:t>
            </a:r>
            <a:endParaRPr lang="en-IN" altLang="en-US" sz="2200" dirty="0">
              <a:cs typeface="Archivo Narrow" charset="0"/>
              <a:sym typeface="Archivo Narrow" charset="0"/>
            </a:endParaRPr>
          </a:p>
        </p:txBody>
      </p:sp>
      <p:sp>
        <p:nvSpPr>
          <p:cNvPr id="2" name="Slide Number Placeholder 1">
            <a:extLst>
              <a:ext uri="{FF2B5EF4-FFF2-40B4-BE49-F238E27FC236}">
                <a16:creationId xmlns:a16="http://schemas.microsoft.com/office/drawing/2014/main" id="{E5AF1940-A243-4526-83EE-AF8D3FC0AFB8}"/>
              </a:ext>
            </a:extLst>
          </p:cNvPr>
          <p:cNvSpPr>
            <a:spLocks noGrp="1"/>
          </p:cNvSpPr>
          <p:nvPr>
            <p:ph type="sldNum" idx="10"/>
          </p:nvPr>
        </p:nvSpPr>
        <p:spPr/>
        <p:txBody>
          <a:bodyPr/>
          <a:lstStyle/>
          <a:p>
            <a:pPr>
              <a:defRPr/>
            </a:pPr>
            <a:fld id="{9D2B33C2-A734-4AB5-AC6D-A69A02FE3E9B}" type="slidenum">
              <a:rPr lang="en-GB" altLang="en-US" sz="1600" smtClean="0">
                <a:solidFill>
                  <a:schemeClr val="bg1"/>
                </a:solidFill>
                <a:latin typeface="Times New Roman" panose="02020603050405020304" pitchFamily="18" charset="0"/>
                <a:cs typeface="Times New Roman" panose="02020603050405020304" pitchFamily="18" charset="0"/>
              </a:rPr>
              <a:pPr>
                <a:defRPr/>
              </a:pPr>
              <a:t>3</a:t>
            </a:fld>
            <a:endParaRPr lang="en-US" altLang="en-US" sz="1600">
              <a:solidFill>
                <a:schemeClr val="bg1"/>
              </a:solidFill>
              <a:latin typeface="Times New Roman" panose="02020603050405020304" pitchFamily="18" charset="0"/>
              <a:cs typeface="Times New Roman" panose="02020603050405020304" pitchFamily="18" charset="0"/>
            </a:endParaRPr>
          </a:p>
        </p:txBody>
      </p:sp>
      <p:sp>
        <p:nvSpPr>
          <p:cNvPr id="5" name="Rectangle 4"/>
          <p:cNvSpPr/>
          <p:nvPr/>
        </p:nvSpPr>
        <p:spPr>
          <a:xfrm>
            <a:off x="500034" y="1500174"/>
            <a:ext cx="8429684" cy="4247317"/>
          </a:xfrm>
          <a:prstGeom prst="rect">
            <a:avLst/>
          </a:prstGeom>
        </p:spPr>
        <p:txBody>
          <a:bodyPr wrap="square">
            <a:spAutoFit/>
          </a:bodyPr>
          <a:lstStyle/>
          <a:p>
            <a:pPr marL="285750" indent="-285750">
              <a:buFont typeface="Arial" panose="020B0604020202020204" pitchFamily="34" charset="0"/>
              <a:buChar char="•"/>
            </a:pPr>
            <a:r>
              <a:rPr lang="en-US" sz="1800" dirty="0" err="1">
                <a:latin typeface="Times New Roman" pitchFamily="18" charset="0"/>
                <a:cs typeface="Times New Roman" pitchFamily="18" charset="0"/>
              </a:rPr>
              <a:t>Calor</a:t>
            </a:r>
            <a:r>
              <a:rPr lang="en-US" sz="1800" dirty="0">
                <a:latin typeface="Times New Roman" pitchFamily="18" charset="0"/>
                <a:cs typeface="Times New Roman" pitchFamily="18" charset="0"/>
              </a:rPr>
              <a:t> serves as an innovative AI Realtime Therapist, offering accessible mental health support to individuals anytime, anywhere.</a:t>
            </a:r>
          </a:p>
          <a:p>
            <a:pPr marL="285750" indent="-285750">
              <a:buFont typeface="Arial" panose="020B0604020202020204" pitchFamily="34" charset="0"/>
              <a:buChar char="•"/>
            </a:pPr>
            <a:endParaRPr lang="en-GB" sz="1800" dirty="0">
              <a:latin typeface="Times New Roman" pitchFamily="18" charset="0"/>
              <a:cs typeface="Times New Roman" pitchFamily="18" charset="0"/>
            </a:endParaRPr>
          </a:p>
          <a:p>
            <a:pPr marL="285750" indent="-285750">
              <a:buFont typeface="Arial" panose="020B0604020202020204" pitchFamily="34" charset="0"/>
              <a:buChar char="•"/>
            </a:pPr>
            <a:r>
              <a:rPr lang="en-US" sz="1800" dirty="0" err="1">
                <a:latin typeface="Times New Roman" pitchFamily="18" charset="0"/>
                <a:cs typeface="Times New Roman" pitchFamily="18" charset="0"/>
              </a:rPr>
              <a:t>Calor</a:t>
            </a:r>
            <a:r>
              <a:rPr lang="en-US" sz="1800" dirty="0">
                <a:latin typeface="Times New Roman" pitchFamily="18" charset="0"/>
                <a:cs typeface="Times New Roman" pitchFamily="18" charset="0"/>
              </a:rPr>
              <a:t> utilizes advanced technologies, including Whisper ASR and machine learning models, to convert audio inputs into text and generate empathetic and contextually relevant textual responses.</a:t>
            </a:r>
          </a:p>
          <a:p>
            <a:pPr marL="285750" indent="-285750">
              <a:buFont typeface="Arial" panose="020B0604020202020204" pitchFamily="34" charset="0"/>
              <a:buChar char="•"/>
            </a:pPr>
            <a:endParaRPr lang="en-GB" sz="1800" dirty="0">
              <a:latin typeface="Times New Roman" pitchFamily="18" charset="0"/>
              <a:cs typeface="Times New Roman" pitchFamily="18" charset="0"/>
            </a:endParaRPr>
          </a:p>
          <a:p>
            <a:pPr marL="285750" indent="-285750">
              <a:buFont typeface="Arial" panose="020B0604020202020204" pitchFamily="34" charset="0"/>
              <a:buChar char="•"/>
            </a:pPr>
            <a:r>
              <a:rPr lang="en-US" sz="1800" dirty="0">
                <a:latin typeface="Times New Roman" pitchFamily="18" charset="0"/>
                <a:cs typeface="Times New Roman" pitchFamily="18" charset="0"/>
              </a:rPr>
              <a:t>One of </a:t>
            </a:r>
            <a:r>
              <a:rPr lang="en-US" sz="1800" dirty="0" err="1">
                <a:latin typeface="Times New Roman" pitchFamily="18" charset="0"/>
                <a:cs typeface="Times New Roman" pitchFamily="18" charset="0"/>
              </a:rPr>
              <a:t>Calor's</a:t>
            </a:r>
            <a:r>
              <a:rPr lang="en-US" sz="1800" dirty="0">
                <a:latin typeface="Times New Roman" pitchFamily="18" charset="0"/>
                <a:cs typeface="Times New Roman" pitchFamily="18" charset="0"/>
              </a:rPr>
              <a:t> key functions is the real-time analysis of user emotions through audio inputs.</a:t>
            </a:r>
          </a:p>
          <a:p>
            <a:pPr marL="285750" indent="-285750">
              <a:buFont typeface="Arial" panose="020B0604020202020204" pitchFamily="34" charset="0"/>
              <a:buChar char="•"/>
            </a:pPr>
            <a:endParaRPr lang="en-GB" sz="1800" dirty="0">
              <a:latin typeface="Times New Roman" pitchFamily="18" charset="0"/>
              <a:cs typeface="Times New Roman" pitchFamily="18" charset="0"/>
            </a:endParaRPr>
          </a:p>
          <a:p>
            <a:pPr marL="285750" indent="-285750">
              <a:buFont typeface="Arial" panose="020B0604020202020204" pitchFamily="34" charset="0"/>
              <a:buChar char="•"/>
            </a:pPr>
            <a:r>
              <a:rPr lang="en-US" sz="1800" dirty="0" err="1">
                <a:latin typeface="Times New Roman" pitchFamily="18" charset="0"/>
                <a:cs typeface="Times New Roman" pitchFamily="18" charset="0"/>
              </a:rPr>
              <a:t>Calor</a:t>
            </a:r>
            <a:r>
              <a:rPr lang="en-US" sz="1800" dirty="0">
                <a:latin typeface="Times New Roman" pitchFamily="18" charset="0"/>
                <a:cs typeface="Times New Roman" pitchFamily="18" charset="0"/>
              </a:rPr>
              <a:t> underscores the significance of leveraging AI for real-time therapy, addressing the increasing demand for mental health services.</a:t>
            </a:r>
          </a:p>
          <a:p>
            <a:pPr marL="285750" indent="-285750">
              <a:buFont typeface="Arial" panose="020B0604020202020204" pitchFamily="34" charset="0"/>
              <a:buChar char="•"/>
            </a:pPr>
            <a:endParaRPr lang="en-US" sz="1800" dirty="0">
              <a:latin typeface="Times New Roman" pitchFamily="18" charset="0"/>
              <a:cs typeface="Times New Roman" pitchFamily="18" charset="0"/>
            </a:endParaRPr>
          </a:p>
          <a:p>
            <a:pPr marL="285750" indent="-285750">
              <a:buFont typeface="Arial" panose="020B0604020202020204" pitchFamily="34" charset="0"/>
              <a:buChar char="•"/>
            </a:pPr>
            <a:r>
              <a:rPr lang="en-US" sz="1800" dirty="0">
                <a:latin typeface="Times New Roman" pitchFamily="18" charset="0"/>
                <a:cs typeface="Times New Roman" pitchFamily="18" charset="0"/>
              </a:rPr>
              <a:t>Leveraging AI technologies allows </a:t>
            </a:r>
            <a:r>
              <a:rPr lang="en-US" sz="1800" dirty="0" err="1">
                <a:latin typeface="Times New Roman" pitchFamily="18" charset="0"/>
                <a:cs typeface="Times New Roman" pitchFamily="18" charset="0"/>
              </a:rPr>
              <a:t>Calor</a:t>
            </a:r>
            <a:r>
              <a:rPr lang="en-US" sz="1800" dirty="0">
                <a:latin typeface="Times New Roman" pitchFamily="18" charset="0"/>
                <a:cs typeface="Times New Roman" pitchFamily="18" charset="0"/>
              </a:rPr>
              <a:t> to provide a confidential and secure space for users, with sensitive data handled responsibly and ethically.</a:t>
            </a:r>
            <a:endParaRPr lang="en-GB" sz="1800"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904DF5BD-148F-103C-68B5-F7B7984553EE}"/>
              </a:ext>
            </a:extLst>
          </p:cNvPr>
          <p:cNvPicPr>
            <a:picLocks noChangeAspect="1"/>
          </p:cNvPicPr>
          <p:nvPr/>
        </p:nvPicPr>
        <p:blipFill>
          <a:blip r:embed="rId2"/>
          <a:stretch>
            <a:fillRect/>
          </a:stretch>
        </p:blipFill>
        <p:spPr>
          <a:xfrm>
            <a:off x="311150" y="476672"/>
            <a:ext cx="2244626" cy="99698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a:t>2.</a:t>
            </a:r>
            <a:r>
              <a:rPr lang="en-US" altLang="en-US" sz="2800" dirty="0">
                <a:sym typeface="Times New Roman"/>
              </a:rPr>
              <a:t> Alignment with SDG Goals </a:t>
            </a:r>
            <a:br>
              <a:rPr lang="en-US" altLang="en-US" dirty="0">
                <a:sym typeface="Times New Roman"/>
              </a:rPr>
            </a:br>
            <a:endParaRPr lang="en-US" dirty="0"/>
          </a:p>
        </p:txBody>
      </p:sp>
      <p:sp>
        <p:nvSpPr>
          <p:cNvPr id="3" name="Text Placeholder 2"/>
          <p:cNvSpPr>
            <a:spLocks noGrp="1"/>
          </p:cNvSpPr>
          <p:nvPr>
            <p:ph type="body" idx="1"/>
          </p:nvPr>
        </p:nvSpPr>
        <p:spPr>
          <a:xfrm>
            <a:off x="311700" y="1539292"/>
            <a:ext cx="8520600" cy="4555200"/>
          </a:xfrm>
        </p:spPr>
        <p:txBody>
          <a:bodyPr/>
          <a:lstStyle/>
          <a:p>
            <a:r>
              <a:rPr lang="en-US" b="1" dirty="0"/>
              <a:t>SDG 3: Good Health and Well-Being:</a:t>
            </a:r>
            <a:endParaRPr lang="en-US" dirty="0"/>
          </a:p>
          <a:p>
            <a:pPr lvl="1"/>
            <a:r>
              <a:rPr lang="en-US" b="1" dirty="0"/>
              <a:t>Contribution:</a:t>
            </a:r>
            <a:r>
              <a:rPr lang="en-US" dirty="0"/>
              <a:t> </a:t>
            </a:r>
            <a:r>
              <a:rPr lang="en-US" dirty="0" err="1"/>
              <a:t>Calor</a:t>
            </a:r>
            <a:r>
              <a:rPr lang="en-US" dirty="0"/>
              <a:t> contributes to SDG 3 by providing accessible mental health support. It helps address mental health issues and promotes well-being by offering a convenient and immediate avenue for individuals to seek therapy.</a:t>
            </a:r>
          </a:p>
          <a:p>
            <a:r>
              <a:rPr lang="en-US" b="1" dirty="0"/>
              <a:t>SDG 9: Industry, Innovation, and Infrastructure:</a:t>
            </a:r>
            <a:endParaRPr lang="en-US" dirty="0"/>
          </a:p>
          <a:p>
            <a:pPr lvl="1"/>
            <a:r>
              <a:rPr lang="en-US" b="1" dirty="0"/>
              <a:t>Contribution:</a:t>
            </a:r>
            <a:r>
              <a:rPr lang="en-US" dirty="0"/>
              <a:t> </a:t>
            </a:r>
            <a:r>
              <a:rPr lang="en-US" dirty="0" err="1"/>
              <a:t>Calor</a:t>
            </a:r>
            <a:r>
              <a:rPr lang="en-US" dirty="0"/>
              <a:t> leverages advanced technologies, including Whisper ASR and machine learning models, showcasing innovation in the mental health sector. The project represents a technological infrastructure that enhances the delivery of mental health services.</a:t>
            </a:r>
          </a:p>
          <a:p>
            <a:r>
              <a:rPr lang="en-US" b="1" dirty="0"/>
              <a:t>SDG 10: Reduced Inequalities:</a:t>
            </a:r>
            <a:endParaRPr lang="en-US" dirty="0"/>
          </a:p>
          <a:p>
            <a:pPr lvl="1"/>
            <a:r>
              <a:rPr lang="en-US" b="1" dirty="0"/>
              <a:t>Contribution:</a:t>
            </a:r>
            <a:r>
              <a:rPr lang="en-US" dirty="0"/>
              <a:t> </a:t>
            </a:r>
            <a:r>
              <a:rPr lang="en-US" dirty="0" err="1"/>
              <a:t>Calor</a:t>
            </a:r>
            <a:r>
              <a:rPr lang="en-US" dirty="0"/>
              <a:t> plays a role in reducing inequalities in accessing mental health support. By providing a platform that is accessible to individuals regardless of geographical location or socio-economic status, </a:t>
            </a:r>
            <a:r>
              <a:rPr lang="en-US" dirty="0" err="1"/>
              <a:t>Calor</a:t>
            </a:r>
            <a:r>
              <a:rPr lang="en-US" dirty="0"/>
              <a:t> contributes to creating a more inclusive mental health landscape.</a:t>
            </a:r>
          </a:p>
          <a:p>
            <a:r>
              <a:rPr lang="en-US" b="1" dirty="0"/>
              <a:t>SDG 17: Partnerships for the Goals:</a:t>
            </a:r>
            <a:endParaRPr lang="en-US" dirty="0"/>
          </a:p>
          <a:p>
            <a:pPr lvl="1"/>
            <a:r>
              <a:rPr lang="en-US" b="1" dirty="0"/>
              <a:t>Contribution:</a:t>
            </a:r>
            <a:r>
              <a:rPr lang="en-US" dirty="0"/>
              <a:t> </a:t>
            </a:r>
            <a:r>
              <a:rPr lang="en-US" dirty="0" err="1"/>
              <a:t>Calor</a:t>
            </a:r>
            <a:r>
              <a:rPr lang="en-US" dirty="0"/>
              <a:t> can contribute to SDG 17 by fostering partnerships with mental health organizations, therapists, and communities. Collaborations can enhance the reach and impact of mental health support, aligning with the goal of global cooperation.</a:t>
            </a:r>
          </a:p>
          <a:p>
            <a:r>
              <a:rPr lang="en-US" b="1" dirty="0"/>
              <a:t>SDG 16: Peace, Justice, and Strong Institutions:</a:t>
            </a:r>
            <a:endParaRPr lang="en-US" dirty="0"/>
          </a:p>
          <a:p>
            <a:pPr lvl="1"/>
            <a:r>
              <a:rPr lang="en-US" b="1" dirty="0"/>
              <a:t>Contribution:</a:t>
            </a:r>
            <a:r>
              <a:rPr lang="en-US" dirty="0"/>
              <a:t> </a:t>
            </a:r>
            <a:r>
              <a:rPr lang="en-US" dirty="0" err="1"/>
              <a:t>Calor</a:t>
            </a:r>
            <a:r>
              <a:rPr lang="en-US" dirty="0"/>
              <a:t> indirectly supports SDG 16 by addressing mental health issues, which are often linked to peace and stability. </a:t>
            </a:r>
            <a:endParaRPr lang="en-GB" sz="2000" dirty="0"/>
          </a:p>
        </p:txBody>
      </p:sp>
      <p:sp>
        <p:nvSpPr>
          <p:cNvPr id="4" name="Slide Number Placeholder 3"/>
          <p:cNvSpPr>
            <a:spLocks noGrp="1"/>
          </p:cNvSpPr>
          <p:nvPr>
            <p:ph type="sldNum" idx="10"/>
          </p:nvPr>
        </p:nvSpPr>
        <p:spPr/>
        <p:txBody>
          <a:bodyPr/>
          <a:lstStyle/>
          <a:p>
            <a:pPr>
              <a:defRPr/>
            </a:pPr>
            <a:fld id="{9D2B33C2-A734-4AB5-AC6D-A69A02FE3E9B}" type="slidenum">
              <a:rPr lang="en-GB" altLang="en-US" smtClean="0"/>
              <a:pPr>
                <a:defRPr/>
              </a:pPr>
              <a:t>4</a:t>
            </a:fld>
            <a:endParaRPr lang="en-US" altLang="en-US"/>
          </a:p>
        </p:txBody>
      </p:sp>
      <p:pic>
        <p:nvPicPr>
          <p:cNvPr id="6" name="Picture 5">
            <a:extLst>
              <a:ext uri="{FF2B5EF4-FFF2-40B4-BE49-F238E27FC236}">
                <a16:creationId xmlns:a16="http://schemas.microsoft.com/office/drawing/2014/main" id="{D7638224-BBC6-C72F-1D0C-1CBE141421F2}"/>
              </a:ext>
            </a:extLst>
          </p:cNvPr>
          <p:cNvPicPr>
            <a:picLocks noChangeAspect="1"/>
          </p:cNvPicPr>
          <p:nvPr/>
        </p:nvPicPr>
        <p:blipFill>
          <a:blip r:embed="rId2"/>
          <a:stretch>
            <a:fillRect/>
          </a:stretch>
        </p:blipFill>
        <p:spPr>
          <a:xfrm>
            <a:off x="5436096" y="392805"/>
            <a:ext cx="1152128" cy="116462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593367"/>
            <a:ext cx="8520600" cy="763500"/>
          </a:xfrm>
        </p:spPr>
        <p:txBody>
          <a:bodyPr/>
          <a:lstStyle/>
          <a:p>
            <a:r>
              <a:rPr lang="en-IN" sz="2000" dirty="0"/>
              <a:t>			</a:t>
            </a:r>
            <a:r>
              <a:rPr lang="en-IN" sz="2800" dirty="0"/>
              <a:t>Existing System</a:t>
            </a:r>
            <a:br>
              <a:rPr lang="en-IN" sz="2000" dirty="0"/>
            </a:br>
            <a:endParaRPr lang="en-US" sz="2000" dirty="0"/>
          </a:p>
        </p:txBody>
      </p:sp>
      <p:sp>
        <p:nvSpPr>
          <p:cNvPr id="3" name="Text Placeholder 2"/>
          <p:cNvSpPr>
            <a:spLocks noGrp="1"/>
          </p:cNvSpPr>
          <p:nvPr>
            <p:ph type="body" idx="1"/>
          </p:nvPr>
        </p:nvSpPr>
        <p:spPr>
          <a:xfrm>
            <a:off x="226525" y="1489404"/>
            <a:ext cx="8520600" cy="4555200"/>
          </a:xfrm>
        </p:spPr>
        <p:txBody>
          <a:bodyPr/>
          <a:lstStyle/>
          <a:p>
            <a:pPr marL="88900" indent="0">
              <a:buNone/>
            </a:pPr>
            <a:r>
              <a:rPr lang="en-IN" sz="2000" dirty="0"/>
              <a:t>1)</a:t>
            </a:r>
            <a:r>
              <a:rPr lang="en-IN" sz="2000" dirty="0" err="1"/>
              <a:t>Woebot</a:t>
            </a:r>
            <a:r>
              <a:rPr lang="en-IN" sz="2000" dirty="0"/>
              <a:t>:</a:t>
            </a:r>
            <a:endParaRPr lang="en-US" sz="2000" b="1" dirty="0"/>
          </a:p>
          <a:p>
            <a:pPr marL="88900" indent="0">
              <a:buNone/>
            </a:pPr>
            <a:r>
              <a:rPr lang="en-US" b="1" dirty="0"/>
              <a:t>Features:</a:t>
            </a:r>
            <a:endParaRPr lang="en-US" dirty="0"/>
          </a:p>
          <a:p>
            <a:pPr lvl="1"/>
            <a:r>
              <a:rPr lang="en-US" dirty="0"/>
              <a:t>Offers cognitive-behavioral therapy through a chatbot interface.</a:t>
            </a:r>
          </a:p>
          <a:p>
            <a:pPr lvl="1"/>
            <a:r>
              <a:rPr lang="en-US" dirty="0"/>
              <a:t>Provides daily check-ins and mood tracking.</a:t>
            </a:r>
          </a:p>
          <a:p>
            <a:pPr marL="88900" indent="0">
              <a:buNone/>
            </a:pPr>
            <a:r>
              <a:rPr lang="en-US" b="1" dirty="0"/>
              <a:t>Challenges:</a:t>
            </a:r>
            <a:endParaRPr lang="en-US" dirty="0"/>
          </a:p>
          <a:p>
            <a:pPr lvl="1"/>
            <a:r>
              <a:rPr lang="en-US" dirty="0"/>
              <a:t>Lack of personalized human interaction: While chatbots can offer support, some users may miss the depth of interaction provided by human therapists.</a:t>
            </a:r>
          </a:p>
          <a:p>
            <a:pPr marL="88900" indent="0">
              <a:buNone/>
            </a:pPr>
            <a:endParaRPr lang="en-IN" sz="1800" dirty="0"/>
          </a:p>
          <a:p>
            <a:pPr marL="88900" indent="0">
              <a:buNone/>
            </a:pPr>
            <a:r>
              <a:rPr lang="en-IN" sz="1800" dirty="0"/>
              <a:t>2)</a:t>
            </a:r>
            <a:r>
              <a:rPr lang="en-IN" b="1" dirty="0"/>
              <a:t> </a:t>
            </a:r>
            <a:r>
              <a:rPr lang="en-IN" sz="2000" dirty="0"/>
              <a:t>Headspace:</a:t>
            </a:r>
            <a:br>
              <a:rPr lang="en-IN" sz="2000" dirty="0"/>
            </a:br>
            <a:r>
              <a:rPr lang="en-US" b="1" dirty="0"/>
              <a:t>Features:</a:t>
            </a:r>
            <a:endParaRPr lang="en-US" dirty="0"/>
          </a:p>
          <a:p>
            <a:pPr lvl="1"/>
            <a:r>
              <a:rPr lang="en-US" dirty="0"/>
              <a:t>Focuses on meditation and mindfulness.</a:t>
            </a:r>
          </a:p>
          <a:p>
            <a:pPr lvl="1"/>
            <a:r>
              <a:rPr lang="en-US" dirty="0"/>
              <a:t>Offers guided meditation sessions for stress, anxiety, and sleep.</a:t>
            </a:r>
          </a:p>
          <a:p>
            <a:pPr marL="88900" indent="0">
              <a:buNone/>
            </a:pPr>
            <a:r>
              <a:rPr lang="en-US" b="1" dirty="0"/>
              <a:t>Challenges:</a:t>
            </a:r>
            <a:endParaRPr lang="en-US" dirty="0"/>
          </a:p>
          <a:p>
            <a:pPr lvl="1"/>
            <a:r>
              <a:rPr lang="en-US" dirty="0"/>
              <a:t>Limited depth in therapeutic approaches: While effective for some, individuals with more complex mental health needs might find the app's focus on meditation less suitable.</a:t>
            </a:r>
          </a:p>
          <a:p>
            <a:pPr marL="88900" indent="0">
              <a:buNone/>
            </a:pPr>
            <a:endParaRPr lang="en-IN" sz="2000" dirty="0"/>
          </a:p>
          <a:p>
            <a:pPr marL="88900" indent="0">
              <a:buNone/>
            </a:pPr>
            <a:br>
              <a:rPr lang="en-IN" sz="1800" dirty="0"/>
            </a:br>
            <a:endParaRPr lang="en-GB" sz="1800" dirty="0"/>
          </a:p>
        </p:txBody>
      </p:sp>
      <p:sp>
        <p:nvSpPr>
          <p:cNvPr id="4" name="Slide Number Placeholder 3"/>
          <p:cNvSpPr>
            <a:spLocks noGrp="1"/>
          </p:cNvSpPr>
          <p:nvPr>
            <p:ph type="sldNum" idx="10"/>
          </p:nvPr>
        </p:nvSpPr>
        <p:spPr/>
        <p:txBody>
          <a:bodyPr/>
          <a:lstStyle/>
          <a:p>
            <a:pPr>
              <a:defRPr/>
            </a:pPr>
            <a:fld id="{9D2B33C2-A734-4AB5-AC6D-A69A02FE3E9B}" type="slidenum">
              <a:rPr lang="en-GB" altLang="en-US" smtClean="0"/>
              <a:pPr>
                <a:defRPr/>
              </a:pPr>
              <a:t>5</a:t>
            </a:fld>
            <a:endParaRPr lang="en-US" altLang="en-US"/>
          </a:p>
        </p:txBody>
      </p:sp>
      <p:pic>
        <p:nvPicPr>
          <p:cNvPr id="6" name="Picture 5">
            <a:extLst>
              <a:ext uri="{FF2B5EF4-FFF2-40B4-BE49-F238E27FC236}">
                <a16:creationId xmlns:a16="http://schemas.microsoft.com/office/drawing/2014/main" id="{181ABDF6-F2A4-F9D0-2941-D5FB6BFE3625}"/>
              </a:ext>
            </a:extLst>
          </p:cNvPr>
          <p:cNvPicPr>
            <a:picLocks noChangeAspect="1"/>
          </p:cNvPicPr>
          <p:nvPr/>
        </p:nvPicPr>
        <p:blipFill>
          <a:blip r:embed="rId2"/>
          <a:stretch>
            <a:fillRect/>
          </a:stretch>
        </p:blipFill>
        <p:spPr>
          <a:xfrm>
            <a:off x="7164288" y="894992"/>
            <a:ext cx="983065" cy="59441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593367"/>
            <a:ext cx="8520600" cy="763500"/>
          </a:xfrm>
        </p:spPr>
        <p:txBody>
          <a:bodyPr/>
          <a:lstStyle/>
          <a:p>
            <a:r>
              <a:rPr lang="en-IN" sz="2000" dirty="0"/>
              <a:t>			</a:t>
            </a:r>
            <a:r>
              <a:rPr lang="en-IN" sz="2800" dirty="0"/>
              <a:t>Existing System</a:t>
            </a:r>
            <a:br>
              <a:rPr lang="en-IN" sz="2000" dirty="0"/>
            </a:br>
            <a:endParaRPr lang="en-US" sz="2000" dirty="0"/>
          </a:p>
        </p:txBody>
      </p:sp>
      <p:sp>
        <p:nvSpPr>
          <p:cNvPr id="3" name="Text Placeholder 2"/>
          <p:cNvSpPr>
            <a:spLocks noGrp="1"/>
          </p:cNvSpPr>
          <p:nvPr>
            <p:ph type="body" idx="1"/>
          </p:nvPr>
        </p:nvSpPr>
        <p:spPr>
          <a:xfrm>
            <a:off x="226525" y="1489404"/>
            <a:ext cx="8520600" cy="4555200"/>
          </a:xfrm>
        </p:spPr>
        <p:txBody>
          <a:bodyPr/>
          <a:lstStyle/>
          <a:p>
            <a:pPr marL="88900" indent="0">
              <a:buNone/>
            </a:pPr>
            <a:r>
              <a:rPr lang="en-IN" sz="2000" dirty="0"/>
              <a:t>3)</a:t>
            </a:r>
            <a:r>
              <a:rPr lang="en-IN" sz="2000" dirty="0" err="1"/>
              <a:t>BetterHelp</a:t>
            </a:r>
            <a:r>
              <a:rPr lang="en-IN" sz="2000" dirty="0"/>
              <a:t>:</a:t>
            </a:r>
            <a:endParaRPr lang="en-US" sz="2000" b="1" dirty="0"/>
          </a:p>
          <a:p>
            <a:pPr marL="88900" indent="0">
              <a:buNone/>
            </a:pPr>
            <a:r>
              <a:rPr lang="en-US" b="1" dirty="0"/>
              <a:t>Features:</a:t>
            </a:r>
            <a:endParaRPr lang="en-US" dirty="0"/>
          </a:p>
          <a:p>
            <a:pPr lvl="1"/>
            <a:r>
              <a:rPr lang="en-US" dirty="0"/>
              <a:t>Matches users with licensed therapists for online counseling.</a:t>
            </a:r>
          </a:p>
          <a:p>
            <a:pPr lvl="1"/>
            <a:r>
              <a:rPr lang="en-US" dirty="0"/>
              <a:t>Allows users to communicate via messaging, live chat, phone, or video.</a:t>
            </a:r>
          </a:p>
          <a:p>
            <a:pPr marL="88900" indent="0">
              <a:buNone/>
            </a:pPr>
            <a:r>
              <a:rPr lang="en-US" b="1" dirty="0"/>
              <a:t>Challenges:</a:t>
            </a:r>
            <a:endParaRPr lang="en-US" dirty="0"/>
          </a:p>
          <a:p>
            <a:pPr lvl="1"/>
            <a:r>
              <a:rPr lang="en-US" dirty="0"/>
              <a:t>Wait times for matching: Some users have reported delays in finding an available therapist, impacting the immediacy of support.</a:t>
            </a:r>
          </a:p>
          <a:p>
            <a:pPr marL="88900" indent="0">
              <a:buNone/>
            </a:pPr>
            <a:endParaRPr lang="en-IN" sz="1800" dirty="0"/>
          </a:p>
          <a:p>
            <a:pPr marL="88900" indent="0">
              <a:buNone/>
            </a:pPr>
            <a:r>
              <a:rPr lang="en-IN" sz="1800" dirty="0"/>
              <a:t>4)</a:t>
            </a:r>
            <a:r>
              <a:rPr lang="en-IN" b="1" dirty="0"/>
              <a:t> </a:t>
            </a:r>
            <a:r>
              <a:rPr lang="en-IN" sz="2000" dirty="0" err="1"/>
              <a:t>Talkspace</a:t>
            </a:r>
            <a:r>
              <a:rPr lang="en-IN" sz="2000" dirty="0"/>
              <a:t>:</a:t>
            </a:r>
            <a:br>
              <a:rPr lang="en-IN" sz="2000" dirty="0"/>
            </a:br>
            <a:r>
              <a:rPr lang="en-US" b="1" dirty="0"/>
              <a:t>Features:</a:t>
            </a:r>
            <a:endParaRPr lang="en-US" dirty="0"/>
          </a:p>
          <a:p>
            <a:pPr lvl="1"/>
            <a:r>
              <a:rPr lang="en-US" dirty="0"/>
              <a:t>Connects users with licensed therapists for text, audio, and video sessions.</a:t>
            </a:r>
          </a:p>
          <a:p>
            <a:pPr lvl="1"/>
            <a:r>
              <a:rPr lang="en-US" dirty="0"/>
              <a:t>Offers therapy plans for individuals, couples, and teens.</a:t>
            </a:r>
          </a:p>
          <a:p>
            <a:pPr marL="88900" indent="0">
              <a:buNone/>
            </a:pPr>
            <a:r>
              <a:rPr lang="en-US" b="1" dirty="0"/>
              <a:t>Challenges:</a:t>
            </a:r>
            <a:endParaRPr lang="en-US" dirty="0"/>
          </a:p>
          <a:p>
            <a:pPr lvl="1"/>
            <a:r>
              <a:rPr lang="en-US" dirty="0"/>
              <a:t>Subscription costs: Affordability can be an issue for some users, especially if they don't have insurance coverage for online therapy.</a:t>
            </a:r>
          </a:p>
          <a:p>
            <a:pPr marL="88900" indent="0">
              <a:buNone/>
            </a:pPr>
            <a:endParaRPr lang="en-IN" sz="2000" dirty="0"/>
          </a:p>
          <a:p>
            <a:pPr marL="88900" indent="0">
              <a:buNone/>
            </a:pPr>
            <a:br>
              <a:rPr lang="en-IN" sz="1800" dirty="0"/>
            </a:br>
            <a:endParaRPr lang="en-GB" sz="1800" dirty="0"/>
          </a:p>
        </p:txBody>
      </p:sp>
      <p:sp>
        <p:nvSpPr>
          <p:cNvPr id="4" name="Slide Number Placeholder 3"/>
          <p:cNvSpPr>
            <a:spLocks noGrp="1"/>
          </p:cNvSpPr>
          <p:nvPr>
            <p:ph type="sldNum" idx="10"/>
          </p:nvPr>
        </p:nvSpPr>
        <p:spPr/>
        <p:txBody>
          <a:bodyPr/>
          <a:lstStyle/>
          <a:p>
            <a:pPr>
              <a:defRPr/>
            </a:pPr>
            <a:fld id="{9D2B33C2-A734-4AB5-AC6D-A69A02FE3E9B}" type="slidenum">
              <a:rPr lang="en-GB" altLang="en-US" smtClean="0"/>
              <a:pPr>
                <a:defRPr/>
              </a:pPr>
              <a:t>6</a:t>
            </a:fld>
            <a:endParaRPr lang="en-US" altLang="en-US"/>
          </a:p>
        </p:txBody>
      </p:sp>
      <p:pic>
        <p:nvPicPr>
          <p:cNvPr id="6" name="Picture 5">
            <a:extLst>
              <a:ext uri="{FF2B5EF4-FFF2-40B4-BE49-F238E27FC236}">
                <a16:creationId xmlns:a16="http://schemas.microsoft.com/office/drawing/2014/main" id="{181ABDF6-F2A4-F9D0-2941-D5FB6BFE3625}"/>
              </a:ext>
            </a:extLst>
          </p:cNvPr>
          <p:cNvPicPr>
            <a:picLocks noChangeAspect="1"/>
          </p:cNvPicPr>
          <p:nvPr/>
        </p:nvPicPr>
        <p:blipFill>
          <a:blip r:embed="rId2"/>
          <a:stretch>
            <a:fillRect/>
          </a:stretch>
        </p:blipFill>
        <p:spPr>
          <a:xfrm>
            <a:off x="7164288" y="894992"/>
            <a:ext cx="983065" cy="594412"/>
          </a:xfrm>
          <a:prstGeom prst="rect">
            <a:avLst/>
          </a:prstGeom>
        </p:spPr>
      </p:pic>
    </p:spTree>
    <p:extLst>
      <p:ext uri="{BB962C8B-B14F-4D97-AF65-F5344CB8AC3E}">
        <p14:creationId xmlns:p14="http://schemas.microsoft.com/office/powerpoint/2010/main" val="2033853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Proposed System</a:t>
            </a:r>
            <a:br>
              <a:rPr lang="en-US" b="1" dirty="0"/>
            </a:br>
            <a:endParaRPr lang="en-US" b="1" dirty="0"/>
          </a:p>
        </p:txBody>
      </p:sp>
      <p:sp>
        <p:nvSpPr>
          <p:cNvPr id="3" name="Text Placeholder 2"/>
          <p:cNvSpPr>
            <a:spLocks noGrp="1"/>
          </p:cNvSpPr>
          <p:nvPr>
            <p:ph type="body" idx="1"/>
          </p:nvPr>
        </p:nvSpPr>
        <p:spPr>
          <a:xfrm>
            <a:off x="226525" y="1151400"/>
            <a:ext cx="8520600" cy="4555200"/>
          </a:xfrm>
        </p:spPr>
        <p:txBody>
          <a:bodyPr/>
          <a:lstStyle/>
          <a:p>
            <a:endParaRPr lang="en-GB" sz="1800" dirty="0"/>
          </a:p>
          <a:p>
            <a:r>
              <a:rPr lang="en-US" sz="1800" dirty="0"/>
              <a:t>Implement advanced emotion analysis techniques to enhance the system's understanding of users' emotional states.</a:t>
            </a:r>
          </a:p>
          <a:p>
            <a:pPr marL="88900" indent="0">
              <a:buNone/>
            </a:pPr>
            <a:endParaRPr lang="en-US" sz="1800" dirty="0"/>
          </a:p>
          <a:p>
            <a:r>
              <a:rPr lang="en-US" sz="1800" dirty="0"/>
              <a:t>Integrate sentiment analysis to better gauge the nuances of user emotions</a:t>
            </a:r>
          </a:p>
          <a:p>
            <a:pPr marL="88900" indent="0">
              <a:buNone/>
            </a:pPr>
            <a:r>
              <a:rPr lang="en-US" sz="1800" dirty="0"/>
              <a:t>.</a:t>
            </a:r>
            <a:endParaRPr lang="en-GB" sz="1800" dirty="0"/>
          </a:p>
          <a:p>
            <a:r>
              <a:rPr lang="en-GB" sz="1800" dirty="0"/>
              <a:t>The system employs a client-server architecture, with a web app running on devices and the server side using technologies like Docker, Python, and Flask for efficient development.</a:t>
            </a:r>
          </a:p>
          <a:p>
            <a:endParaRPr lang="en-GB" sz="1800" dirty="0"/>
          </a:p>
          <a:p>
            <a:r>
              <a:rPr lang="en-GB" sz="1800" dirty="0"/>
              <a:t>To use “</a:t>
            </a:r>
            <a:r>
              <a:rPr lang="en-GB" sz="1800" dirty="0" err="1"/>
              <a:t>Calor</a:t>
            </a:r>
            <a:r>
              <a:rPr lang="en-GB" sz="1800" dirty="0"/>
              <a:t>“, a stable internet connection and suitable hardware are required.</a:t>
            </a:r>
          </a:p>
          <a:p>
            <a:endParaRPr lang="en-GB" sz="1800" dirty="0"/>
          </a:p>
          <a:p>
            <a:r>
              <a:rPr lang="en-US" sz="1800" dirty="0"/>
              <a:t>Utilize advanced natural language processing (NLP) models to ensure accurate comprehension and response generation across multiple languages.</a:t>
            </a:r>
          </a:p>
        </p:txBody>
      </p:sp>
      <p:sp>
        <p:nvSpPr>
          <p:cNvPr id="4" name="Slide Number Placeholder 3"/>
          <p:cNvSpPr>
            <a:spLocks noGrp="1"/>
          </p:cNvSpPr>
          <p:nvPr>
            <p:ph type="sldNum" idx="10"/>
          </p:nvPr>
        </p:nvSpPr>
        <p:spPr/>
        <p:txBody>
          <a:bodyPr/>
          <a:lstStyle/>
          <a:p>
            <a:pPr>
              <a:defRPr/>
            </a:pPr>
            <a:fld id="{9D2B33C2-A734-4AB5-AC6D-A69A02FE3E9B}" type="slidenum">
              <a:rPr lang="en-GB" altLang="en-US" smtClean="0"/>
              <a:pPr>
                <a:defRPr/>
              </a:pPr>
              <a:t>7</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Proposed System</a:t>
            </a:r>
            <a:br>
              <a:rPr lang="en-US" b="1" dirty="0"/>
            </a:br>
            <a:endParaRPr lang="en-US" b="1" dirty="0"/>
          </a:p>
        </p:txBody>
      </p:sp>
      <p:sp>
        <p:nvSpPr>
          <p:cNvPr id="3" name="Text Placeholder 2"/>
          <p:cNvSpPr>
            <a:spLocks noGrp="1"/>
          </p:cNvSpPr>
          <p:nvPr>
            <p:ph type="body" idx="1"/>
          </p:nvPr>
        </p:nvSpPr>
        <p:spPr>
          <a:xfrm>
            <a:off x="226525" y="1151400"/>
            <a:ext cx="8520600" cy="4555200"/>
          </a:xfrm>
        </p:spPr>
        <p:txBody>
          <a:bodyPr/>
          <a:lstStyle/>
          <a:p>
            <a:endParaRPr lang="en-GB" sz="1800" dirty="0"/>
          </a:p>
          <a:p>
            <a:r>
              <a:rPr lang="en-US" sz="1800" dirty="0"/>
              <a:t>Implement user profiles that store preferences, therapy history, and specific areas of concern.</a:t>
            </a:r>
          </a:p>
          <a:p>
            <a:endParaRPr lang="en-GB" sz="1800" dirty="0"/>
          </a:p>
          <a:p>
            <a:r>
              <a:rPr lang="en-US" sz="1800" dirty="0"/>
              <a:t>Provide users with real-time feedback on their mental health progress.</a:t>
            </a:r>
          </a:p>
          <a:p>
            <a:endParaRPr lang="en-GB" sz="1800" dirty="0"/>
          </a:p>
          <a:p>
            <a:r>
              <a:rPr lang="en-US" sz="1800" dirty="0"/>
              <a:t>Introduce interactive therapeutic exercises and resources within the platform.</a:t>
            </a:r>
          </a:p>
          <a:p>
            <a:endParaRPr lang="en-GB" sz="1800" dirty="0"/>
          </a:p>
          <a:p>
            <a:r>
              <a:rPr lang="en-US" sz="1800" dirty="0"/>
              <a:t>Implement a system for users to provide feedback on the therapy experience</a:t>
            </a:r>
            <a:r>
              <a:rPr lang="en-GB" sz="1800" dirty="0"/>
              <a:t>.</a:t>
            </a:r>
          </a:p>
          <a:p>
            <a:endParaRPr lang="en-GB" sz="1800" dirty="0"/>
          </a:p>
          <a:p>
            <a:r>
              <a:rPr lang="en-US" sz="1800" dirty="0"/>
              <a:t>Commit to regular updates to incorporate the latest advancements in AI, mental health research, and user experience design.</a:t>
            </a:r>
          </a:p>
        </p:txBody>
      </p:sp>
      <p:sp>
        <p:nvSpPr>
          <p:cNvPr id="4" name="Slide Number Placeholder 3"/>
          <p:cNvSpPr>
            <a:spLocks noGrp="1"/>
          </p:cNvSpPr>
          <p:nvPr>
            <p:ph type="sldNum" idx="10"/>
          </p:nvPr>
        </p:nvSpPr>
        <p:spPr/>
        <p:txBody>
          <a:bodyPr/>
          <a:lstStyle/>
          <a:p>
            <a:pPr>
              <a:defRPr/>
            </a:pPr>
            <a:fld id="{9D2B33C2-A734-4AB5-AC6D-A69A02FE3E9B}" type="slidenum">
              <a:rPr lang="en-GB" altLang="en-US" smtClean="0"/>
              <a:pPr>
                <a:defRPr/>
              </a:pPr>
              <a:t>8</a:t>
            </a:fld>
            <a:endParaRPr lang="en-US" altLang="en-US"/>
          </a:p>
        </p:txBody>
      </p:sp>
    </p:spTree>
    <p:extLst>
      <p:ext uri="{BB962C8B-B14F-4D97-AF65-F5344CB8AC3E}">
        <p14:creationId xmlns:p14="http://schemas.microsoft.com/office/powerpoint/2010/main" val="3974500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Key Features</a:t>
            </a:r>
          </a:p>
        </p:txBody>
      </p:sp>
      <p:sp>
        <p:nvSpPr>
          <p:cNvPr id="3" name="Text Placeholder 2"/>
          <p:cNvSpPr>
            <a:spLocks noGrp="1"/>
          </p:cNvSpPr>
          <p:nvPr>
            <p:ph type="body" idx="1"/>
          </p:nvPr>
        </p:nvSpPr>
        <p:spPr/>
        <p:txBody>
          <a:bodyPr/>
          <a:lstStyle/>
          <a:p>
            <a:r>
              <a:rPr lang="en-GB" sz="2400" dirty="0"/>
              <a:t>Speech-to-text Conversion: “</a:t>
            </a:r>
            <a:r>
              <a:rPr lang="en-GB" sz="2400" dirty="0" err="1"/>
              <a:t>Calor</a:t>
            </a:r>
            <a:r>
              <a:rPr lang="en-GB" sz="2400" dirty="0"/>
              <a:t>" uses speech recognition to convert spoken lectures into concise summaries, enhancing note-taking efficiency for educators.</a:t>
            </a:r>
          </a:p>
          <a:p>
            <a:endParaRPr lang="en-GB" sz="2400" dirty="0"/>
          </a:p>
          <a:p>
            <a:r>
              <a:rPr lang="en-GB" sz="2400" dirty="0"/>
              <a:t>Real-time therapeutic response:  It provides real-time response during conversation, ensuring immediate access to up-to-date content highlights.</a:t>
            </a:r>
          </a:p>
          <a:p>
            <a:endParaRPr lang="en-GB" sz="2400" dirty="0"/>
          </a:p>
          <a:p>
            <a:r>
              <a:rPr lang="en-GB" sz="2400" dirty="0"/>
              <a:t>Web-Based Data Management: The system offers a user-friendly web-based platform for individuals to talk and </a:t>
            </a:r>
            <a:r>
              <a:rPr lang="en-GB" sz="2400" dirty="0" err="1"/>
              <a:t>analyze</a:t>
            </a:r>
            <a:r>
              <a:rPr lang="en-GB" sz="2400" dirty="0"/>
              <a:t> emotions, facilitating review and sharing with user.</a:t>
            </a:r>
            <a:endParaRPr lang="en-US" sz="2400" dirty="0"/>
          </a:p>
        </p:txBody>
      </p:sp>
      <p:sp>
        <p:nvSpPr>
          <p:cNvPr id="4" name="Slide Number Placeholder 3"/>
          <p:cNvSpPr>
            <a:spLocks noGrp="1"/>
          </p:cNvSpPr>
          <p:nvPr>
            <p:ph type="sldNum" idx="10"/>
          </p:nvPr>
        </p:nvSpPr>
        <p:spPr/>
        <p:txBody>
          <a:bodyPr/>
          <a:lstStyle/>
          <a:p>
            <a:pPr>
              <a:defRPr/>
            </a:pPr>
            <a:fld id="{9D2B33C2-A734-4AB5-AC6D-A69A02FE3E9B}" type="slidenum">
              <a:rPr lang="en-GB" altLang="en-US" smtClean="0"/>
              <a:pPr>
                <a:defRPr/>
              </a:pPr>
              <a:t>9</a:t>
            </a:fld>
            <a:endParaRPr lang="en-US" altLang="en-US"/>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80504</TotalTime>
  <Words>1591</Words>
  <Application>Microsoft Office PowerPoint</Application>
  <PresentationFormat>On-screen Show (4:3)</PresentationFormat>
  <Paragraphs>181</Paragraphs>
  <Slides>17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Georgia</vt:lpstr>
      <vt:lpstr>Times New Roman</vt:lpstr>
      <vt:lpstr>sohne</vt:lpstr>
      <vt:lpstr>Archivo Narrow</vt:lpstr>
      <vt:lpstr>Helvetica Neue</vt:lpstr>
      <vt:lpstr>DejaVu Sans</vt:lpstr>
      <vt:lpstr>Simple Light</vt:lpstr>
      <vt:lpstr>Calor : A Realtime AI therapist</vt:lpstr>
      <vt:lpstr>AGENDA   </vt:lpstr>
      <vt:lpstr>1. Introduction</vt:lpstr>
      <vt:lpstr>2. Alignment with SDG Goals  </vt:lpstr>
      <vt:lpstr>   Existing System </vt:lpstr>
      <vt:lpstr>   Existing System </vt:lpstr>
      <vt:lpstr>Proposed System </vt:lpstr>
      <vt:lpstr>Proposed System </vt:lpstr>
      <vt:lpstr>Key Features</vt:lpstr>
      <vt:lpstr> Proposed Solution Architecture</vt:lpstr>
      <vt:lpstr> Software &amp; Hardware Requirements</vt:lpstr>
      <vt:lpstr>Feasibility Analysis</vt:lpstr>
      <vt:lpstr>PowerPoint Presentation</vt:lpstr>
      <vt:lpstr>Benefits of Proposed System</vt:lpstr>
      <vt:lpstr>Anticipated Outcomes</vt:lpstr>
      <vt:lpstr>Plan of Work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Efficient Character Recognition System for Handwritten Modi Script</dc:title>
  <dc:creator>user</dc:creator>
  <cp:lastModifiedBy>Advaith R</cp:lastModifiedBy>
  <cp:revision>249</cp:revision>
  <dcterms:modified xsi:type="dcterms:W3CDTF">2023-11-25T05:39:22Z</dcterms:modified>
</cp:coreProperties>
</file>