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954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962970-3611-4FAF-8EAD-9F71FFA217AF}" v="76" dt="2024-09-18T14:54:20.8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l Borellis" userId="17dab5b9ff8ef45e" providerId="LiveId" clId="{B9962970-3611-4FAF-8EAD-9F71FFA217AF}"/>
    <pc:docChg chg="undo custSel modSld">
      <pc:chgData name="Joel Borellis" userId="17dab5b9ff8ef45e" providerId="LiveId" clId="{B9962970-3611-4FAF-8EAD-9F71FFA217AF}" dt="2024-09-18T14:54:39.581" v="417" actId="1076"/>
      <pc:docMkLst>
        <pc:docMk/>
      </pc:docMkLst>
      <pc:sldChg chg="addSp modSp mod">
        <pc:chgData name="Joel Borellis" userId="17dab5b9ff8ef45e" providerId="LiveId" clId="{B9962970-3611-4FAF-8EAD-9F71FFA217AF}" dt="2024-09-18T14:54:39.581" v="417" actId="1076"/>
        <pc:sldMkLst>
          <pc:docMk/>
          <pc:sldMk cId="890097365" sldId="2147479547"/>
        </pc:sldMkLst>
        <pc:spChg chg="mod">
          <ac:chgData name="Joel Borellis" userId="17dab5b9ff8ef45e" providerId="LiveId" clId="{B9962970-3611-4FAF-8EAD-9F71FFA217AF}" dt="2024-09-12T16:28:50.136" v="223" actId="1035"/>
          <ac:spMkLst>
            <pc:docMk/>
            <pc:sldMk cId="890097365" sldId="2147479547"/>
            <ac:spMk id="2" creationId="{B2C25BF2-3635-6DCD-306D-BC206C57628C}"/>
          </ac:spMkLst>
        </pc:spChg>
        <pc:spChg chg="add mod">
          <ac:chgData name="Joel Borellis" userId="17dab5b9ff8ef45e" providerId="LiveId" clId="{B9962970-3611-4FAF-8EAD-9F71FFA217AF}" dt="2024-09-18T14:54:01.678" v="410" actId="20577"/>
          <ac:spMkLst>
            <pc:docMk/>
            <pc:sldMk cId="890097365" sldId="2147479547"/>
            <ac:spMk id="5" creationId="{956D0031-7EED-02F7-454B-09C539E3A7C3}"/>
          </ac:spMkLst>
        </pc:spChg>
        <pc:spChg chg="mod">
          <ac:chgData name="Joel Borellis" userId="17dab5b9ff8ef45e" providerId="LiveId" clId="{B9962970-3611-4FAF-8EAD-9F71FFA217AF}" dt="2024-09-12T16:28:59.578" v="260" actId="1035"/>
          <ac:spMkLst>
            <pc:docMk/>
            <pc:sldMk cId="890097365" sldId="2147479547"/>
            <ac:spMk id="9" creationId="{D0114391-BD55-EF5C-0FEB-EC8344AF0B0F}"/>
          </ac:spMkLst>
        </pc:spChg>
        <pc:spChg chg="mod">
          <ac:chgData name="Joel Borellis" userId="17dab5b9ff8ef45e" providerId="LiveId" clId="{B9962970-3611-4FAF-8EAD-9F71FFA217AF}" dt="2024-09-12T16:28:59.578" v="260" actId="1035"/>
          <ac:spMkLst>
            <pc:docMk/>
            <pc:sldMk cId="890097365" sldId="2147479547"/>
            <ac:spMk id="11" creationId="{DC6D5353-8D02-4031-348A-45E76135D953}"/>
          </ac:spMkLst>
        </pc:spChg>
        <pc:spChg chg="mod">
          <ac:chgData name="Joel Borellis" userId="17dab5b9ff8ef45e" providerId="LiveId" clId="{B9962970-3611-4FAF-8EAD-9F71FFA217AF}" dt="2024-09-12T16:28:59.578" v="260" actId="1035"/>
          <ac:spMkLst>
            <pc:docMk/>
            <pc:sldMk cId="890097365" sldId="2147479547"/>
            <ac:spMk id="13" creationId="{A96EABBB-7B22-81DC-8B6C-1989CE18CF5E}"/>
          </ac:spMkLst>
        </pc:spChg>
        <pc:spChg chg="mod">
          <ac:chgData name="Joel Borellis" userId="17dab5b9ff8ef45e" providerId="LiveId" clId="{B9962970-3611-4FAF-8EAD-9F71FFA217AF}" dt="2024-09-12T16:28:59.578" v="260" actId="1035"/>
          <ac:spMkLst>
            <pc:docMk/>
            <pc:sldMk cId="890097365" sldId="2147479547"/>
            <ac:spMk id="23" creationId="{CCFB449D-B7BC-61F0-6DF1-5A19021F2DEC}"/>
          </ac:spMkLst>
        </pc:spChg>
        <pc:spChg chg="add mod">
          <ac:chgData name="Joel Borellis" userId="17dab5b9ff8ef45e" providerId="LiveId" clId="{B9962970-3611-4FAF-8EAD-9F71FFA217AF}" dt="2024-09-12T16:29:27.223" v="312" actId="20577"/>
          <ac:spMkLst>
            <pc:docMk/>
            <pc:sldMk cId="890097365" sldId="2147479547"/>
            <ac:spMk id="35" creationId="{C53B8EB2-09FD-BCA7-D923-904C5D2C18D0}"/>
          </ac:spMkLst>
        </pc:spChg>
        <pc:spChg chg="mod">
          <ac:chgData name="Joel Borellis" userId="17dab5b9ff8ef45e" providerId="LiveId" clId="{B9962970-3611-4FAF-8EAD-9F71FFA217AF}" dt="2024-09-12T16:28:59.578" v="260" actId="1035"/>
          <ac:spMkLst>
            <pc:docMk/>
            <pc:sldMk cId="890097365" sldId="2147479547"/>
            <ac:spMk id="47" creationId="{0533F1AD-32B5-68F2-A1C0-6FFBD1791529}"/>
          </ac:spMkLst>
        </pc:spChg>
        <pc:spChg chg="mod">
          <ac:chgData name="Joel Borellis" userId="17dab5b9ff8ef45e" providerId="LiveId" clId="{B9962970-3611-4FAF-8EAD-9F71FFA217AF}" dt="2024-09-12T16:28:59.578" v="260" actId="1035"/>
          <ac:spMkLst>
            <pc:docMk/>
            <pc:sldMk cId="890097365" sldId="2147479547"/>
            <ac:spMk id="61" creationId="{3A5CB73A-5B07-993E-47FC-26C43B474057}"/>
          </ac:spMkLst>
        </pc:spChg>
        <pc:grpChg chg="mod">
          <ac:chgData name="Joel Borellis" userId="17dab5b9ff8ef45e" providerId="LiveId" clId="{B9962970-3611-4FAF-8EAD-9F71FFA217AF}" dt="2024-09-12T16:28:59.578" v="260" actId="1035"/>
          <ac:grpSpMkLst>
            <pc:docMk/>
            <pc:sldMk cId="890097365" sldId="2147479547"/>
            <ac:grpSpMk id="28" creationId="{5A7D925B-EF99-1814-789E-16AA36639BBD}"/>
          </ac:grpSpMkLst>
        </pc:grpChg>
        <pc:picChg chg="add mod">
          <ac:chgData name="Joel Borellis" userId="17dab5b9ff8ef45e" providerId="LiveId" clId="{B9962970-3611-4FAF-8EAD-9F71FFA217AF}" dt="2024-09-18T14:54:17.243" v="412" actId="1076"/>
          <ac:picMkLst>
            <pc:docMk/>
            <pc:sldMk cId="890097365" sldId="2147479547"/>
            <ac:picMk id="3" creationId="{A0645FB9-8A0B-30E9-A3A3-BC512A8D76CE}"/>
          </ac:picMkLst>
        </pc:picChg>
        <pc:picChg chg="mod">
          <ac:chgData name="Joel Borellis" userId="17dab5b9ff8ef45e" providerId="LiveId" clId="{B9962970-3611-4FAF-8EAD-9F71FFA217AF}" dt="2024-09-12T16:28:59.578" v="260" actId="1035"/>
          <ac:picMkLst>
            <pc:docMk/>
            <pc:sldMk cId="890097365" sldId="2147479547"/>
            <ac:picMk id="4" creationId="{6EBAB498-BB4C-0BD5-EEE7-ED6B13720302}"/>
          </ac:picMkLst>
        </pc:picChg>
        <pc:picChg chg="mod">
          <ac:chgData name="Joel Borellis" userId="17dab5b9ff8ef45e" providerId="LiveId" clId="{B9962970-3611-4FAF-8EAD-9F71FFA217AF}" dt="2024-09-12T16:28:59.578" v="260" actId="1035"/>
          <ac:picMkLst>
            <pc:docMk/>
            <pc:sldMk cId="890097365" sldId="2147479547"/>
            <ac:picMk id="6" creationId="{B8512466-C5E9-8E32-6E48-6D9F42BF108A}"/>
          </ac:picMkLst>
        </pc:picChg>
        <pc:picChg chg="mod">
          <ac:chgData name="Joel Borellis" userId="17dab5b9ff8ef45e" providerId="LiveId" clId="{B9962970-3611-4FAF-8EAD-9F71FFA217AF}" dt="2024-09-12T16:28:59.578" v="260" actId="1035"/>
          <ac:picMkLst>
            <pc:docMk/>
            <pc:sldMk cId="890097365" sldId="2147479547"/>
            <ac:picMk id="7" creationId="{94301FCC-EDEB-D6A7-73DC-857BAA560511}"/>
          </ac:picMkLst>
        </pc:picChg>
        <pc:picChg chg="mod">
          <ac:chgData name="Joel Borellis" userId="17dab5b9ff8ef45e" providerId="LiveId" clId="{B9962970-3611-4FAF-8EAD-9F71FFA217AF}" dt="2024-09-12T16:28:59.578" v="260" actId="1035"/>
          <ac:picMkLst>
            <pc:docMk/>
            <pc:sldMk cId="890097365" sldId="2147479547"/>
            <ac:picMk id="22" creationId="{B5DAC142-F8AD-E031-366B-B79C844E20B3}"/>
          </ac:picMkLst>
        </pc:picChg>
        <pc:picChg chg="mod">
          <ac:chgData name="Joel Borellis" userId="17dab5b9ff8ef45e" providerId="LiveId" clId="{B9962970-3611-4FAF-8EAD-9F71FFA217AF}" dt="2024-09-12T16:28:59.578" v="260" actId="1035"/>
          <ac:picMkLst>
            <pc:docMk/>
            <pc:sldMk cId="890097365" sldId="2147479547"/>
            <ac:picMk id="55" creationId="{D5145E03-8F58-1077-0038-C3E0BD724B75}"/>
          </ac:picMkLst>
        </pc:picChg>
        <pc:picChg chg="add mod">
          <ac:chgData name="Joel Borellis" userId="17dab5b9ff8ef45e" providerId="LiveId" clId="{B9962970-3611-4FAF-8EAD-9F71FFA217AF}" dt="2024-09-12T16:29:35.178" v="328" actId="1036"/>
          <ac:picMkLst>
            <pc:docMk/>
            <pc:sldMk cId="890097365" sldId="2147479547"/>
            <ac:picMk id="1026" creationId="{3CAA7B20-1BDB-D66D-B1FA-7263E2D8EA4E}"/>
          </ac:picMkLst>
        </pc:picChg>
        <pc:cxnChg chg="add mod">
          <ac:chgData name="Joel Borellis" userId="17dab5b9ff8ef45e" providerId="LiveId" clId="{B9962970-3611-4FAF-8EAD-9F71FFA217AF}" dt="2024-09-18T14:54:39.581" v="417" actId="1076"/>
          <ac:cxnSpMkLst>
            <pc:docMk/>
            <pc:sldMk cId="890097365" sldId="2147479547"/>
            <ac:cxnSpMk id="8" creationId="{AF99CAF8-D2F8-76E5-14FF-5E2F33F90B41}"/>
          </ac:cxnSpMkLst>
        </pc:cxnChg>
        <pc:cxnChg chg="mod">
          <ac:chgData name="Joel Borellis" userId="17dab5b9ff8ef45e" providerId="LiveId" clId="{B9962970-3611-4FAF-8EAD-9F71FFA217AF}" dt="2024-09-18T14:54:35.062" v="416" actId="14100"/>
          <ac:cxnSpMkLst>
            <pc:docMk/>
            <pc:sldMk cId="890097365" sldId="2147479547"/>
            <ac:cxnSpMk id="26" creationId="{A98C4DD2-4090-FACF-7FBB-411D0DA10F10}"/>
          </ac:cxnSpMkLst>
        </pc:cxnChg>
        <pc:cxnChg chg="add mod">
          <ac:chgData name="Joel Borellis" userId="17dab5b9ff8ef45e" providerId="LiveId" clId="{B9962970-3611-4FAF-8EAD-9F71FFA217AF}" dt="2024-09-12T16:28:59.578" v="260" actId="1035"/>
          <ac:cxnSpMkLst>
            <pc:docMk/>
            <pc:sldMk cId="890097365" sldId="2147479547"/>
            <ac:cxnSpMk id="31" creationId="{9E6E1A18-4057-1439-2BAD-1AD227F951D6}"/>
          </ac:cxnSpMkLst>
        </pc:cxnChg>
        <pc:cxnChg chg="mod">
          <ac:chgData name="Joel Borellis" userId="17dab5b9ff8ef45e" providerId="LiveId" clId="{B9962970-3611-4FAF-8EAD-9F71FFA217AF}" dt="2024-09-12T16:28:59.578" v="260" actId="1035"/>
          <ac:cxnSpMkLst>
            <pc:docMk/>
            <pc:sldMk cId="890097365" sldId="2147479547"/>
            <ac:cxnSpMk id="36" creationId="{CA4CD154-6630-3E44-57C8-AE7E6C5D0E18}"/>
          </ac:cxnSpMkLst>
        </pc:cxnChg>
        <pc:cxnChg chg="mod">
          <ac:chgData name="Joel Borellis" userId="17dab5b9ff8ef45e" providerId="LiveId" clId="{B9962970-3611-4FAF-8EAD-9F71FFA217AF}" dt="2024-09-12T16:28:59.578" v="260" actId="1035"/>
          <ac:cxnSpMkLst>
            <pc:docMk/>
            <pc:sldMk cId="890097365" sldId="2147479547"/>
            <ac:cxnSpMk id="67" creationId="{68471259-B3C2-FD79-73B9-F18B54C62ADA}"/>
          </ac:cxnSpMkLst>
        </pc:cxnChg>
        <pc:cxnChg chg="mod">
          <ac:chgData name="Joel Borellis" userId="17dab5b9ff8ef45e" providerId="LiveId" clId="{B9962970-3611-4FAF-8EAD-9F71FFA217AF}" dt="2024-09-12T16:28:59.578" v="260" actId="1035"/>
          <ac:cxnSpMkLst>
            <pc:docMk/>
            <pc:sldMk cId="890097365" sldId="2147479547"/>
            <ac:cxnSpMk id="96" creationId="{04B00E50-DA0F-7950-0EB4-DABB0B724300}"/>
          </ac:cxnSpMkLst>
        </pc:cxnChg>
      </pc:sldChg>
    </pc:docChg>
  </pc:docChgLst>
  <pc:docChgLst>
    <pc:chgData name="Joel Borellis" userId="17dab5b9ff8ef45e" providerId="LiveId" clId="{B46C6F64-880E-47AC-801B-EC0C592DDAAF}"/>
    <pc:docChg chg="undo custSel modSld">
      <pc:chgData name="Joel Borellis" userId="17dab5b9ff8ef45e" providerId="LiveId" clId="{B46C6F64-880E-47AC-801B-EC0C592DDAAF}" dt="2024-09-12T16:53:31.890" v="111" actId="14100"/>
      <pc:docMkLst>
        <pc:docMk/>
      </pc:docMkLst>
      <pc:sldChg chg="modSp mod">
        <pc:chgData name="Joel Borellis" userId="17dab5b9ff8ef45e" providerId="LiveId" clId="{B46C6F64-880E-47AC-801B-EC0C592DDAAF}" dt="2024-09-12T16:53:31.890" v="111" actId="14100"/>
        <pc:sldMkLst>
          <pc:docMk/>
          <pc:sldMk cId="890097365" sldId="2147479547"/>
        </pc:sldMkLst>
        <pc:spChg chg="mod">
          <ac:chgData name="Joel Borellis" userId="17dab5b9ff8ef45e" providerId="LiveId" clId="{B46C6F64-880E-47AC-801B-EC0C592DDAAF}" dt="2024-09-12T16:53:05.850" v="84" actId="1076"/>
          <ac:spMkLst>
            <pc:docMk/>
            <pc:sldMk cId="890097365" sldId="2147479547"/>
            <ac:spMk id="13" creationId="{A96EABBB-7B22-81DC-8B6C-1989CE18CF5E}"/>
          </ac:spMkLst>
        </pc:spChg>
        <pc:spChg chg="mod">
          <ac:chgData name="Joel Borellis" userId="17dab5b9ff8ef45e" providerId="LiveId" clId="{B46C6F64-880E-47AC-801B-EC0C592DDAAF}" dt="2024-09-12T16:51:39.271" v="81" actId="20577"/>
          <ac:spMkLst>
            <pc:docMk/>
            <pc:sldMk cId="890097365" sldId="2147479547"/>
            <ac:spMk id="23" creationId="{CCFB449D-B7BC-61F0-6DF1-5A19021F2DEC}"/>
          </ac:spMkLst>
        </pc:spChg>
        <pc:spChg chg="mod">
          <ac:chgData name="Joel Borellis" userId="17dab5b9ff8ef45e" providerId="LiveId" clId="{B46C6F64-880E-47AC-801B-EC0C592DDAAF}" dt="2024-09-12T16:51:26.413" v="65" actId="20577"/>
          <ac:spMkLst>
            <pc:docMk/>
            <pc:sldMk cId="890097365" sldId="2147479547"/>
            <ac:spMk id="47" creationId="{0533F1AD-32B5-68F2-A1C0-6FFBD1791529}"/>
          </ac:spMkLst>
        </pc:spChg>
        <pc:picChg chg="mod">
          <ac:chgData name="Joel Borellis" userId="17dab5b9ff8ef45e" providerId="LiveId" clId="{B46C6F64-880E-47AC-801B-EC0C592DDAAF}" dt="2024-09-12T16:53:18.508" v="109" actId="1037"/>
          <ac:picMkLst>
            <pc:docMk/>
            <pc:sldMk cId="890097365" sldId="2147479547"/>
            <ac:picMk id="6" creationId="{B8512466-C5E9-8E32-6E48-6D9F42BF108A}"/>
          </ac:picMkLst>
        </pc:picChg>
        <pc:cxnChg chg="mod">
          <ac:chgData name="Joel Borellis" userId="17dab5b9ff8ef45e" providerId="LiveId" clId="{B46C6F64-880E-47AC-801B-EC0C592DDAAF}" dt="2024-09-12T16:53:14.894" v="100" actId="1037"/>
          <ac:cxnSpMkLst>
            <pc:docMk/>
            <pc:sldMk cId="890097365" sldId="2147479547"/>
            <ac:cxnSpMk id="26" creationId="{A98C4DD2-4090-FACF-7FBB-411D0DA10F10}"/>
          </ac:cxnSpMkLst>
        </pc:cxnChg>
        <pc:cxnChg chg="mod">
          <ac:chgData name="Joel Borellis" userId="17dab5b9ff8ef45e" providerId="LiveId" clId="{B46C6F64-880E-47AC-801B-EC0C592DDAAF}" dt="2024-09-12T16:53:26.982" v="110" actId="14100"/>
          <ac:cxnSpMkLst>
            <pc:docMk/>
            <pc:sldMk cId="890097365" sldId="2147479547"/>
            <ac:cxnSpMk id="36" creationId="{CA4CD154-6630-3E44-57C8-AE7E6C5D0E18}"/>
          </ac:cxnSpMkLst>
        </pc:cxnChg>
        <pc:cxnChg chg="mod">
          <ac:chgData name="Joel Borellis" userId="17dab5b9ff8ef45e" providerId="LiveId" clId="{B46C6F64-880E-47AC-801B-EC0C592DDAAF}" dt="2024-09-12T16:53:31.890" v="111" actId="14100"/>
          <ac:cxnSpMkLst>
            <pc:docMk/>
            <pc:sldMk cId="890097365" sldId="2147479547"/>
            <ac:cxnSpMk id="67" creationId="{68471259-B3C2-FD79-73B9-F18B54C62ADA}"/>
          </ac:cxnSpMkLst>
        </pc:cxnChg>
        <pc:cxnChg chg="mod">
          <ac:chgData name="Joel Borellis" userId="17dab5b9ff8ef45e" providerId="LiveId" clId="{B46C6F64-880E-47AC-801B-EC0C592DDAAF}" dt="2024-09-12T16:52:28.977" v="82" actId="1076"/>
          <ac:cxnSpMkLst>
            <pc:docMk/>
            <pc:sldMk cId="890097365" sldId="2147479547"/>
            <ac:cxnSpMk id="96" creationId="{04B00E50-DA0F-7950-0EB4-DABB0B7243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61A4F-D736-49E0-9495-1F6A9744AA32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4393D-C0A5-42D0-B8EF-8FE81B525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E3184-93AC-4BAA-0753-CF535FFC0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9A0678-3BFD-36C5-3E73-A4A1BBFB51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646150-AD96-C8AE-8E2D-DC2113BD0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057A33BE-C555-4AD2-5E71-ADDF11E2C29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E39C5-1FA2-EFC9-9E23-B62B0B7C21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763825A-B401-D265-25AD-8D67DEC6859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102C2F-94C0-F241-B1C9-209EC2594BC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1/14/2025 9:56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BA89F-F579-1F26-8153-EB4AAB5D6D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1913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adient_Dark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09C25A02-AC19-00D7-AA19-15FBBBA075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952" cy="6856285"/>
          </a:xfrm>
          <a:prstGeom prst="rect">
            <a:avLst/>
          </a:prstGeom>
        </p:spPr>
      </p:pic>
      <p:pic>
        <p:nvPicPr>
          <p:cNvPr id="6" name="MS logo white - EMF">
            <a:extLst>
              <a:ext uri="{FF2B5EF4-FFF2-40B4-BE49-F238E27FC236}">
                <a16:creationId xmlns:a16="http://schemas.microsoft.com/office/drawing/2014/main" id="{15F18C2F-44AE-47B2-AF66-6F44850A45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white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D261202-B43E-AFEC-1247-D8B93E325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569911" y="2769057"/>
            <a:ext cx="8193024" cy="123110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4000" b="0" i="0" spc="-5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</a:t>
            </a:r>
            <a:br>
              <a:rPr lang="en-US"/>
            </a:br>
            <a:r>
              <a:rPr lang="en-US"/>
              <a:t>presentation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F89D852-EFBA-6F99-2050-8532FF783C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82042" y="4215827"/>
            <a:ext cx="8193024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BD8134C-9DAE-AC17-E85E-797425358B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582042" y="6446520"/>
            <a:ext cx="1645920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2BD6AF20-3445-2A80-6CE8-04C04421E1B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471054" y="6446520"/>
            <a:ext cx="6336792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000" spc="0" baseline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3662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450">
          <p15:clr>
            <a:srgbClr val="FBAE40"/>
          </p15:clr>
        </p15:guide>
        <p15:guide id="2" orient="horz" pos="264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Gradient_Dark Purp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8D1FFD6F-3D0E-B46F-1914-A3183A1C18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952" cy="685628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82285C3-99A0-8CCF-D634-885F1C5CB1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569911" y="3384610"/>
            <a:ext cx="8193024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4000" b="0" i="0" spc="-5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Section divider title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2EC080A7-654B-D07C-9038-BDE71311A2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82042" y="4215828"/>
            <a:ext cx="8193024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7513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450">
          <p15:clr>
            <a:srgbClr val="FBAE40"/>
          </p15:clr>
        </p15:guide>
        <p15:guide id="2" orient="horz" pos="264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Gradient_Dark Blue_with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E4E4D2C8-20BC-7E5D-0A90-5DB478BDE6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952" cy="68562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B65EEA-77F3-C0F5-3483-CA4C24A82D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569911" y="3387502"/>
            <a:ext cx="694944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4000" b="0" i="0" spc="-5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Section divider title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203CD3A-B97F-B099-C6BA-D7F8AE1152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82042" y="4215828"/>
            <a:ext cx="6949440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844D09D-1B98-1848-E708-C357D319EAE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8077200" y="0"/>
            <a:ext cx="4114800" cy="6858000"/>
          </a:xfrm>
          <a:prstGeom prst="rect">
            <a:avLst/>
          </a:prstGeom>
          <a:solidFill>
            <a:srgbClr val="D9D9D6"/>
          </a:solid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79976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075">
          <p15:clr>
            <a:srgbClr val="FBAE40"/>
          </p15:clr>
        </p15:guide>
        <p15:guide id="2" orient="horz" pos="2450">
          <p15:clr>
            <a:srgbClr val="FBAE40"/>
          </p15:clr>
        </p15:guide>
        <p15:guide id="3" orient="horz" pos="264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Gradient_Dark Purple_with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0A086935-3714-39D1-32AE-80326770EE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952" cy="68562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B65EEA-77F3-C0F5-3483-CA4C24A82D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569911" y="3387502"/>
            <a:ext cx="694944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4000" b="0" i="0" spc="-5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Section divider title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203CD3A-B97F-B099-C6BA-D7F8AE1152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82042" y="4215828"/>
            <a:ext cx="6949440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844D09D-1B98-1848-E708-C357D319EAE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8077200" y="0"/>
            <a:ext cx="4114800" cy="6858000"/>
          </a:xfrm>
          <a:prstGeom prst="rect">
            <a:avLst/>
          </a:prstGeom>
          <a:solidFill>
            <a:srgbClr val="D9D9D6"/>
          </a:solid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95786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075">
          <p15:clr>
            <a:srgbClr val="FBAE40"/>
          </p15:clr>
        </p15:guide>
        <p15:guide id="2" orient="horz" pos="2450">
          <p15:clr>
            <a:srgbClr val="FBAE40"/>
          </p15:clr>
        </p15:guide>
        <p15:guide id="3" orient="horz" pos="264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1-column_Large typ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F9E7B99-27E1-40DA-2909-4D94A9F527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85216"/>
            <a:ext cx="8193024" cy="307777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9614968-3494-E366-3F5D-AD4C362B90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199" y="1589670"/>
            <a:ext cx="8193024" cy="646908"/>
          </a:xfrm>
          <a:prstGeom prst="rect">
            <a:avLst/>
          </a:prstGeom>
        </p:spPr>
        <p:txBody>
          <a:bodyPr/>
          <a:lstStyle>
            <a:lvl1pPr marL="514350" indent="-514350">
              <a:lnSpc>
                <a:spcPct val="150000"/>
              </a:lnSpc>
              <a:spcBef>
                <a:spcPts val="0"/>
              </a:spcBef>
              <a:buSzPct val="100000"/>
              <a:buFont typeface="+mj-lt"/>
              <a:buAutoNum type="arabicPeriod"/>
              <a:defRPr sz="3200" spc="-20" baseline="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add agenda items</a:t>
            </a:r>
          </a:p>
        </p:txBody>
      </p:sp>
    </p:spTree>
    <p:extLst>
      <p:ext uri="{BB962C8B-B14F-4D97-AF65-F5344CB8AC3E}">
        <p14:creationId xmlns:p14="http://schemas.microsoft.com/office/powerpoint/2010/main" val="258910253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44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2-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F9E7B99-27E1-40DA-2909-4D94A9F527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85216"/>
            <a:ext cx="8193024" cy="307777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8A03C-9110-2600-11EF-7EC8A656DB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2137" y="2588260"/>
            <a:ext cx="3471863" cy="27732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200000"/>
              </a:lnSpc>
              <a:spcBef>
                <a:spcPts val="0"/>
              </a:spcBef>
              <a:buSzPct val="100000"/>
              <a:buFont typeface="+mj-lt"/>
              <a:buAutoNum type="arabicPeriod"/>
              <a:tabLst>
                <a:tab pos="457200" algn="l"/>
              </a:tabLst>
              <a:defRPr>
                <a:solidFill>
                  <a:schemeClr val="tx1"/>
                </a:solidFill>
              </a:defRPr>
            </a:lvl1pPr>
          </a:lstStyle>
          <a:p>
            <a:pPr marL="342900" marR="0" lvl="0" indent="-342900" algn="l" defTabSz="932742" rtl="0" eaLnBrk="1" fontAlgn="auto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/>
              <a:t>Click to add agenda items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FF51780-D40A-A319-BDAA-730133A238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56100" y="2588259"/>
            <a:ext cx="3478213" cy="27732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200000"/>
              </a:lnSpc>
              <a:spcBef>
                <a:spcPts val="0"/>
              </a:spcBef>
              <a:buSzPct val="100000"/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marL="342900" marR="0" lvl="0" indent="-342900" algn="l" defTabSz="932742" rtl="0" eaLnBrk="1" fontAlgn="auto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/>
              <a:t>Click to add agenda items</a:t>
            </a:r>
          </a:p>
        </p:txBody>
      </p:sp>
    </p:spTree>
    <p:extLst>
      <p:ext uri="{BB962C8B-B14F-4D97-AF65-F5344CB8AC3E}">
        <p14:creationId xmlns:p14="http://schemas.microsoft.com/office/powerpoint/2010/main" val="5285614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roster_5 member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F9E7B99-27E1-40DA-2909-4D94A9F5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307777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1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095A92D-6FC0-30E2-84FD-749200CFDD2F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 bwMode="ltGray">
          <a:xfrm>
            <a:off x="597395" y="2282265"/>
            <a:ext cx="1858900" cy="1858900"/>
          </a:xfrm>
          <a:prstGeom prst="ellipse">
            <a:avLst/>
          </a:prstGeom>
          <a:solidFill>
            <a:srgbClr val="D9D9D6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</a:t>
            </a:r>
            <a:br>
              <a:rPr lang="en-US"/>
            </a:br>
            <a:r>
              <a:rPr lang="en-US"/>
              <a:t>here or click or tap icon </a:t>
            </a:r>
            <a:br>
              <a:rPr lang="en-US"/>
            </a:br>
            <a:r>
              <a:rPr lang="en-US"/>
              <a:t>below to insert</a:t>
            </a:r>
          </a:p>
        </p:txBody>
      </p:sp>
      <p:sp>
        <p:nvSpPr>
          <p:cNvPr id="11" name="Text Placeholder 58">
            <a:extLst>
              <a:ext uri="{FF2B5EF4-FFF2-40B4-BE49-F238E27FC236}">
                <a16:creationId xmlns:a16="http://schemas.microsoft.com/office/drawing/2014/main" id="{8E28FB90-1F0C-96B6-ED65-6403818CBD8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4200" y="4527175"/>
            <a:ext cx="1885950" cy="2462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2" name="Text Placeholder 58">
            <a:extLst>
              <a:ext uri="{FF2B5EF4-FFF2-40B4-BE49-F238E27FC236}">
                <a16:creationId xmlns:a16="http://schemas.microsoft.com/office/drawing/2014/main" id="{39EC624B-C018-EA8F-FC34-7FA84C7312A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4200" y="4802686"/>
            <a:ext cx="1885950" cy="1846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Role or title</a:t>
            </a:r>
          </a:p>
        </p:txBody>
      </p:sp>
      <p:sp>
        <p:nvSpPr>
          <p:cNvPr id="27" name="Text Placeholder 2A sub">
            <a:extLst>
              <a:ext uri="{FF2B5EF4-FFF2-40B4-BE49-F238E27FC236}">
                <a16:creationId xmlns:a16="http://schemas.microsoft.com/office/drawing/2014/main" id="{7F9D57BE-5CDF-C75E-2546-01FDA84338E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97395" y="5290479"/>
            <a:ext cx="1858900" cy="800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Short bio or description (3-4 lines). Support text paragraph, bullets, or additional details</a:t>
            </a:r>
          </a:p>
          <a:p>
            <a:pPr lvl="0"/>
            <a:endParaRPr lang="en-US"/>
          </a:p>
        </p:txBody>
      </p:sp>
      <p:sp>
        <p:nvSpPr>
          <p:cNvPr id="7" name="Picture 2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080675F-DF49-FC49-81AB-E8C058EE4972}"/>
              </a:ext>
            </a:extLst>
          </p:cNvPr>
          <p:cNvSpPr>
            <a:spLocks noGrp="1" noChangeAspect="1"/>
          </p:cNvSpPr>
          <p:nvPr>
            <p:ph type="pic" sz="quarter" idx="32" hasCustomPrompt="1"/>
          </p:nvPr>
        </p:nvSpPr>
        <p:spPr bwMode="ltGray">
          <a:xfrm>
            <a:off x="2885660" y="2282264"/>
            <a:ext cx="1858900" cy="1858900"/>
          </a:xfrm>
          <a:prstGeom prst="ellipse">
            <a:avLst/>
          </a:prstGeom>
          <a:solidFill>
            <a:srgbClr val="D9D9D6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</a:t>
            </a:r>
            <a:br>
              <a:rPr lang="en-US"/>
            </a:br>
            <a:r>
              <a:rPr lang="en-US"/>
              <a:t>here or click or tap icon </a:t>
            </a:r>
            <a:br>
              <a:rPr lang="en-US"/>
            </a:br>
            <a:r>
              <a:rPr lang="en-US"/>
              <a:t>below to insert</a:t>
            </a:r>
          </a:p>
        </p:txBody>
      </p:sp>
      <p:sp>
        <p:nvSpPr>
          <p:cNvPr id="13" name="Text Placeholder 58">
            <a:extLst>
              <a:ext uri="{FF2B5EF4-FFF2-40B4-BE49-F238E27FC236}">
                <a16:creationId xmlns:a16="http://schemas.microsoft.com/office/drawing/2014/main" id="{3928C68D-DAC5-11B4-3C12-6C91DE37740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895600" y="4527175"/>
            <a:ext cx="1885950" cy="2462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4" name="Text Placeholder 58">
            <a:extLst>
              <a:ext uri="{FF2B5EF4-FFF2-40B4-BE49-F238E27FC236}">
                <a16:creationId xmlns:a16="http://schemas.microsoft.com/office/drawing/2014/main" id="{0B56EBDC-A427-27E1-3FEB-F0FD4E7B82C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895600" y="4802686"/>
            <a:ext cx="1885950" cy="1846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Role or title</a:t>
            </a:r>
          </a:p>
        </p:txBody>
      </p:sp>
      <p:sp>
        <p:nvSpPr>
          <p:cNvPr id="28" name="Text Placeholder 2A sub">
            <a:extLst>
              <a:ext uri="{FF2B5EF4-FFF2-40B4-BE49-F238E27FC236}">
                <a16:creationId xmlns:a16="http://schemas.microsoft.com/office/drawing/2014/main" id="{A7056ACE-B611-E42B-9345-C0B20848C94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900758" y="5290479"/>
            <a:ext cx="1858900" cy="800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Short bio or description (3-4 lines). Support text paragraph, bullets, or additional details</a:t>
            </a:r>
          </a:p>
          <a:p>
            <a:pPr lvl="0"/>
            <a:endParaRPr lang="en-US"/>
          </a:p>
        </p:txBody>
      </p:sp>
      <p:sp>
        <p:nvSpPr>
          <p:cNvPr id="8" name="Picture 3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5FE9E54-AB2C-EF3D-275C-52775C5B1213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 bwMode="ltGray">
          <a:xfrm>
            <a:off x="5206586" y="2282264"/>
            <a:ext cx="1858900" cy="1858900"/>
          </a:xfrm>
          <a:prstGeom prst="ellipse">
            <a:avLst/>
          </a:prstGeom>
          <a:solidFill>
            <a:srgbClr val="D9D9D6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</a:t>
            </a:r>
            <a:br>
              <a:rPr lang="en-US"/>
            </a:br>
            <a:r>
              <a:rPr lang="en-US"/>
              <a:t>here or click or tap icon </a:t>
            </a:r>
            <a:br>
              <a:rPr lang="en-US"/>
            </a:br>
            <a:r>
              <a:rPr lang="en-US"/>
              <a:t>below to insert</a:t>
            </a:r>
          </a:p>
        </p:txBody>
      </p:sp>
      <p:sp>
        <p:nvSpPr>
          <p:cNvPr id="15" name="Text Placeholder 58">
            <a:extLst>
              <a:ext uri="{FF2B5EF4-FFF2-40B4-BE49-F238E27FC236}">
                <a16:creationId xmlns:a16="http://schemas.microsoft.com/office/drawing/2014/main" id="{E6A26C49-73B1-32C2-15C5-764A1E43D37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81600" y="4527175"/>
            <a:ext cx="1885950" cy="2462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6" name="Text Placeholder 58">
            <a:extLst>
              <a:ext uri="{FF2B5EF4-FFF2-40B4-BE49-F238E27FC236}">
                <a16:creationId xmlns:a16="http://schemas.microsoft.com/office/drawing/2014/main" id="{69292DB0-E395-2E0C-8AD4-5A478E223D8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81600" y="4802686"/>
            <a:ext cx="1885950" cy="1846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Role or title</a:t>
            </a:r>
          </a:p>
        </p:txBody>
      </p:sp>
      <p:sp>
        <p:nvSpPr>
          <p:cNvPr id="29" name="Text Placeholder 2A sub">
            <a:extLst>
              <a:ext uri="{FF2B5EF4-FFF2-40B4-BE49-F238E27FC236}">
                <a16:creationId xmlns:a16="http://schemas.microsoft.com/office/drawing/2014/main" id="{18235FB3-0388-BC57-E46C-852B620BD36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180970" y="5290479"/>
            <a:ext cx="1858900" cy="800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Short bio or description (3-4 lines). Support text paragraph, bullets, or additional details</a:t>
            </a:r>
          </a:p>
          <a:p>
            <a:pPr lvl="0"/>
            <a:endParaRPr lang="en-US"/>
          </a:p>
        </p:txBody>
      </p:sp>
      <p:sp>
        <p:nvSpPr>
          <p:cNvPr id="9" name="Picture 4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6F26384-C43A-EEAD-9B70-92910BADFBBF}"/>
              </a:ext>
            </a:extLst>
          </p:cNvPr>
          <p:cNvSpPr>
            <a:spLocks noGrp="1" noChangeAspect="1"/>
          </p:cNvSpPr>
          <p:nvPr>
            <p:ph type="pic" sz="quarter" idx="34" hasCustomPrompt="1"/>
          </p:nvPr>
        </p:nvSpPr>
        <p:spPr bwMode="ltGray">
          <a:xfrm>
            <a:off x="7444409" y="2282264"/>
            <a:ext cx="1858900" cy="1858900"/>
          </a:xfrm>
          <a:prstGeom prst="ellipse">
            <a:avLst/>
          </a:prstGeom>
          <a:solidFill>
            <a:srgbClr val="D9D9D6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</a:t>
            </a:r>
            <a:br>
              <a:rPr lang="en-US"/>
            </a:br>
            <a:r>
              <a:rPr lang="en-US"/>
              <a:t>here or click or tap icon </a:t>
            </a:r>
            <a:br>
              <a:rPr lang="en-US"/>
            </a:br>
            <a:r>
              <a:rPr lang="en-US"/>
              <a:t>below to insert</a:t>
            </a:r>
          </a:p>
        </p:txBody>
      </p:sp>
      <p:sp>
        <p:nvSpPr>
          <p:cNvPr id="17" name="Text Placeholder 58">
            <a:extLst>
              <a:ext uri="{FF2B5EF4-FFF2-40B4-BE49-F238E27FC236}">
                <a16:creationId xmlns:a16="http://schemas.microsoft.com/office/drawing/2014/main" id="{5C9A1883-6DFC-99E3-6521-481114322E5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453312" y="4527175"/>
            <a:ext cx="1885950" cy="2462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8" name="Text Placeholder 58">
            <a:extLst>
              <a:ext uri="{FF2B5EF4-FFF2-40B4-BE49-F238E27FC236}">
                <a16:creationId xmlns:a16="http://schemas.microsoft.com/office/drawing/2014/main" id="{77F88679-0849-BCE4-E48F-9011B09625A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53312" y="4802686"/>
            <a:ext cx="1885950" cy="1846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Role or title</a:t>
            </a:r>
          </a:p>
        </p:txBody>
      </p:sp>
      <p:sp>
        <p:nvSpPr>
          <p:cNvPr id="30" name="Text Placeholder 2A sub">
            <a:extLst>
              <a:ext uri="{FF2B5EF4-FFF2-40B4-BE49-F238E27FC236}">
                <a16:creationId xmlns:a16="http://schemas.microsoft.com/office/drawing/2014/main" id="{46C9B654-FF71-96F3-9D65-FAFDCC542B2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426459" y="5290479"/>
            <a:ext cx="1858900" cy="800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Short bio or description (3-4 lines). Support text paragraph, bullets, or additional details</a:t>
            </a:r>
          </a:p>
          <a:p>
            <a:pPr lvl="0"/>
            <a:endParaRPr lang="en-US"/>
          </a:p>
        </p:txBody>
      </p:sp>
      <p:sp>
        <p:nvSpPr>
          <p:cNvPr id="10" name="Picture 5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B9166C7-9DC6-A91A-ED39-661EF0FD1414}"/>
              </a:ext>
            </a:extLst>
          </p:cNvPr>
          <p:cNvSpPr>
            <a:spLocks noGrp="1" noChangeAspect="1"/>
          </p:cNvSpPr>
          <p:nvPr>
            <p:ph type="pic" sz="quarter" idx="35" hasCustomPrompt="1"/>
          </p:nvPr>
        </p:nvSpPr>
        <p:spPr bwMode="ltGray">
          <a:xfrm>
            <a:off x="9732820" y="2282265"/>
            <a:ext cx="1858900" cy="1858900"/>
          </a:xfrm>
          <a:prstGeom prst="ellipse">
            <a:avLst/>
          </a:prstGeom>
          <a:solidFill>
            <a:srgbClr val="D9D9D6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</a:t>
            </a:r>
            <a:br>
              <a:rPr lang="en-US"/>
            </a:br>
            <a:r>
              <a:rPr lang="en-US"/>
              <a:t>here or click or tap icon </a:t>
            </a:r>
            <a:br>
              <a:rPr lang="en-US"/>
            </a:br>
            <a:r>
              <a:rPr lang="en-US"/>
              <a:t>below to insert</a:t>
            </a:r>
          </a:p>
        </p:txBody>
      </p:sp>
      <p:sp>
        <p:nvSpPr>
          <p:cNvPr id="19" name="Text Placeholder 58">
            <a:extLst>
              <a:ext uri="{FF2B5EF4-FFF2-40B4-BE49-F238E27FC236}">
                <a16:creationId xmlns:a16="http://schemas.microsoft.com/office/drawing/2014/main" id="{F3664A74-3BF2-EBBD-0A32-D91D7E18D71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725024" y="4527175"/>
            <a:ext cx="1885950" cy="2462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0" name="Text Placeholder 58">
            <a:extLst>
              <a:ext uri="{FF2B5EF4-FFF2-40B4-BE49-F238E27FC236}">
                <a16:creationId xmlns:a16="http://schemas.microsoft.com/office/drawing/2014/main" id="{1EA6E3E7-9522-FBDA-5AA8-9B02637C3DE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725024" y="4802686"/>
            <a:ext cx="1885950" cy="1846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Role or title</a:t>
            </a:r>
          </a:p>
        </p:txBody>
      </p:sp>
      <p:sp>
        <p:nvSpPr>
          <p:cNvPr id="31" name="Text Placeholder 2A sub">
            <a:extLst>
              <a:ext uri="{FF2B5EF4-FFF2-40B4-BE49-F238E27FC236}">
                <a16:creationId xmlns:a16="http://schemas.microsoft.com/office/drawing/2014/main" id="{C58F8C8D-221D-B55E-D329-5A72E24F04B1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729821" y="5290479"/>
            <a:ext cx="1858900" cy="800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Short bio or description (3-4 lines). Support text paragraph, bullets, or additional details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478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roster_Multiple team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F9E7B99-27E1-40DA-2909-4D94A9F5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307777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" name="Team 1">
            <a:extLst>
              <a:ext uri="{FF2B5EF4-FFF2-40B4-BE49-F238E27FC236}">
                <a16:creationId xmlns:a16="http://schemas.microsoft.com/office/drawing/2014/main" id="{1788A81D-F91F-4B63-B86B-E5FF44CB379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84200" y="2038192"/>
            <a:ext cx="1487488" cy="24622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Team 1</a:t>
            </a:r>
          </a:p>
        </p:txBody>
      </p:sp>
      <p:sp>
        <p:nvSpPr>
          <p:cNvPr id="30" name="Picture Placeholder 1A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A1858DE-4EF1-DF37-6E54-4CDDA8BE481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 bwMode="ltGray">
          <a:xfrm>
            <a:off x="2179638" y="1752600"/>
            <a:ext cx="894113" cy="894113"/>
          </a:xfrm>
          <a:prstGeom prst="ellipse">
            <a:avLst/>
          </a:prstGeom>
          <a:solidFill>
            <a:srgbClr val="D9D9D6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47" name="Text Placeholder 58">
            <a:extLst>
              <a:ext uri="{FF2B5EF4-FFF2-40B4-BE49-F238E27FC236}">
                <a16:creationId xmlns:a16="http://schemas.microsoft.com/office/drawing/2014/main" id="{44D0620A-EDE4-7447-2DB5-3E62FDFEF2A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193643" y="1985962"/>
            <a:ext cx="1320481" cy="1857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8" name="Text Placeholder 58">
            <a:extLst>
              <a:ext uri="{FF2B5EF4-FFF2-40B4-BE49-F238E27FC236}">
                <a16:creationId xmlns:a16="http://schemas.microsoft.com/office/drawing/2014/main" id="{01C010F4-F640-8A60-84DB-3A2F8B87A5D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193643" y="2190035"/>
            <a:ext cx="1327370" cy="15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Role or title</a:t>
            </a:r>
          </a:p>
        </p:txBody>
      </p:sp>
      <p:sp>
        <p:nvSpPr>
          <p:cNvPr id="34" name="Picture Placeholder 1B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DC67249-5F90-20FE-642D-92B8A7AA4725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 bwMode="ltGray">
          <a:xfrm>
            <a:off x="4609587" y="1752600"/>
            <a:ext cx="894113" cy="894113"/>
          </a:xfrm>
          <a:prstGeom prst="ellipse">
            <a:avLst/>
          </a:prstGeom>
          <a:solidFill>
            <a:srgbClr val="D9D9D6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55" name="Text Placeholder 58">
            <a:extLst>
              <a:ext uri="{FF2B5EF4-FFF2-40B4-BE49-F238E27FC236}">
                <a16:creationId xmlns:a16="http://schemas.microsoft.com/office/drawing/2014/main" id="{922227CE-29CC-7715-08E4-905343CC466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627448" y="1985962"/>
            <a:ext cx="1320481" cy="1857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6" name="Text Placeholder 58">
            <a:extLst>
              <a:ext uri="{FF2B5EF4-FFF2-40B4-BE49-F238E27FC236}">
                <a16:creationId xmlns:a16="http://schemas.microsoft.com/office/drawing/2014/main" id="{20F30418-EB83-FF1F-ECF0-A40BD6D8CBC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627448" y="2190035"/>
            <a:ext cx="1327370" cy="15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Role or title</a:t>
            </a:r>
          </a:p>
        </p:txBody>
      </p:sp>
      <p:sp>
        <p:nvSpPr>
          <p:cNvPr id="38" name="Picture Placeholder 1C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B8D2A36-064C-FE3B-CEAF-48281FAD4185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 bwMode="ltGray">
          <a:xfrm>
            <a:off x="7049911" y="1752600"/>
            <a:ext cx="894113" cy="894113"/>
          </a:xfrm>
          <a:prstGeom prst="ellipse">
            <a:avLst/>
          </a:prstGeom>
          <a:solidFill>
            <a:srgbClr val="D9D9D6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3" name="Text Placeholder 58">
            <a:extLst>
              <a:ext uri="{FF2B5EF4-FFF2-40B4-BE49-F238E27FC236}">
                <a16:creationId xmlns:a16="http://schemas.microsoft.com/office/drawing/2014/main" id="{8AD370F1-6139-1223-018A-16C75055E06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057744" y="1985962"/>
            <a:ext cx="1320481" cy="1857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4" name="Text Placeholder 58">
            <a:extLst>
              <a:ext uri="{FF2B5EF4-FFF2-40B4-BE49-F238E27FC236}">
                <a16:creationId xmlns:a16="http://schemas.microsoft.com/office/drawing/2014/main" id="{BFCE70D8-4F10-E678-F1BB-75AEBFBE09D5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8057744" y="2190035"/>
            <a:ext cx="1327370" cy="15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Role or title</a:t>
            </a:r>
          </a:p>
        </p:txBody>
      </p:sp>
      <p:sp>
        <p:nvSpPr>
          <p:cNvPr id="42" name="Picture Placeholder 1D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E2E6F0B-8050-0919-E8CB-AC11968F627C}"/>
              </a:ext>
            </a:extLst>
          </p:cNvPr>
          <p:cNvSpPr>
            <a:spLocks noGrp="1" noChangeAspect="1"/>
          </p:cNvSpPr>
          <p:nvPr>
            <p:ph type="pic" sz="quarter" idx="40"/>
          </p:nvPr>
        </p:nvSpPr>
        <p:spPr bwMode="ltGray">
          <a:xfrm>
            <a:off x="9485490" y="1752600"/>
            <a:ext cx="894113" cy="894113"/>
          </a:xfrm>
          <a:prstGeom prst="ellipse">
            <a:avLst/>
          </a:prstGeom>
          <a:solidFill>
            <a:srgbClr val="D9D9D6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1" name="Text Placeholder 58">
            <a:extLst>
              <a:ext uri="{FF2B5EF4-FFF2-40B4-BE49-F238E27FC236}">
                <a16:creationId xmlns:a16="http://schemas.microsoft.com/office/drawing/2014/main" id="{0001AF27-6E88-CCE0-8660-7B99045D854D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478312" y="1985962"/>
            <a:ext cx="1320481" cy="1857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2" name="Text Placeholder 58">
            <a:extLst>
              <a:ext uri="{FF2B5EF4-FFF2-40B4-BE49-F238E27FC236}">
                <a16:creationId xmlns:a16="http://schemas.microsoft.com/office/drawing/2014/main" id="{03C09D05-0CE3-7C80-1290-D97C4CA98852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478312" y="2190035"/>
            <a:ext cx="1327370" cy="15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Role or title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F445834-5147-BDA3-1A05-42FE03F26C3D}"/>
              </a:ext>
            </a:extLst>
          </p:cNvPr>
          <p:cNvCxnSpPr>
            <a:cxnSpLocks/>
          </p:cNvCxnSpPr>
          <p:nvPr userDrawn="1"/>
        </p:nvCxnSpPr>
        <p:spPr>
          <a:xfrm>
            <a:off x="588662" y="2796209"/>
            <a:ext cx="110146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am 2">
            <a:extLst>
              <a:ext uri="{FF2B5EF4-FFF2-40B4-BE49-F238E27FC236}">
                <a16:creationId xmlns:a16="http://schemas.microsoft.com/office/drawing/2014/main" id="{10A26582-C8F8-AC4A-9BCE-FF494FA099A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84200" y="3276600"/>
            <a:ext cx="1487488" cy="24622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Team 2</a:t>
            </a:r>
          </a:p>
        </p:txBody>
      </p:sp>
      <p:sp>
        <p:nvSpPr>
          <p:cNvPr id="29" name="Picture Placeholder 2A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47D2B24-2319-9A35-2475-DEF9C8C68542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 bwMode="ltGray">
          <a:xfrm>
            <a:off x="2179638" y="2949222"/>
            <a:ext cx="894113" cy="894113"/>
          </a:xfrm>
          <a:prstGeom prst="ellipse">
            <a:avLst/>
          </a:prstGeom>
          <a:solidFill>
            <a:srgbClr val="D9D9D6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49" name="Text Placeholder 58">
            <a:extLst>
              <a:ext uri="{FF2B5EF4-FFF2-40B4-BE49-F238E27FC236}">
                <a16:creationId xmlns:a16="http://schemas.microsoft.com/office/drawing/2014/main" id="{FC01ED5E-F101-B2E3-BF92-D7282EDD929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193643" y="3200400"/>
            <a:ext cx="1320481" cy="1857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0" name="Text Placeholder 58">
            <a:extLst>
              <a:ext uri="{FF2B5EF4-FFF2-40B4-BE49-F238E27FC236}">
                <a16:creationId xmlns:a16="http://schemas.microsoft.com/office/drawing/2014/main" id="{5EFE1E18-263B-ADE2-5B97-3D3EC83D4FF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193643" y="3404473"/>
            <a:ext cx="1327370" cy="15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Role or title</a:t>
            </a:r>
          </a:p>
        </p:txBody>
      </p:sp>
      <p:sp>
        <p:nvSpPr>
          <p:cNvPr id="33" name="Picture Placeholder 2B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8083CB6-CCDA-255D-BC5C-0F5D411855D5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 bwMode="ltGray">
          <a:xfrm>
            <a:off x="4609587" y="2949222"/>
            <a:ext cx="894113" cy="894113"/>
          </a:xfrm>
          <a:prstGeom prst="ellipse">
            <a:avLst/>
          </a:prstGeom>
          <a:solidFill>
            <a:srgbClr val="D9D9D6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57" name="Text Placeholder 58">
            <a:extLst>
              <a:ext uri="{FF2B5EF4-FFF2-40B4-BE49-F238E27FC236}">
                <a16:creationId xmlns:a16="http://schemas.microsoft.com/office/drawing/2014/main" id="{F2AC0BEF-2B97-6CDB-7C63-7F2758C12D7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627448" y="3200400"/>
            <a:ext cx="1320481" cy="1857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8" name="Text Placeholder 58">
            <a:extLst>
              <a:ext uri="{FF2B5EF4-FFF2-40B4-BE49-F238E27FC236}">
                <a16:creationId xmlns:a16="http://schemas.microsoft.com/office/drawing/2014/main" id="{74C1C912-D822-B1C0-3368-73731126600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627448" y="3404473"/>
            <a:ext cx="1327370" cy="15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Role or title</a:t>
            </a:r>
          </a:p>
        </p:txBody>
      </p:sp>
      <p:sp>
        <p:nvSpPr>
          <p:cNvPr id="37" name="Picture Placeholder 2C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64422E8-3E89-9441-E751-CAFDCD0F198A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 bwMode="ltGray">
          <a:xfrm>
            <a:off x="7049911" y="2949222"/>
            <a:ext cx="894113" cy="894113"/>
          </a:xfrm>
          <a:prstGeom prst="ellipse">
            <a:avLst/>
          </a:prstGeom>
          <a:solidFill>
            <a:srgbClr val="D9D9D6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5" name="Text Placeholder 58">
            <a:extLst>
              <a:ext uri="{FF2B5EF4-FFF2-40B4-BE49-F238E27FC236}">
                <a16:creationId xmlns:a16="http://schemas.microsoft.com/office/drawing/2014/main" id="{317C4FB7-C080-AFBA-6406-A20CF0407110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057744" y="3200400"/>
            <a:ext cx="1320481" cy="1857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6" name="Text Placeholder 58">
            <a:extLst>
              <a:ext uri="{FF2B5EF4-FFF2-40B4-BE49-F238E27FC236}">
                <a16:creationId xmlns:a16="http://schemas.microsoft.com/office/drawing/2014/main" id="{0E6AE450-22D4-A89C-C840-1C35AC4C6789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057744" y="3404473"/>
            <a:ext cx="1327370" cy="15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Role or title</a:t>
            </a:r>
          </a:p>
        </p:txBody>
      </p:sp>
      <p:sp>
        <p:nvSpPr>
          <p:cNvPr id="41" name="Picture Placeholder 2D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418AC83-800E-9972-CCF5-0D24DA9B04AC}"/>
              </a:ext>
            </a:extLst>
          </p:cNvPr>
          <p:cNvSpPr>
            <a:spLocks noGrp="1" noChangeAspect="1"/>
          </p:cNvSpPr>
          <p:nvPr>
            <p:ph type="pic" sz="quarter" idx="39"/>
          </p:nvPr>
        </p:nvSpPr>
        <p:spPr bwMode="ltGray">
          <a:xfrm>
            <a:off x="9485490" y="2949222"/>
            <a:ext cx="894113" cy="894113"/>
          </a:xfrm>
          <a:prstGeom prst="ellipse">
            <a:avLst/>
          </a:prstGeom>
          <a:solidFill>
            <a:srgbClr val="D9D9D6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3" name="Text Placeholder 58">
            <a:extLst>
              <a:ext uri="{FF2B5EF4-FFF2-40B4-BE49-F238E27FC236}">
                <a16:creationId xmlns:a16="http://schemas.microsoft.com/office/drawing/2014/main" id="{309D02C3-435E-CDD1-D82F-28B543F1B5A2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0478312" y="3200400"/>
            <a:ext cx="1320481" cy="1857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4" name="Text Placeholder 58">
            <a:extLst>
              <a:ext uri="{FF2B5EF4-FFF2-40B4-BE49-F238E27FC236}">
                <a16:creationId xmlns:a16="http://schemas.microsoft.com/office/drawing/2014/main" id="{D366B6F5-DEC3-1C48-DA3B-4397F337A269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0478312" y="3404473"/>
            <a:ext cx="1327370" cy="15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Role or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04F51A-1D45-8731-5DAA-2233599509CB}"/>
              </a:ext>
            </a:extLst>
          </p:cNvPr>
          <p:cNvCxnSpPr>
            <a:cxnSpLocks/>
          </p:cNvCxnSpPr>
          <p:nvPr userDrawn="1"/>
        </p:nvCxnSpPr>
        <p:spPr>
          <a:xfrm>
            <a:off x="588662" y="3962400"/>
            <a:ext cx="110146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am 3">
            <a:extLst>
              <a:ext uri="{FF2B5EF4-FFF2-40B4-BE49-F238E27FC236}">
                <a16:creationId xmlns:a16="http://schemas.microsoft.com/office/drawing/2014/main" id="{D3F608B4-ED44-5C07-5EFA-438FB513B7F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84200" y="4419600"/>
            <a:ext cx="1487488" cy="24622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Team 3</a:t>
            </a:r>
          </a:p>
        </p:txBody>
      </p:sp>
      <p:sp>
        <p:nvSpPr>
          <p:cNvPr id="28" name="Picture Placeholder 3A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AECE39A-485D-E6EB-27F0-728F88CA6719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 bwMode="ltGray">
          <a:xfrm>
            <a:off x="2179638" y="4114800"/>
            <a:ext cx="894113" cy="894113"/>
          </a:xfrm>
          <a:prstGeom prst="ellipse">
            <a:avLst/>
          </a:prstGeom>
          <a:solidFill>
            <a:srgbClr val="D9D9D6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51" name="Text Placeholder 58">
            <a:extLst>
              <a:ext uri="{FF2B5EF4-FFF2-40B4-BE49-F238E27FC236}">
                <a16:creationId xmlns:a16="http://schemas.microsoft.com/office/drawing/2014/main" id="{3965190B-2799-9D0C-F8DD-6CC5158F15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193643" y="4343400"/>
            <a:ext cx="1320481" cy="1857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2" name="Text Placeholder 58">
            <a:extLst>
              <a:ext uri="{FF2B5EF4-FFF2-40B4-BE49-F238E27FC236}">
                <a16:creationId xmlns:a16="http://schemas.microsoft.com/office/drawing/2014/main" id="{736C02F1-87C7-951D-BE5A-0E2EE9F3DC1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193643" y="4547473"/>
            <a:ext cx="1327370" cy="15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Role or title</a:t>
            </a:r>
          </a:p>
        </p:txBody>
      </p:sp>
      <p:sp>
        <p:nvSpPr>
          <p:cNvPr id="32" name="Picture Placeholder 3B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F4AC3C-2414-C0C9-D30B-1883D8FF07F9}"/>
              </a:ext>
            </a:extLst>
          </p:cNvPr>
          <p:cNvSpPr>
            <a:spLocks noGrp="1" noChangeAspect="1"/>
          </p:cNvSpPr>
          <p:nvPr>
            <p:ph type="pic" sz="quarter" idx="30"/>
          </p:nvPr>
        </p:nvSpPr>
        <p:spPr bwMode="ltGray">
          <a:xfrm>
            <a:off x="4609587" y="4114800"/>
            <a:ext cx="894113" cy="894113"/>
          </a:xfrm>
          <a:prstGeom prst="ellipse">
            <a:avLst/>
          </a:prstGeom>
          <a:solidFill>
            <a:srgbClr val="D9D9D6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EF622325-4A31-0D34-F692-292C7A27B194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627448" y="4343400"/>
            <a:ext cx="1320481" cy="1857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0" name="Text Placeholder 58">
            <a:extLst>
              <a:ext uri="{FF2B5EF4-FFF2-40B4-BE49-F238E27FC236}">
                <a16:creationId xmlns:a16="http://schemas.microsoft.com/office/drawing/2014/main" id="{4EA6AF6F-230F-CCBA-01CB-9F97E4A8041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627448" y="4547473"/>
            <a:ext cx="1327370" cy="15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Role or title</a:t>
            </a:r>
          </a:p>
        </p:txBody>
      </p:sp>
      <p:sp>
        <p:nvSpPr>
          <p:cNvPr id="36" name="Picture Placeholder 3C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A1EE5FC3-9D08-4309-3E1C-5300AC037DC4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 bwMode="ltGray">
          <a:xfrm>
            <a:off x="7049911" y="4114800"/>
            <a:ext cx="894113" cy="894113"/>
          </a:xfrm>
          <a:prstGeom prst="ellipse">
            <a:avLst/>
          </a:prstGeom>
          <a:solidFill>
            <a:srgbClr val="D9D9D6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7" name="Text Placeholder 58">
            <a:extLst>
              <a:ext uri="{FF2B5EF4-FFF2-40B4-BE49-F238E27FC236}">
                <a16:creationId xmlns:a16="http://schemas.microsoft.com/office/drawing/2014/main" id="{8F8EB56C-34C6-E5E1-1972-A071C8CB2AC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057744" y="4343400"/>
            <a:ext cx="1320481" cy="1857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8" name="Text Placeholder 58">
            <a:extLst>
              <a:ext uri="{FF2B5EF4-FFF2-40B4-BE49-F238E27FC236}">
                <a16:creationId xmlns:a16="http://schemas.microsoft.com/office/drawing/2014/main" id="{6070585B-81AF-32BA-0813-522DCAEFA40E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057744" y="4547473"/>
            <a:ext cx="1327370" cy="15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Role or title</a:t>
            </a:r>
          </a:p>
        </p:txBody>
      </p:sp>
      <p:sp>
        <p:nvSpPr>
          <p:cNvPr id="40" name="Picture Placeholder 3D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8D92F43-C340-0BDC-CD08-A5A2D0AFAA5A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 bwMode="ltGray">
          <a:xfrm>
            <a:off x="9485490" y="4114800"/>
            <a:ext cx="894113" cy="894113"/>
          </a:xfrm>
          <a:prstGeom prst="ellipse">
            <a:avLst/>
          </a:prstGeom>
          <a:solidFill>
            <a:srgbClr val="D9D9D6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5" name="Text Placeholder 58">
            <a:extLst>
              <a:ext uri="{FF2B5EF4-FFF2-40B4-BE49-F238E27FC236}">
                <a16:creationId xmlns:a16="http://schemas.microsoft.com/office/drawing/2014/main" id="{89E6A037-24C1-CAC2-A398-476119D3F25D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10478312" y="4343400"/>
            <a:ext cx="1320481" cy="1857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6" name="Text Placeholder 58">
            <a:extLst>
              <a:ext uri="{FF2B5EF4-FFF2-40B4-BE49-F238E27FC236}">
                <a16:creationId xmlns:a16="http://schemas.microsoft.com/office/drawing/2014/main" id="{876F2CA6-31AD-FFE7-FC90-15148A09783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0478312" y="4547473"/>
            <a:ext cx="1327370" cy="15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Role or title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72DE300-AF33-9F86-1E59-5008DFACF2FD}"/>
              </a:ext>
            </a:extLst>
          </p:cNvPr>
          <p:cNvCxnSpPr>
            <a:cxnSpLocks/>
          </p:cNvCxnSpPr>
          <p:nvPr userDrawn="1"/>
        </p:nvCxnSpPr>
        <p:spPr>
          <a:xfrm>
            <a:off x="588662" y="5128591"/>
            <a:ext cx="110146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am 4">
            <a:extLst>
              <a:ext uri="{FF2B5EF4-FFF2-40B4-BE49-F238E27FC236}">
                <a16:creationId xmlns:a16="http://schemas.microsoft.com/office/drawing/2014/main" id="{B1818782-B436-6129-67F3-553E6ADB8AE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69912" y="5619750"/>
            <a:ext cx="1487488" cy="24622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Team 4</a:t>
            </a:r>
          </a:p>
        </p:txBody>
      </p:sp>
      <p:sp>
        <p:nvSpPr>
          <p:cNvPr id="27" name="Picture Placeholder 4A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9D5AA92-B282-C1B4-798D-F0C0CE32DFED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 bwMode="ltGray">
          <a:xfrm>
            <a:off x="2179638" y="5280908"/>
            <a:ext cx="894113" cy="894113"/>
          </a:xfrm>
          <a:prstGeom prst="ellipse">
            <a:avLst/>
          </a:prstGeom>
          <a:solidFill>
            <a:srgbClr val="D9D9D6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53" name="Text Placeholder 58">
            <a:extLst>
              <a:ext uri="{FF2B5EF4-FFF2-40B4-BE49-F238E27FC236}">
                <a16:creationId xmlns:a16="http://schemas.microsoft.com/office/drawing/2014/main" id="{185A2984-DFE0-DB13-1B58-814E78BACB5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193643" y="5562600"/>
            <a:ext cx="1320481" cy="1857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4" name="Text Placeholder 58">
            <a:extLst>
              <a:ext uri="{FF2B5EF4-FFF2-40B4-BE49-F238E27FC236}">
                <a16:creationId xmlns:a16="http://schemas.microsoft.com/office/drawing/2014/main" id="{8B90DB1C-DC86-BEED-6297-979686631FE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193643" y="5766673"/>
            <a:ext cx="1327370" cy="15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Role or title</a:t>
            </a:r>
          </a:p>
        </p:txBody>
      </p:sp>
      <p:sp>
        <p:nvSpPr>
          <p:cNvPr id="31" name="Picture Placeholder 4B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AACDD71-3F9F-FF96-80B7-B16ACB3DBDA0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 bwMode="ltGray">
          <a:xfrm>
            <a:off x="4609587" y="5280908"/>
            <a:ext cx="894113" cy="894113"/>
          </a:xfrm>
          <a:prstGeom prst="ellipse">
            <a:avLst/>
          </a:prstGeom>
          <a:solidFill>
            <a:srgbClr val="D9D9D6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1" name="Text Placeholder 58">
            <a:extLst>
              <a:ext uri="{FF2B5EF4-FFF2-40B4-BE49-F238E27FC236}">
                <a16:creationId xmlns:a16="http://schemas.microsoft.com/office/drawing/2014/main" id="{2B9A6BDF-B22A-1D52-4406-C9B2C30D5BE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627448" y="5562600"/>
            <a:ext cx="1320481" cy="1857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2" name="Text Placeholder 58">
            <a:extLst>
              <a:ext uri="{FF2B5EF4-FFF2-40B4-BE49-F238E27FC236}">
                <a16:creationId xmlns:a16="http://schemas.microsoft.com/office/drawing/2014/main" id="{798F9B24-6D32-FEF4-B4F7-221FA038364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627448" y="5766673"/>
            <a:ext cx="1327370" cy="15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Role or title</a:t>
            </a:r>
          </a:p>
        </p:txBody>
      </p:sp>
      <p:sp>
        <p:nvSpPr>
          <p:cNvPr id="35" name="Picture Placeholder 4C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17FFE89-17B7-1648-33A1-D7100A36CE96}"/>
              </a:ext>
            </a:extLst>
          </p:cNvPr>
          <p:cNvSpPr>
            <a:spLocks noGrp="1" noChangeAspect="1"/>
          </p:cNvSpPr>
          <p:nvPr>
            <p:ph type="pic" sz="quarter" idx="33"/>
          </p:nvPr>
        </p:nvSpPr>
        <p:spPr bwMode="ltGray">
          <a:xfrm>
            <a:off x="7049911" y="5280908"/>
            <a:ext cx="894113" cy="894113"/>
          </a:xfrm>
          <a:prstGeom prst="ellipse">
            <a:avLst/>
          </a:prstGeom>
          <a:solidFill>
            <a:srgbClr val="D9D9D6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9" name="Text Placeholder 58">
            <a:extLst>
              <a:ext uri="{FF2B5EF4-FFF2-40B4-BE49-F238E27FC236}">
                <a16:creationId xmlns:a16="http://schemas.microsoft.com/office/drawing/2014/main" id="{4E67998A-56F2-636C-2397-FD35A6BAED5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057744" y="5562600"/>
            <a:ext cx="1320481" cy="1857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0" name="Text Placeholder 58">
            <a:extLst>
              <a:ext uri="{FF2B5EF4-FFF2-40B4-BE49-F238E27FC236}">
                <a16:creationId xmlns:a16="http://schemas.microsoft.com/office/drawing/2014/main" id="{98A4D675-E7C5-C94A-F613-39AE772372B3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8057744" y="5766673"/>
            <a:ext cx="1327370" cy="15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Role or title</a:t>
            </a:r>
          </a:p>
        </p:txBody>
      </p:sp>
      <p:sp>
        <p:nvSpPr>
          <p:cNvPr id="39" name="Picture Placeholder 4D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3E99EB-92F7-AFDA-6F2F-8D5C275EECBF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 bwMode="ltGray">
          <a:xfrm>
            <a:off x="9485490" y="5280908"/>
            <a:ext cx="894113" cy="894113"/>
          </a:xfrm>
          <a:prstGeom prst="ellipse">
            <a:avLst/>
          </a:prstGeom>
          <a:solidFill>
            <a:srgbClr val="D9D9D6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7" name="Text Placeholder 58">
            <a:extLst>
              <a:ext uri="{FF2B5EF4-FFF2-40B4-BE49-F238E27FC236}">
                <a16:creationId xmlns:a16="http://schemas.microsoft.com/office/drawing/2014/main" id="{794D0FFB-0845-0A62-2ABA-9D32A8F6A11F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0478312" y="5562600"/>
            <a:ext cx="1320481" cy="1857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8" name="Text Placeholder 58">
            <a:extLst>
              <a:ext uri="{FF2B5EF4-FFF2-40B4-BE49-F238E27FC236}">
                <a16:creationId xmlns:a16="http://schemas.microsoft.com/office/drawing/2014/main" id="{EA2979B5-9049-F13E-01F6-96D99CFF4F5E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10478312" y="5766673"/>
            <a:ext cx="1327370" cy="15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Role or title</a:t>
            </a:r>
          </a:p>
        </p:txBody>
      </p:sp>
    </p:spTree>
    <p:extLst>
      <p:ext uri="{BB962C8B-B14F-4D97-AF65-F5344CB8AC3E}">
        <p14:creationId xmlns:p14="http://schemas.microsoft.com/office/powerpoint/2010/main" val="18619041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page_Big headli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4">
            <a:extLst>
              <a:ext uri="{FF2B5EF4-FFF2-40B4-BE49-F238E27FC236}">
                <a16:creationId xmlns:a16="http://schemas.microsoft.com/office/drawing/2014/main" id="{9654F913-8C73-8154-339B-5F55F59D64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5081" y="2448062"/>
            <a:ext cx="10430257" cy="1015663"/>
          </a:xfrm>
        </p:spPr>
        <p:txBody>
          <a:bodyPr anchor="b" anchorCtr="0"/>
          <a:lstStyle>
            <a:lvl1pPr>
              <a:defRPr sz="6600" spc="-1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Big headline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AD7AFE0-BCF1-36FF-7EA7-BCB9808983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89" y="4278313"/>
            <a:ext cx="5055459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90F352-B453-F362-EDD0-00B6F4E63D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46409" y="4278313"/>
            <a:ext cx="5055459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791855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7680">
          <p15:clr>
            <a:srgbClr val="954F72"/>
          </p15:clr>
        </p15:guide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Dark Purple">
    <p:bg>
      <p:bgPr>
        <a:solidFill>
          <a:srgbClr val="225B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50DF2A-4008-7ADC-F1B1-AEF3EC3F4A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alphaModFix amt="13000"/>
          </a:blip>
          <a:stretch>
            <a:fillRect/>
          </a:stretch>
        </p:blipFill>
        <p:spPr>
          <a:xfrm>
            <a:off x="720939" y="-1430212"/>
            <a:ext cx="6490706" cy="47432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068E63-4A09-0712-0A67-27152034AB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alphaModFix amt="13000"/>
          </a:blip>
          <a:stretch>
            <a:fillRect/>
          </a:stretch>
        </p:blipFill>
        <p:spPr>
          <a:xfrm rot="10800000">
            <a:off x="8186352" y="3860767"/>
            <a:ext cx="4624669" cy="3379567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7E5487E-046B-12F4-5F50-B9A9DED920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34883" y="2624554"/>
            <a:ext cx="9144000" cy="61555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4000" b="0" i="0" spc="-5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>
              <a:defRPr sz="4200">
                <a:solidFill>
                  <a:srgbClr val="F4F4F7"/>
                </a:solidFill>
              </a:defRPr>
            </a:lvl2pPr>
            <a:lvl3pPr>
              <a:defRPr sz="4200">
                <a:solidFill>
                  <a:srgbClr val="F4F4F7"/>
                </a:solidFill>
              </a:defRPr>
            </a:lvl3pPr>
            <a:lvl4pPr>
              <a:defRPr sz="4200">
                <a:solidFill>
                  <a:srgbClr val="F4F4F7"/>
                </a:solidFill>
              </a:defRPr>
            </a:lvl4pPr>
            <a:lvl5pPr>
              <a:defRPr sz="4200">
                <a:solidFill>
                  <a:srgbClr val="F4F4F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6A38A572-BE21-AD6C-05B0-796EB24BAD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34883" y="4711980"/>
            <a:ext cx="9144000" cy="24622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F35B74AA-BE69-DAC7-7B0A-BE5264EC2C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34883" y="5012194"/>
            <a:ext cx="9144000" cy="18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815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pos="368">
          <p15:clr>
            <a:srgbClr val="954F72"/>
          </p15:clr>
        </p15:guide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Dark Teal">
    <p:bg>
      <p:bgPr>
        <a:solidFill>
          <a:srgbClr val="4636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50DF2A-4008-7ADC-F1B1-AEF3EC3F4A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alphaModFix amt="13000"/>
          </a:blip>
          <a:stretch>
            <a:fillRect/>
          </a:stretch>
        </p:blipFill>
        <p:spPr>
          <a:xfrm>
            <a:off x="720939" y="-1430212"/>
            <a:ext cx="6490706" cy="47432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068E63-4A09-0712-0A67-27152034AB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alphaModFix amt="13000"/>
          </a:blip>
          <a:stretch>
            <a:fillRect/>
          </a:stretch>
        </p:blipFill>
        <p:spPr>
          <a:xfrm rot="10800000">
            <a:off x="8186352" y="3860767"/>
            <a:ext cx="4624669" cy="3379567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7E5487E-046B-12F4-5F50-B9A9DED920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34883" y="2624554"/>
            <a:ext cx="9144000" cy="61555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4000" b="0" i="0" spc="-5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>
              <a:defRPr sz="4200">
                <a:solidFill>
                  <a:srgbClr val="F4F4F7"/>
                </a:solidFill>
              </a:defRPr>
            </a:lvl2pPr>
            <a:lvl3pPr>
              <a:defRPr sz="4200">
                <a:solidFill>
                  <a:srgbClr val="F4F4F7"/>
                </a:solidFill>
              </a:defRPr>
            </a:lvl3pPr>
            <a:lvl4pPr>
              <a:defRPr sz="4200">
                <a:solidFill>
                  <a:srgbClr val="F4F4F7"/>
                </a:solidFill>
              </a:defRPr>
            </a:lvl4pPr>
            <a:lvl5pPr>
              <a:defRPr sz="4200">
                <a:solidFill>
                  <a:srgbClr val="F4F4F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6A38A572-BE21-AD6C-05B0-796EB24BAD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34883" y="4711980"/>
            <a:ext cx="9144000" cy="24622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F35B74AA-BE69-DAC7-7B0A-BE5264EC2C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34883" y="5012194"/>
            <a:ext cx="9144000" cy="18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323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pos="368">
          <p15:clr>
            <a:srgbClr val="954F72"/>
          </p15:clr>
        </p15:guide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adient_Dark Purp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927425DA-3229-4755-8ECB-6BBAF1B326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952" cy="6856285"/>
          </a:xfrm>
          <a:prstGeom prst="rect">
            <a:avLst/>
          </a:prstGeom>
        </p:spPr>
      </p:pic>
      <p:pic>
        <p:nvPicPr>
          <p:cNvPr id="6" name="MS logo white - EMF">
            <a:extLst>
              <a:ext uri="{FF2B5EF4-FFF2-40B4-BE49-F238E27FC236}">
                <a16:creationId xmlns:a16="http://schemas.microsoft.com/office/drawing/2014/main" id="{15F18C2F-44AE-47B2-AF66-6F44850A45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white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D261202-B43E-AFEC-1247-D8B93E325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569911" y="2769057"/>
            <a:ext cx="8193024" cy="123110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4000" b="0" i="0" spc="-5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</a:t>
            </a:r>
            <a:br>
              <a:rPr lang="en-US"/>
            </a:br>
            <a:r>
              <a:rPr lang="en-US"/>
              <a:t>presentation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F89D852-EFBA-6F99-2050-8532FF783C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82042" y="4215827"/>
            <a:ext cx="8193024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213400DE-577A-F22E-6D22-067D750FD5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042" y="6446520"/>
            <a:ext cx="1645920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E3568E9-EDDA-BA98-E968-A291C84577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71054" y="6446520"/>
            <a:ext cx="6336792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3760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450">
          <p15:clr>
            <a:srgbClr val="FBAE40"/>
          </p15:clr>
        </p15:guide>
        <p15:guide id="2" orient="horz" pos="264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_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F9E7B99-27E1-40DA-2909-4D94A9F5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307777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A76E6DB-43E3-9638-8EED-1A07351FE9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89" y="1614460"/>
            <a:ext cx="8193024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05574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1008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_Text_with Subhea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F9E7B99-27E1-40DA-2909-4D94A9F5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307777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0FD7F3A0-AE9E-F4D1-2FA8-3A1E9EA0E8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4199" y="1594155"/>
            <a:ext cx="8196463" cy="24622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B285081-0F92-6C1C-3512-5B288A411F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2085764"/>
            <a:ext cx="8193024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641632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1008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_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F9E7B99-27E1-40DA-2909-4D94A9F5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307777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80A9F-A1A7-5DB6-E89E-76F228103C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390" y="1591056"/>
            <a:ext cx="5365148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36ED656-29AE-AA0B-2536-E6F40F33124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42050" y="1591310"/>
            <a:ext cx="5365148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622662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0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28" orient="horz" pos="4320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08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_Text_with Subhead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F9E7B99-27E1-40DA-2909-4D94A9F5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307777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A151F6C3-4C86-9BE0-3EF1-2A7F45C255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594155"/>
            <a:ext cx="5219700" cy="24622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115C830D-6AE0-FCBB-3BB9-EFF53999C9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4220" y="1594155"/>
            <a:ext cx="5219700" cy="24622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AD7EC1-C7F9-87F1-55C3-BD621FEC89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2085764"/>
            <a:ext cx="5217510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41FF17A-50FC-D446-28DE-E297FDBEBB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53664" y="2085764"/>
            <a:ext cx="5187106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5717810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28" orient="horz" pos="4320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_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F9E7B99-27E1-40DA-2909-4D94A9F5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307777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08EA551-F10A-E84D-1885-84662B8E64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1591056"/>
            <a:ext cx="3477611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A9AE509D-953D-DAFE-1CFA-CA884266E52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59737" y="1591056"/>
            <a:ext cx="3477611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859BF26-94A7-DE29-683E-3FF26324EB3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33084" y="1591056"/>
            <a:ext cx="3477611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688251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_Text_with Subhead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F9E7B99-27E1-40DA-2909-4D94A9F5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307777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5FC17DB-F369-FD60-F937-6D86368B55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594155"/>
            <a:ext cx="3479071" cy="24622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08EA551-F10A-E84D-1885-84662B8E64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2297575"/>
            <a:ext cx="3477611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C805E6F-C958-680B-B451-D60BC88734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57547" y="1594155"/>
            <a:ext cx="3479071" cy="24622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A9AE509D-953D-DAFE-1CFA-CA884266E52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59737" y="2297575"/>
            <a:ext cx="3477611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3E1923A9-6862-5E39-000A-ADF4749943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30894" y="1594155"/>
            <a:ext cx="3479071" cy="24622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859BF26-94A7-DE29-683E-3FF26324EB3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33084" y="2297575"/>
            <a:ext cx="3477611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313693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_Text_with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F9E7B99-27E1-40DA-2909-4D94A9F5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307777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4CE33728-F33A-8A85-4F59-E95CD991BB1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4200" y="1594155"/>
            <a:ext cx="5269866" cy="24622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977E074-7BF3-AFBF-816A-6083687A21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2085764"/>
            <a:ext cx="5267655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38839F2-C52C-C4AA-6F99-D918ABEA12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6096000" y="0"/>
            <a:ext cx="6892925" cy="6858000"/>
          </a:xfrm>
          <a:prstGeom prst="rect">
            <a:avLst/>
          </a:prstGeom>
          <a:solidFill>
            <a:srgbClr val="D9D9D6"/>
          </a:soli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543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0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28" orient="horz" pos="4320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08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_Text_with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F9E7B99-27E1-40DA-2909-4D94A9F5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4416552" cy="307777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2A048E08-9484-4B49-59F4-E69B6910CB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594155"/>
            <a:ext cx="3479071" cy="24622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0634B71-425C-AD5B-E93D-36901FD639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2085764"/>
            <a:ext cx="3477611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480DC35-6D2B-3C04-ADAC-CA31374AD6C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57547" y="1594155"/>
            <a:ext cx="3479071" cy="24622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49035B-2CE7-2B6F-FC18-05B7AAD060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59737" y="2085764"/>
            <a:ext cx="3477611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A138B69-6378-4265-3E29-E8A0FAC055A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8074152" y="0"/>
            <a:ext cx="4114800" cy="6858000"/>
          </a:xfrm>
          <a:prstGeom prst="rect">
            <a:avLst/>
          </a:prstGeom>
          <a:solidFill>
            <a:srgbClr val="D9D9D6"/>
          </a:soli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822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hotos_with Captio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F9E7B99-27E1-40DA-2909-4D94A9F5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4416552" cy="307777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18FEBA7-9547-B47A-AC0B-1B507B9D0F6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584200" y="1591310"/>
            <a:ext cx="5365752" cy="2687003"/>
          </a:xfrm>
          <a:prstGeom prst="rect">
            <a:avLst/>
          </a:prstGeom>
          <a:solidFill>
            <a:srgbClr val="D9D9D6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</a:t>
            </a:r>
          </a:p>
          <a:p>
            <a:r>
              <a:rPr lang="en-US"/>
              <a:t>here or click or tap </a:t>
            </a:r>
          </a:p>
          <a:p>
            <a:r>
              <a:rPr lang="en-US"/>
              <a:t>icon below 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D497F6CD-19FA-ACAE-FB83-28330FA3C8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4575104"/>
            <a:ext cx="5364429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695C2F5-3147-3A26-A25D-F87321E20D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4976443"/>
            <a:ext cx="5362178" cy="1538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41148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A44C7803-8AA6-2FFC-B7E1-B37E6FDB6D8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ltGray">
          <a:xfrm>
            <a:off x="6242049" y="1591310"/>
            <a:ext cx="5357813" cy="2687003"/>
          </a:xfrm>
          <a:prstGeom prst="rect">
            <a:avLst/>
          </a:prstGeom>
          <a:solidFill>
            <a:srgbClr val="D9D9D6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</a:t>
            </a:r>
          </a:p>
          <a:p>
            <a:r>
              <a:rPr lang="en-US"/>
              <a:t>here or click or tap </a:t>
            </a:r>
          </a:p>
          <a:p>
            <a:r>
              <a:rPr lang="en-US"/>
              <a:t>icon below 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A5A11E0-202D-5EFF-D35F-04E19FA1C6D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43372" y="4575104"/>
            <a:ext cx="5356490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38DB0D6-B721-F4FA-3F65-792A7C512C8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52435" y="4976442"/>
            <a:ext cx="5357598" cy="1538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41148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36924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s_with Captio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F9E7B99-27E1-40DA-2909-4D94A9F5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4416552" cy="307777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627A95E-0357-5914-7010-1D2F6BA4EA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584200" y="1591310"/>
            <a:ext cx="3481388" cy="2687003"/>
          </a:xfrm>
          <a:prstGeom prst="rect">
            <a:avLst/>
          </a:prstGeom>
          <a:solidFill>
            <a:srgbClr val="D9D9D6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</a:t>
            </a:r>
          </a:p>
          <a:p>
            <a:r>
              <a:rPr lang="en-US"/>
              <a:t>here or click or tap </a:t>
            </a:r>
          </a:p>
          <a:p>
            <a:r>
              <a:rPr lang="en-US"/>
              <a:t>icon below 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60D57D22-3C15-2296-2295-B8638F48597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4575104"/>
            <a:ext cx="3479070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0C755E6-CA31-B10A-A01A-4CC68A1CF0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4976443"/>
            <a:ext cx="3477610" cy="1538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41148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64328BC-3456-8864-B2DC-59ACD6C43A9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ltGray">
          <a:xfrm>
            <a:off x="4353560" y="1591310"/>
            <a:ext cx="3481388" cy="2687003"/>
          </a:xfrm>
          <a:prstGeom prst="rect">
            <a:avLst/>
          </a:prstGeom>
          <a:solidFill>
            <a:srgbClr val="D9D9D6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</a:t>
            </a:r>
          </a:p>
          <a:p>
            <a:r>
              <a:rPr lang="en-US"/>
              <a:t>here or click or tap </a:t>
            </a:r>
          </a:p>
          <a:p>
            <a:r>
              <a:rPr lang="en-US"/>
              <a:t>icon below 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7C6B95DC-E74B-5F90-37A2-A23E19F747E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74792" y="4575104"/>
            <a:ext cx="3476891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D57AA38E-9101-D52F-C80E-7EE9B4310E7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83855" y="4976442"/>
            <a:ext cx="3477610" cy="1538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41148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1502E7B-F7B3-F184-CB49-466883FF4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8128000" y="1591309"/>
            <a:ext cx="3486092" cy="2684159"/>
          </a:xfrm>
          <a:prstGeom prst="rect">
            <a:avLst/>
          </a:prstGeom>
          <a:solidFill>
            <a:srgbClr val="D9D9D6"/>
          </a:soli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</a:t>
            </a:r>
          </a:p>
          <a:p>
            <a:r>
              <a:rPr lang="en-US"/>
              <a:t>here or click or tap </a:t>
            </a:r>
          </a:p>
          <a:p>
            <a:r>
              <a:rPr lang="en-US"/>
              <a:t>icon below 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3CB91D2-DE94-3F1C-512B-574096C683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33626" y="4571913"/>
            <a:ext cx="3485371" cy="187857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D2D1C074-4292-FC4F-0123-4B005665DC4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128000" y="4973784"/>
            <a:ext cx="3486092" cy="15654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41148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41610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llustration_Soft focu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B2FCDC-1864-6C1C-3C44-C6412B97D9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88952" cy="6856285"/>
          </a:xfrm>
          <a:prstGeom prst="rect">
            <a:avLst/>
          </a:prstGeom>
        </p:spPr>
      </p:pic>
      <p:pic>
        <p:nvPicPr>
          <p:cNvPr id="6" name="MS logo white - EMF">
            <a:extLst>
              <a:ext uri="{FF2B5EF4-FFF2-40B4-BE49-F238E27FC236}">
                <a16:creationId xmlns:a16="http://schemas.microsoft.com/office/drawing/2014/main" id="{15F18C2F-44AE-47B2-AF66-6F44850A45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white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D261202-B43E-AFEC-1247-D8B93E325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569911" y="2765699"/>
            <a:ext cx="6949440" cy="123110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4000" b="0" i="0" spc="-5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</a:t>
            </a:r>
            <a:br>
              <a:rPr lang="en-US"/>
            </a:br>
            <a:r>
              <a:rPr lang="en-US"/>
              <a:t>presentation title 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F89D852-EFBA-6F99-2050-8532FF783C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82042" y="4215827"/>
            <a:ext cx="6949440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13419986-4044-B473-D837-12B9FB4AFB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582042" y="6446520"/>
            <a:ext cx="1645920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98B178F9-93DD-7447-DB0C-4B190F656E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471054" y="6446520"/>
            <a:ext cx="6336792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2650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450">
          <p15:clr>
            <a:srgbClr val="FBAE40"/>
          </p15:clr>
        </p15:guide>
        <p15:guide id="2" orient="horz" pos="2647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s_with Captio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F9E7B99-27E1-40DA-2909-4D94A9F5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4416552" cy="307777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9AF824D-A137-44B4-E2CA-E6A4F7D7E2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ltGray">
          <a:xfrm>
            <a:off x="584200" y="2284412"/>
            <a:ext cx="2538413" cy="1997075"/>
          </a:xfrm>
          <a:prstGeom prst="rect">
            <a:avLst/>
          </a:prstGeom>
          <a:solidFill>
            <a:srgbClr val="D9D9D6"/>
          </a:soli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Drag &amp; drop your</a:t>
            </a:r>
          </a:p>
          <a:p>
            <a:r>
              <a:rPr lang="en-US"/>
              <a:t>Photo here or click</a:t>
            </a:r>
          </a:p>
          <a:p>
            <a:r>
              <a:rPr lang="en-US"/>
              <a:t>or tap icon below</a:t>
            </a:r>
          </a:p>
          <a:p>
            <a:r>
              <a:rPr lang="en-US"/>
              <a:t>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97137254-091E-FE51-D704-301D86D6DA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4575104"/>
            <a:ext cx="2535699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985BDC9-D8AE-C203-7E02-1E71BAF2A6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4976443"/>
            <a:ext cx="2534635" cy="1538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41148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69072C48-B616-E414-86D7-6789DB4F2DD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 bwMode="ltGray">
          <a:xfrm>
            <a:off x="3429000" y="2284412"/>
            <a:ext cx="2538413" cy="1997075"/>
          </a:xfrm>
          <a:prstGeom prst="rect">
            <a:avLst/>
          </a:prstGeom>
          <a:solidFill>
            <a:srgbClr val="D9D9D6"/>
          </a:soli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Drag &amp; drop your</a:t>
            </a:r>
          </a:p>
          <a:p>
            <a:r>
              <a:rPr lang="en-US"/>
              <a:t>Photo here or click</a:t>
            </a:r>
          </a:p>
          <a:p>
            <a:r>
              <a:rPr lang="en-US"/>
              <a:t>or tap icon below</a:t>
            </a:r>
          </a:p>
          <a:p>
            <a:r>
              <a:rPr lang="en-US"/>
              <a:t>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107FA330-6530-342C-C20F-CA6643C7171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13125" y="4575104"/>
            <a:ext cx="2534111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98D5136-EE55-6531-677C-D23BB9CCE33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22188" y="4976443"/>
            <a:ext cx="2534635" cy="1538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41148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BE19309-8E58-3C03-D4B2-B2C22E93661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 bwMode="ltGray">
          <a:xfrm>
            <a:off x="6248400" y="2284412"/>
            <a:ext cx="2538413" cy="1997075"/>
          </a:xfrm>
          <a:prstGeom prst="rect">
            <a:avLst/>
          </a:prstGeom>
          <a:solidFill>
            <a:srgbClr val="D9D9D6"/>
          </a:soli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Drag &amp; drop your</a:t>
            </a:r>
          </a:p>
          <a:p>
            <a:r>
              <a:rPr lang="en-US"/>
              <a:t>Photo here or click</a:t>
            </a:r>
          </a:p>
          <a:p>
            <a:r>
              <a:rPr lang="en-US"/>
              <a:t>or tap icon below</a:t>
            </a:r>
          </a:p>
          <a:p>
            <a:r>
              <a:rPr lang="en-US"/>
              <a:t>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6583377-B32F-BF0C-0B94-FB474E44B5F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240462" y="4575104"/>
            <a:ext cx="2534111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25A66176-D93F-5509-F3FE-5C6810544D6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234836" y="4976443"/>
            <a:ext cx="2534635" cy="1538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41148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48FB811-5504-83F6-4CE0-40207C2062E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 bwMode="ltGray">
          <a:xfrm>
            <a:off x="9067800" y="2284412"/>
            <a:ext cx="2538413" cy="1997075"/>
          </a:xfrm>
          <a:prstGeom prst="rect">
            <a:avLst/>
          </a:prstGeom>
          <a:solidFill>
            <a:srgbClr val="D9D9D6"/>
          </a:soli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Drag &amp; drop your</a:t>
            </a:r>
          </a:p>
          <a:p>
            <a:r>
              <a:rPr lang="en-US"/>
              <a:t>Photo here or click</a:t>
            </a:r>
          </a:p>
          <a:p>
            <a:r>
              <a:rPr lang="en-US"/>
              <a:t>or tap icon below</a:t>
            </a:r>
          </a:p>
          <a:p>
            <a:r>
              <a:rPr lang="en-US"/>
              <a:t>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8BBF0BEC-1EF1-BA9A-4754-6AD84751C6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076259" y="4575104"/>
            <a:ext cx="2534111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870FDAC-6F46-BD55-69F2-4B133ADFC6E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82208" y="4976443"/>
            <a:ext cx="2534635" cy="1538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41148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3894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with Hea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307777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06144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F9E7B99-27E1-40DA-2909-4D94A9F5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4416552" cy="307777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6CCD566-E45F-E226-9116-256A957FAA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89" y="1591056"/>
            <a:ext cx="8193024" cy="5416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265176" indent="-128016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50B58E6-91E5-6853-3DEB-352D0E39267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6389" y="2081710"/>
            <a:ext cx="8193024" cy="11326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137160" marR="0" lvl="0" indent="-13716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edit Master text styles</a:t>
            </a:r>
          </a:p>
          <a:p>
            <a:pPr marL="137160" marR="0" lvl="0" indent="-13716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edit Master text styles</a:t>
            </a:r>
          </a:p>
          <a:p>
            <a:pPr lvl="0"/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9CAD011-DB85-3385-A70F-737C4753C63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6389" y="3587124"/>
            <a:ext cx="8193024" cy="5416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265176" indent="-128016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9D99E4D-B4BB-FECE-37BB-2C1BF989CAC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86389" y="4077778"/>
            <a:ext cx="8193024" cy="11326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137160" marR="0" lvl="0" indent="-13716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edit Master text styles</a:t>
            </a:r>
          </a:p>
          <a:p>
            <a:pPr marL="137160" marR="0" lvl="0" indent="-13716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edit Master text styles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463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_with 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S logo white - EMF">
            <a:extLst>
              <a:ext uri="{FF2B5EF4-FFF2-40B4-BE49-F238E27FC236}">
                <a16:creationId xmlns:a16="http://schemas.microsoft.com/office/drawing/2014/main" id="{37E26AFE-DE6D-4BB8-BFA8-71844F8CF0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5" name="Text Box 3"/>
          <p:cNvSpPr txBox="1">
            <a:spLocks noChangeArrowheads="1"/>
          </p:cNvSpPr>
          <p:nvPr userDrawn="1"/>
        </p:nvSpPr>
        <p:spPr bwMode="blackWhite">
          <a:xfrm>
            <a:off x="584200" y="6446520"/>
            <a:ext cx="8193024" cy="153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1000">
                <a:solidFill>
                  <a:srgbClr val="FFFFFF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CDB97-C98E-1E29-E646-7E1E215234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-326827"/>
            <a:ext cx="4416552" cy="307777"/>
          </a:xfrm>
        </p:spPr>
        <p:txBody>
          <a:bodyPr/>
          <a:lstStyle>
            <a:lvl1pPr>
              <a:defRPr sz="2000" b="0" i="0">
                <a:solidFill>
                  <a:schemeClr val="bg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Final slide with logo</a:t>
            </a:r>
          </a:p>
        </p:txBody>
      </p:sp>
    </p:spTree>
    <p:extLst>
      <p:ext uri="{BB962C8B-B14F-4D97-AF65-F5344CB8AC3E}">
        <p14:creationId xmlns:p14="http://schemas.microsoft.com/office/powerpoint/2010/main" val="417167064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llustration_Wav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EE31C3A2-2502-5962-D44F-4F0B7DDDCF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0" y="-1"/>
            <a:ext cx="12188952" cy="6863434"/>
          </a:xfrm>
          <a:prstGeom prst="rect">
            <a:avLst/>
          </a:prstGeom>
        </p:spPr>
      </p:pic>
      <p:pic>
        <p:nvPicPr>
          <p:cNvPr id="6" name="MS logo white - EMF">
            <a:extLst>
              <a:ext uri="{FF2B5EF4-FFF2-40B4-BE49-F238E27FC236}">
                <a16:creationId xmlns:a16="http://schemas.microsoft.com/office/drawing/2014/main" id="{15F18C2F-44AE-47B2-AF66-6F44850A45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white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D261202-B43E-AFEC-1247-D8B93E325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569911" y="2765699"/>
            <a:ext cx="6949440" cy="123110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4000" b="0" i="0" spc="-5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</a:t>
            </a:r>
            <a:br>
              <a:rPr lang="en-US"/>
            </a:br>
            <a:r>
              <a:rPr lang="en-US"/>
              <a:t>presentation title 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F89D852-EFBA-6F99-2050-8532FF783C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82042" y="4215827"/>
            <a:ext cx="6949440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62FAB6A0-A122-2BE0-9BE0-DFE55F64D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582042" y="6446520"/>
            <a:ext cx="1645920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4269215-93A5-E2C5-B078-A2A3BC4231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471054" y="6446520"/>
            <a:ext cx="6336792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6982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450">
          <p15:clr>
            <a:srgbClr val="FBAE40"/>
          </p15:clr>
        </p15:guide>
        <p15:guide id="2" orient="horz" pos="264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hoto_1/2 p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CB4AE7C7-69AD-F100-6AAD-66E2394A14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952" cy="6856285"/>
          </a:xfrm>
          <a:prstGeom prst="rect">
            <a:avLst/>
          </a:prstGeom>
        </p:spPr>
      </p:pic>
      <p:pic>
        <p:nvPicPr>
          <p:cNvPr id="2" name="MS logo white - EMF">
            <a:extLst>
              <a:ext uri="{FF2B5EF4-FFF2-40B4-BE49-F238E27FC236}">
                <a16:creationId xmlns:a16="http://schemas.microsoft.com/office/drawing/2014/main" id="{29AA0694-93B3-A723-F9C9-53E401C82F2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white">
          <a:xfrm>
            <a:off x="584200" y="585216"/>
            <a:ext cx="1366245" cy="29260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55AB98C-9F9F-D3B0-10A0-17DCB64F3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569912" y="2769057"/>
            <a:ext cx="5068887" cy="123110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4000" b="0" i="0" spc="-5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82F14D-1CBB-8E3B-8D2E-9B5EA00C55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82043" y="4215827"/>
            <a:ext cx="5056757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3E5ACEC-04CC-D20B-D4D4-AF1B70D010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582042" y="6446520"/>
            <a:ext cx="1645920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83F18C0F-35B3-00B9-E1FB-83D07536BB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471054" y="6446520"/>
            <a:ext cx="6336792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Microsoft confidential</a:t>
            </a:r>
          </a:p>
        </p:txBody>
      </p:sp>
      <p:sp>
        <p:nvSpPr>
          <p:cNvPr id="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1AAB13A-1E1B-E45F-BD10-BCD66080265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096000" y="0"/>
            <a:ext cx="6096000" cy="68580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50793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450">
          <p15:clr>
            <a:srgbClr val="FBAE40"/>
          </p15:clr>
        </p15:guide>
        <p15:guide id="2" orient="horz" pos="2647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hoto_1/3 p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906F4419-64A5-9020-22F2-344FC7FAF1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952" cy="6856285"/>
          </a:xfrm>
          <a:prstGeom prst="rect">
            <a:avLst/>
          </a:prstGeom>
        </p:spPr>
      </p:pic>
      <p:pic>
        <p:nvPicPr>
          <p:cNvPr id="2" name="MS logo white - EMF">
            <a:extLst>
              <a:ext uri="{FF2B5EF4-FFF2-40B4-BE49-F238E27FC236}">
                <a16:creationId xmlns:a16="http://schemas.microsoft.com/office/drawing/2014/main" id="{29AA0694-93B3-A723-F9C9-53E401C82F2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white">
          <a:xfrm>
            <a:off x="584200" y="585216"/>
            <a:ext cx="1366245" cy="2926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6B1FCBB-06B7-64C6-F117-5E63670DFF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9911" y="2769057"/>
            <a:ext cx="6949440" cy="123110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4000" b="0" i="0" spc="-50" baseline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</a:t>
            </a:r>
            <a:br>
              <a:rPr lang="en-US"/>
            </a:br>
            <a:r>
              <a:rPr lang="en-US"/>
              <a:t>presentation title 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69CED02-2B46-444B-3830-0E40E15910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4215827"/>
            <a:ext cx="6949440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EAFE125C-F2D8-2A18-58C3-194C3E3212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042" y="6446520"/>
            <a:ext cx="1645920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C67AC21-30F5-48B7-086F-79D1E4E112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71054" y="6446520"/>
            <a:ext cx="6336792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Microsoft confidential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A0521F0C-988A-EA48-770E-C78EECC5B1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8077200" y="0"/>
            <a:ext cx="4114800" cy="6858000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96350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450">
          <p15:clr>
            <a:srgbClr val="FBAE40"/>
          </p15:clr>
        </p15:guide>
        <p15:guide id="2" orient="horz" pos="2647">
          <p15:clr>
            <a:srgbClr val="FBAE40"/>
          </p15:clr>
        </p15:guide>
        <p15:guide id="3" pos="507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hoto_Full page_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white - EMF">
            <a:extLst>
              <a:ext uri="{FF2B5EF4-FFF2-40B4-BE49-F238E27FC236}">
                <a16:creationId xmlns:a16="http://schemas.microsoft.com/office/drawing/2014/main" id="{15F18C2F-44AE-47B2-AF66-6F44850A45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D261202-B43E-AFEC-1247-D8B93E325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9911" y="2765699"/>
            <a:ext cx="6949440" cy="123110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4000" b="0" i="0" spc="-5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</a:t>
            </a:r>
            <a:br>
              <a:rPr lang="en-US"/>
            </a:br>
            <a:r>
              <a:rPr lang="en-US"/>
              <a:t>presentation title 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F89D852-EFBA-6F99-2050-8532FF783C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4215827"/>
            <a:ext cx="6949440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44D44FA1-EE52-F9BC-B63E-D105CB6DE1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042" y="6446520"/>
            <a:ext cx="1645920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000" spc="0" baseline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4C53E4-E0E2-0DBC-1E21-DE54E6739E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71054" y="6446520"/>
            <a:ext cx="6336792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000" spc="0" baseline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838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450">
          <p15:clr>
            <a:srgbClr val="FBAE40"/>
          </p15:clr>
        </p15:guide>
        <p15:guide id="2" orient="horz" pos="264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hoto_Full page_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1C74A79-BBEB-1C63-D4EF-38F00672DA48}"/>
              </a:ext>
            </a:extLst>
          </p:cNvPr>
          <p:cNvGrpSpPr/>
          <p:nvPr userDrawn="1"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pic>
          <p:nvPicPr>
            <p:cNvPr id="11" name="Picture 10" descr="A picture containing building&#10;&#10;Description automatically generated">
              <a:extLst>
                <a:ext uri="{FF2B5EF4-FFF2-40B4-BE49-F238E27FC236}">
                  <a16:creationId xmlns:a16="http://schemas.microsoft.com/office/drawing/2014/main" id="{313AFE2B-239D-9AC7-8FB0-8C96026D03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" y="-1"/>
              <a:ext cx="12192001" cy="685800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89BF22-929B-2908-E860-A934A7695603}"/>
                </a:ext>
              </a:extLst>
            </p:cNvPr>
            <p:cNvSpPr/>
            <p:nvPr/>
          </p:nvSpPr>
          <p:spPr bwMode="auto">
            <a:xfrm>
              <a:off x="0" y="0"/>
              <a:ext cx="8149389" cy="6858000"/>
            </a:xfrm>
            <a:prstGeom prst="rect">
              <a:avLst/>
            </a:prstGeom>
            <a:gradFill>
              <a:gsLst>
                <a:gs pos="0">
                  <a:schemeClr val="bg1">
                    <a:alpha val="76249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6" name="MS logo white - EMF">
            <a:extLst>
              <a:ext uri="{FF2B5EF4-FFF2-40B4-BE49-F238E27FC236}">
                <a16:creationId xmlns:a16="http://schemas.microsoft.com/office/drawing/2014/main" id="{15F18C2F-44AE-47B2-AF66-6F44850A45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white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D261202-B43E-AFEC-1247-D8B93E325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569911" y="2765699"/>
            <a:ext cx="6949440" cy="123110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4000" b="0" i="0" spc="-5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</a:t>
            </a:r>
            <a:br>
              <a:rPr lang="en-US"/>
            </a:br>
            <a:r>
              <a:rPr lang="en-US"/>
              <a:t>presentation title 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F89D852-EFBA-6F99-2050-8532FF783C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82042" y="4215827"/>
            <a:ext cx="6949440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44D44FA1-EE52-F9BC-B63E-D105CB6DE1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582042" y="6446520"/>
            <a:ext cx="1645920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000" spc="0" baseline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4C53E4-E0E2-0DBC-1E21-DE54E6739E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471054" y="6446520"/>
            <a:ext cx="6336792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000" spc="0" baseline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Microsoft 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3FD83-0CA7-3551-4539-8F751FBF29ED}"/>
              </a:ext>
            </a:extLst>
          </p:cNvPr>
          <p:cNvSpPr txBox="1"/>
          <p:nvPr userDrawn="1"/>
        </p:nvSpPr>
        <p:spPr>
          <a:xfrm>
            <a:off x="2342147" y="794084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18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5798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450">
          <p15:clr>
            <a:srgbClr val="FBAE40"/>
          </p15:clr>
        </p15:guide>
        <p15:guide id="2" orient="horz" pos="264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Gradient_Dark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C9D6987-B7F5-0C98-A76B-1F2B3C15A8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7924" y="0"/>
            <a:ext cx="12188952" cy="685628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82285C3-99A0-8CCF-D634-885F1C5CB1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569911" y="3384610"/>
            <a:ext cx="8193024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4000" b="0" i="0" spc="-5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Section divider title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2EC080A7-654B-D07C-9038-BDE71311A2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82042" y="4215828"/>
            <a:ext cx="8193024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69171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450">
          <p15:clr>
            <a:srgbClr val="FBAE40"/>
          </p15:clr>
        </p15:guide>
        <p15:guide id="2" orient="horz" pos="264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603102"/>
            <a:ext cx="11018520" cy="3077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0D68D-2A69-DBB3-5530-8156E1AA6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4200" y="1591056"/>
            <a:ext cx="10426700" cy="7263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8DDE9AA-0A0B-CBDB-0407-3CB0252BEFB4}"/>
              </a:ext>
            </a:extLst>
          </p:cNvPr>
          <p:cNvPicPr>
            <a:picLocks noChangeAspect="1"/>
          </p:cNvPicPr>
          <p:nvPr userDrawn="1"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rcRect/>
          <a:stretch/>
        </p:blipFill>
        <p:spPr>
          <a:xfrm rot="5400000">
            <a:off x="9509919" y="2743200"/>
            <a:ext cx="6858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18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2000" b="0" i="0" kern="1200" cap="none" spc="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137160" marR="0" indent="-13716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tabLst/>
        <a:defRPr sz="1600" kern="1200" spc="0" baseline="0">
          <a:solidFill>
            <a:schemeClr val="tx1"/>
          </a:solidFill>
          <a:latin typeface="+mn-lt"/>
          <a:ea typeface="+mn-ea"/>
          <a:cs typeface="Segoe UI Semilight" panose="020B0402040204020203" pitchFamily="34" charset="0"/>
        </a:defRPr>
      </a:lvl1pPr>
      <a:lvl2pPr marL="265176" marR="0" indent="-128016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384048" marR="0" indent="-118872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tabLst/>
        <a:defRPr sz="12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80">
          <p15:clr>
            <a:srgbClr val="A5A5A5"/>
          </p15:clr>
        </p15:guide>
        <p15:guide id="3">
          <p15:clr>
            <a:srgbClr val="A5A5A5"/>
          </p15:clr>
        </p15:guide>
        <p15:guide id="4" pos="7496">
          <p15:clr>
            <a:srgbClr val="A5A5A5"/>
          </p15:clr>
        </p15:guide>
        <p15:guide id="5" orient="horz">
          <p15:clr>
            <a:srgbClr val="A5A5A5"/>
          </p15:clr>
        </p15:guide>
        <p15:guide id="6" orient="horz" pos="4320">
          <p15:clr>
            <a:srgbClr val="A5A5A5"/>
          </p15:clr>
        </p15:guide>
        <p15:guide id="7" orient="horz" pos="184">
          <p15:clr>
            <a:srgbClr val="A5A5A5"/>
          </p15:clr>
        </p15:guide>
        <p15:guide id="8" orient="horz" pos="4136">
          <p15:clr>
            <a:srgbClr val="A5A5A5"/>
          </p15:clr>
        </p15:guide>
        <p15:guide id="9" orient="horz" pos="3952">
          <p15:clr>
            <a:srgbClr val="C35EA4"/>
          </p15:clr>
        </p15:guide>
        <p15:guide id="10" orient="horz" pos="365">
          <p15:clr>
            <a:srgbClr val="C35EA4"/>
          </p15:clr>
        </p15:guide>
        <p15:guide id="11" pos="7307">
          <p15:clr>
            <a:srgbClr val="C35EA4"/>
          </p15:clr>
        </p15:guide>
        <p15:guide id="12" pos="365">
          <p15:clr>
            <a:srgbClr val="C35EA4"/>
          </p15:clr>
        </p15:guide>
        <p15:guide id="13" pos="188">
          <p15:clr>
            <a:srgbClr val="A5A5A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202DE-5617-AC38-6270-3E8F51815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2FA0-A53E-DABF-FAAD-25E79DB27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1" y="294063"/>
            <a:ext cx="6258365" cy="430887"/>
          </a:xfrm>
        </p:spPr>
        <p:txBody>
          <a:bodyPr/>
          <a:lstStyle/>
          <a:p>
            <a:r>
              <a:rPr lang="en-US" sz="2800"/>
              <a:t>Realtime Assistant – </a:t>
            </a:r>
            <a:r>
              <a:rPr lang="en-US" sz="2800" dirty="0"/>
              <a:t>Basic Architecture</a:t>
            </a:r>
            <a:endParaRPr lang="en-US" sz="1800" i="1" dirty="0"/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85659C61-75DF-37E6-38F3-F5CD1C4BD510}"/>
              </a:ext>
            </a:extLst>
          </p:cNvPr>
          <p:cNvSpPr txBox="1">
            <a:spLocks/>
          </p:cNvSpPr>
          <p:nvPr/>
        </p:nvSpPr>
        <p:spPr>
          <a:xfrm>
            <a:off x="2600894" y="3779931"/>
            <a:ext cx="1610413" cy="89255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200" kern="1200" spc="0" baseline="0">
                <a:solidFill>
                  <a:schemeClr val="tx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  <a:lvl2pPr marL="265176" marR="0" indent="-128016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 Semilight" panose="020B0402040204020203" pitchFamily="34" charset="0"/>
              </a:rPr>
              <a:t>Chainlit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 Semilight" panose="020B0402040204020203" pitchFamily="34" charset="0"/>
              </a:rPr>
              <a:t> App</a:t>
            </a:r>
          </a:p>
          <a:p>
            <a:pPr marR="0" lvl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 sz="1050" dirty="0">
                <a:solidFill>
                  <a:srgbClr val="FFFFFF"/>
                </a:solidFill>
                <a:latin typeface="Segoe UI Semibold"/>
              </a:rPr>
              <a:t>OpenAI Realtime API</a:t>
            </a:r>
          </a:p>
          <a:p>
            <a:pPr marR="0" lvl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/>
              <a:ea typeface="+mn-ea"/>
              <a:cs typeface="Segoe UI Semilight" panose="020B0402040204020203" pitchFamily="34" charset="0"/>
            </a:endParaRPr>
          </a:p>
          <a:p>
            <a:pPr marR="0" lvl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 sz="1050" dirty="0" err="1">
                <a:solidFill>
                  <a:srgbClr val="FFFFFF"/>
                </a:solidFill>
                <a:latin typeface="Segoe UI Semibold"/>
              </a:rPr>
              <a:t>onMessage</a:t>
            </a:r>
            <a:endParaRPr lang="en-US" sz="1050" dirty="0">
              <a:solidFill>
                <a:srgbClr val="FFFFFF"/>
              </a:solidFill>
              <a:latin typeface="Segoe UI Semibold"/>
            </a:endParaRPr>
          </a:p>
          <a:p>
            <a:pPr marR="0" lvl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 sz="1050" dirty="0" err="1">
                <a:solidFill>
                  <a:srgbClr val="FFFFFF"/>
                </a:solidFill>
                <a:latin typeface="Segoe UI Semibold"/>
              </a:rPr>
              <a:t>onAudioChunk</a:t>
            </a:r>
            <a:endParaRPr lang="en-US" sz="1050" dirty="0">
              <a:solidFill>
                <a:srgbClr val="FFFFFF"/>
              </a:solidFill>
              <a:latin typeface="Segoe UI Semibold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7AE7D7-201D-6C2D-409A-59A31D708B61}"/>
              </a:ext>
            </a:extLst>
          </p:cNvPr>
          <p:cNvGrpSpPr/>
          <p:nvPr/>
        </p:nvGrpSpPr>
        <p:grpSpPr>
          <a:xfrm>
            <a:off x="397627" y="1968193"/>
            <a:ext cx="2744828" cy="1755938"/>
            <a:chOff x="5930125" y="-234410"/>
            <a:chExt cx="2492677" cy="1673839"/>
          </a:xfrm>
        </p:grpSpPr>
        <p:pic>
          <p:nvPicPr>
            <p:cNvPr id="4" name="Graphic 3" descr="School boy outline">
              <a:extLst>
                <a:ext uri="{FF2B5EF4-FFF2-40B4-BE49-F238E27FC236}">
                  <a16:creationId xmlns:a16="http://schemas.microsoft.com/office/drawing/2014/main" id="{E7F4FEE7-DE1A-5BD8-6E1D-A0C5DB1B6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30125" y="433589"/>
              <a:ext cx="1005840" cy="1005840"/>
            </a:xfrm>
            <a:prstGeom prst="rect">
              <a:avLst/>
            </a:prstGeom>
          </p:spPr>
        </p:pic>
        <p:sp>
          <p:nvSpPr>
            <p:cNvPr id="9" name="Thought Bubble: Cloud 8">
              <a:extLst>
                <a:ext uri="{FF2B5EF4-FFF2-40B4-BE49-F238E27FC236}">
                  <a16:creationId xmlns:a16="http://schemas.microsoft.com/office/drawing/2014/main" id="{72116030-3264-2D1B-9678-48CF107BB50D}"/>
                </a:ext>
              </a:extLst>
            </p:cNvPr>
            <p:cNvSpPr/>
            <p:nvPr/>
          </p:nvSpPr>
          <p:spPr bwMode="auto">
            <a:xfrm>
              <a:off x="6391694" y="-234410"/>
              <a:ext cx="2001880" cy="720442"/>
            </a:xfrm>
            <a:prstGeom prst="cloudCallout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Text Placeholder 4">
              <a:extLst>
                <a:ext uri="{FF2B5EF4-FFF2-40B4-BE49-F238E27FC236}">
                  <a16:creationId xmlns:a16="http://schemas.microsoft.com/office/drawing/2014/main" id="{E2324F36-3DC3-D834-FA8D-41B56ABED49D}"/>
                </a:ext>
              </a:extLst>
            </p:cNvPr>
            <p:cNvSpPr txBox="1">
              <a:spLocks/>
            </p:cNvSpPr>
            <p:nvPr/>
          </p:nvSpPr>
          <p:spPr>
            <a:xfrm>
              <a:off x="6568208" y="-48831"/>
              <a:ext cx="1854594" cy="726131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None/>
                <a:tabLst/>
                <a:defRPr sz="1200" kern="1200" spc="0" baseline="0">
                  <a:solidFill>
                    <a:schemeClr val="tx1"/>
                  </a:solidFill>
                  <a:latin typeface="+mj-lt"/>
                  <a:ea typeface="+mn-ea"/>
                  <a:cs typeface="Segoe UI Semilight" panose="020B0402040204020203" pitchFamily="34" charset="0"/>
                </a:defRPr>
              </a:lvl1pPr>
              <a:lvl2pPr marL="265176" marR="0" indent="-128016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4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4048" marR="0" indent="-118872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2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42963" marR="0" indent="-180975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Char char=""/>
                <a:tabLst/>
                <a:defRPr sz="1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023938" marR="0" indent="-168275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Char char=""/>
                <a:tabLst/>
                <a:defRPr sz="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7160" marR="0" lvl="1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05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Create a file called myfile.csv</a:t>
              </a:r>
            </a:p>
            <a:p>
              <a:pPr marL="137160" marR="0" lvl="1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05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and add 20 rows?</a:t>
              </a:r>
            </a:p>
            <a:p>
              <a:pPr marL="265176" marR="0" lvl="1" indent="-128016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 Semilight" panose="020B0402040204020203" pitchFamily="34" charset="0"/>
              </a:endParaRP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926D849-A8F1-4180-E7F9-AB8D6174180C}"/>
              </a:ext>
            </a:extLst>
          </p:cNvPr>
          <p:cNvCxnSpPr>
            <a:cxnSpLocks/>
          </p:cNvCxnSpPr>
          <p:nvPr/>
        </p:nvCxnSpPr>
        <p:spPr>
          <a:xfrm>
            <a:off x="3704111" y="3368852"/>
            <a:ext cx="998411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1D6DD1-59B4-4E34-026D-48211F428029}"/>
              </a:ext>
            </a:extLst>
          </p:cNvPr>
          <p:cNvCxnSpPr>
            <a:cxnSpLocks/>
          </p:cNvCxnSpPr>
          <p:nvPr/>
        </p:nvCxnSpPr>
        <p:spPr>
          <a:xfrm flipV="1">
            <a:off x="1618578" y="3358746"/>
            <a:ext cx="992403" cy="2514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pink and white logo&#10;&#10;Description automatically generated">
            <a:extLst>
              <a:ext uri="{FF2B5EF4-FFF2-40B4-BE49-F238E27FC236}">
                <a16:creationId xmlns:a16="http://schemas.microsoft.com/office/drawing/2014/main" id="{CEB45DC1-5B7A-18A2-2E04-51D15F4C64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541" y="3085060"/>
            <a:ext cx="567583" cy="56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4389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ARK MODE">
  <a:themeElements>
    <a:clrScheme name="BAR Dark">
      <a:dk1>
        <a:srgbClr val="000000"/>
      </a:dk1>
      <a:lt1>
        <a:srgbClr val="FFFFFF"/>
      </a:lt1>
      <a:dk2>
        <a:srgbClr val="091F2E"/>
      </a:dk2>
      <a:lt2>
        <a:srgbClr val="FFF8F3"/>
      </a:lt2>
      <a:accent1>
        <a:srgbClr val="C3B1E1"/>
      </a:accent1>
      <a:accent2>
        <a:srgbClr val="B9DBD0"/>
      </a:accent2>
      <a:accent3>
        <a:srgbClr val="8CC7E7"/>
      </a:accent3>
      <a:accent4>
        <a:srgbClr val="8660C4"/>
      </a:accent4>
      <a:accent5>
        <a:srgbClr val="48C4B1"/>
      </a:accent5>
      <a:accent6>
        <a:srgbClr val="0077D3"/>
      </a:accent6>
      <a:hlink>
        <a:srgbClr val="8CC7E7"/>
      </a:hlink>
      <a:folHlink>
        <a:srgbClr val="8CC7E7"/>
      </a:folHlink>
    </a:clrScheme>
    <a:fontScheme name="Custom 4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600" dirty="0" smtClean="0"/>
        </a:defPPr>
      </a:lstStyle>
    </a:txDef>
  </a:objectDefaults>
  <a:extraClrSchemeLst/>
  <a:custClrLst>
    <a:custClr name="Pure White">
      <a:srgbClr val="FFFFFF"/>
    </a:custClr>
    <a:custClr name="Off White">
      <a:srgbClr val="F4F3F5"/>
    </a:custClr>
    <a:custClr name="Warm White">
      <a:srgbClr val="FFF8F3"/>
    </a:custClr>
    <a:custClr name="Warm Light Gray">
      <a:srgbClr val="E8E6DF"/>
    </a:custClr>
    <a:custClr name="Mid Gray">
      <a:srgbClr val="D7D2CB"/>
    </a:custClr>
    <a:custClr name="Warm Gray">
      <a:srgbClr val="8C8279"/>
    </a:custClr>
    <a:custClr name="Light Gray">
      <a:srgbClr val="D9D9D6"/>
    </a:custClr>
    <a:custClr name="Cool Gray">
      <a:srgbClr val="B1B3B3"/>
    </a:custClr>
    <a:custClr name="Dark Gray">
      <a:srgbClr val="454142"/>
    </a:custClr>
    <a:custClr name="Light Brown">
      <a:srgbClr val="E1D3C7"/>
    </a:custClr>
    <a:custClr name="Brown">
      <a:srgbClr val="BF9474"/>
    </a:custClr>
    <a:custClr name="Dark Brown">
      <a:srgbClr val="5C4738"/>
    </a:custClr>
    <a:custClr name="Light Yellow">
      <a:srgbClr val="FFE399"/>
    </a:custClr>
    <a:custClr name="Yellow">
      <a:srgbClr val="FFB900"/>
    </a:custClr>
    <a:custClr name="Dark Yellow">
      <a:srgbClr val="7F5A1A"/>
    </a:custClr>
    <a:custClr name="Light Orange">
      <a:srgbClr val="FFA38B"/>
    </a:custClr>
    <a:custClr name="Orange">
      <a:srgbClr val="FF5C39"/>
    </a:custClr>
    <a:custClr name="Dark Orange">
      <a:srgbClr val="73391D"/>
    </a:custClr>
    <a:custClr name="Light Red">
      <a:srgbClr val="FFB3BB"/>
    </a:custClr>
    <a:custClr name="Red">
      <a:srgbClr val="F4364C"/>
    </a:custClr>
    <a:custClr name="Dark Red">
      <a:srgbClr val="73262F"/>
    </a:custClr>
    <a:custClr name="Light Magenta">
      <a:srgbClr val="D59ED7"/>
    </a:custClr>
    <a:custClr name="Magenta">
      <a:srgbClr val="C03BC4"/>
    </a:custClr>
    <a:custClr name="Dark Magenta">
      <a:srgbClr val="702573"/>
    </a:custClr>
    <a:custClr name="Light Purple">
      <a:srgbClr val="C5B4E3"/>
    </a:custClr>
    <a:custClr name="Purple">
      <a:srgbClr val="8661C5"/>
    </a:custClr>
    <a:custClr name="Dark Purple">
      <a:srgbClr val="463668"/>
    </a:custClr>
    <a:custClr name="Light Blue">
      <a:srgbClr val="8DC8E8"/>
    </a:custClr>
    <a:custClr name="Blue">
      <a:srgbClr val="0078D4"/>
    </a:custClr>
    <a:custClr name="Dark Blue">
      <a:srgbClr val="2A446F"/>
    </a:custClr>
    <a:custClr name="Light Teal">
      <a:srgbClr val="B9DCD2"/>
    </a:custClr>
    <a:custClr name="Teal">
      <a:srgbClr val="49C5B1"/>
    </a:custClr>
    <a:custClr name="Dark Teal">
      <a:srgbClr val="225B62"/>
    </a:custClr>
    <a:custClr name="Light Green">
      <a:srgbClr val="D4EC8E"/>
    </a:custClr>
    <a:custClr name="Green">
      <a:srgbClr val="8DE971"/>
    </a:custClr>
    <a:custClr name="Dark Green">
      <a:srgbClr val="07641D"/>
    </a:custClr>
    <a:custClr name="Blue Black">
      <a:srgbClr val="091F2C"/>
    </a:custClr>
    <a:custClr name="Pure Black">
      <a:srgbClr val="000000"/>
    </a:custClr>
    <a:custClr name="Brown Black">
      <a:srgbClr val="291817"/>
    </a:custClr>
  </a:custClrLst>
  <a:extLst>
    <a:ext uri="{05A4C25C-085E-4340-85A3-A5531E510DB2}">
      <thm15:themeFamily xmlns:thm15="http://schemas.microsoft.com/office/thememl/2012/main" name="Microsoft_Brand_Template_May2023  -  Read-Only" id="{354821AE-6191-4F47-84CC-51318889153F}" vid="{715F673F-5B19-486C-BA57-854FA516AC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53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Segoe UI</vt:lpstr>
      <vt:lpstr>Segoe UI Semibold</vt:lpstr>
      <vt:lpstr>Wingdings</vt:lpstr>
      <vt:lpstr>DARK MODE</vt:lpstr>
      <vt:lpstr>Realtime Assistant – Basic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Borellis</dc:creator>
  <cp:lastModifiedBy>Joel (gametolearn)</cp:lastModifiedBy>
  <cp:revision>5</cp:revision>
  <dcterms:created xsi:type="dcterms:W3CDTF">2024-09-12T14:48:05Z</dcterms:created>
  <dcterms:modified xsi:type="dcterms:W3CDTF">2025-01-15T03:57:30Z</dcterms:modified>
</cp:coreProperties>
</file>