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7479547" r:id="rId2"/>
    <p:sldId id="214747954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62970-3611-4FAF-8EAD-9F71FFA217AF}" v="76" dt="2024-09-18T14:54:20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Borellis" userId="17dab5b9ff8ef45e" providerId="LiveId" clId="{B9962970-3611-4FAF-8EAD-9F71FFA217AF}"/>
    <pc:docChg chg="undo custSel modSld">
      <pc:chgData name="Joel Borellis" userId="17dab5b9ff8ef45e" providerId="LiveId" clId="{B9962970-3611-4FAF-8EAD-9F71FFA217AF}" dt="2024-09-18T14:54:39.581" v="417" actId="1076"/>
      <pc:docMkLst>
        <pc:docMk/>
      </pc:docMkLst>
      <pc:sldChg chg="addSp modSp mod">
        <pc:chgData name="Joel Borellis" userId="17dab5b9ff8ef45e" providerId="LiveId" clId="{B9962970-3611-4FAF-8EAD-9F71FFA217AF}" dt="2024-09-18T14:54:39.581" v="417" actId="1076"/>
        <pc:sldMkLst>
          <pc:docMk/>
          <pc:sldMk cId="890097365" sldId="2147479547"/>
        </pc:sldMkLst>
        <pc:spChg chg="mod">
          <ac:chgData name="Joel Borellis" userId="17dab5b9ff8ef45e" providerId="LiveId" clId="{B9962970-3611-4FAF-8EAD-9F71FFA217AF}" dt="2024-09-12T16:28:50.136" v="223" actId="1035"/>
          <ac:spMkLst>
            <pc:docMk/>
            <pc:sldMk cId="890097365" sldId="2147479547"/>
            <ac:spMk id="2" creationId="{B2C25BF2-3635-6DCD-306D-BC206C57628C}"/>
          </ac:spMkLst>
        </pc:spChg>
        <pc:spChg chg="add mod">
          <ac:chgData name="Joel Borellis" userId="17dab5b9ff8ef45e" providerId="LiveId" clId="{B9962970-3611-4FAF-8EAD-9F71FFA217AF}" dt="2024-09-18T14:54:01.678" v="410" actId="20577"/>
          <ac:spMkLst>
            <pc:docMk/>
            <pc:sldMk cId="890097365" sldId="2147479547"/>
            <ac:spMk id="5" creationId="{956D0031-7EED-02F7-454B-09C539E3A7C3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9" creationId="{D0114391-BD55-EF5C-0FEB-EC8344AF0B0F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11" creationId="{DC6D5353-8D02-4031-348A-45E76135D953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13" creationId="{A96EABBB-7B22-81DC-8B6C-1989CE18CF5E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23" creationId="{CCFB449D-B7BC-61F0-6DF1-5A19021F2DEC}"/>
          </ac:spMkLst>
        </pc:spChg>
        <pc:spChg chg="add mod">
          <ac:chgData name="Joel Borellis" userId="17dab5b9ff8ef45e" providerId="LiveId" clId="{B9962970-3611-4FAF-8EAD-9F71FFA217AF}" dt="2024-09-12T16:29:27.223" v="312" actId="20577"/>
          <ac:spMkLst>
            <pc:docMk/>
            <pc:sldMk cId="890097365" sldId="2147479547"/>
            <ac:spMk id="35" creationId="{C53B8EB2-09FD-BCA7-D923-904C5D2C18D0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47" creationId="{0533F1AD-32B5-68F2-A1C0-6FFBD1791529}"/>
          </ac:spMkLst>
        </pc:spChg>
        <pc:spChg chg="mod">
          <ac:chgData name="Joel Borellis" userId="17dab5b9ff8ef45e" providerId="LiveId" clId="{B9962970-3611-4FAF-8EAD-9F71FFA217AF}" dt="2024-09-12T16:28:59.578" v="260" actId="1035"/>
          <ac:spMkLst>
            <pc:docMk/>
            <pc:sldMk cId="890097365" sldId="2147479547"/>
            <ac:spMk id="61" creationId="{3A5CB73A-5B07-993E-47FC-26C43B474057}"/>
          </ac:spMkLst>
        </pc:spChg>
        <pc:grpChg chg="mod">
          <ac:chgData name="Joel Borellis" userId="17dab5b9ff8ef45e" providerId="LiveId" clId="{B9962970-3611-4FAF-8EAD-9F71FFA217AF}" dt="2024-09-12T16:28:59.578" v="260" actId="1035"/>
          <ac:grpSpMkLst>
            <pc:docMk/>
            <pc:sldMk cId="890097365" sldId="2147479547"/>
            <ac:grpSpMk id="28" creationId="{5A7D925B-EF99-1814-789E-16AA36639BBD}"/>
          </ac:grpSpMkLst>
        </pc:grpChg>
        <pc:picChg chg="add mod">
          <ac:chgData name="Joel Borellis" userId="17dab5b9ff8ef45e" providerId="LiveId" clId="{B9962970-3611-4FAF-8EAD-9F71FFA217AF}" dt="2024-09-18T14:54:17.243" v="412" actId="1076"/>
          <ac:picMkLst>
            <pc:docMk/>
            <pc:sldMk cId="890097365" sldId="2147479547"/>
            <ac:picMk id="3" creationId="{A0645FB9-8A0B-30E9-A3A3-BC512A8D76CE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4" creationId="{6EBAB498-BB4C-0BD5-EEE7-ED6B13720302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6" creationId="{B8512466-C5E9-8E32-6E48-6D9F42BF108A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7" creationId="{94301FCC-EDEB-D6A7-73DC-857BAA560511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22" creationId="{B5DAC142-F8AD-E031-366B-B79C844E20B3}"/>
          </ac:picMkLst>
        </pc:picChg>
        <pc:picChg chg="mod">
          <ac:chgData name="Joel Borellis" userId="17dab5b9ff8ef45e" providerId="LiveId" clId="{B9962970-3611-4FAF-8EAD-9F71FFA217AF}" dt="2024-09-12T16:28:59.578" v="260" actId="1035"/>
          <ac:picMkLst>
            <pc:docMk/>
            <pc:sldMk cId="890097365" sldId="2147479547"/>
            <ac:picMk id="55" creationId="{D5145E03-8F58-1077-0038-C3E0BD724B75}"/>
          </ac:picMkLst>
        </pc:picChg>
        <pc:picChg chg="add mod">
          <ac:chgData name="Joel Borellis" userId="17dab5b9ff8ef45e" providerId="LiveId" clId="{B9962970-3611-4FAF-8EAD-9F71FFA217AF}" dt="2024-09-12T16:29:35.178" v="328" actId="1036"/>
          <ac:picMkLst>
            <pc:docMk/>
            <pc:sldMk cId="890097365" sldId="2147479547"/>
            <ac:picMk id="1026" creationId="{3CAA7B20-1BDB-D66D-B1FA-7263E2D8EA4E}"/>
          </ac:picMkLst>
        </pc:picChg>
        <pc:cxnChg chg="add mod">
          <ac:chgData name="Joel Borellis" userId="17dab5b9ff8ef45e" providerId="LiveId" clId="{B9962970-3611-4FAF-8EAD-9F71FFA217AF}" dt="2024-09-18T14:54:39.581" v="417" actId="1076"/>
          <ac:cxnSpMkLst>
            <pc:docMk/>
            <pc:sldMk cId="890097365" sldId="2147479547"/>
            <ac:cxnSpMk id="8" creationId="{AF99CAF8-D2F8-76E5-14FF-5E2F33F90B41}"/>
          </ac:cxnSpMkLst>
        </pc:cxnChg>
        <pc:cxnChg chg="mod">
          <ac:chgData name="Joel Borellis" userId="17dab5b9ff8ef45e" providerId="LiveId" clId="{B9962970-3611-4FAF-8EAD-9F71FFA217AF}" dt="2024-09-18T14:54:35.062" v="416" actId="14100"/>
          <ac:cxnSpMkLst>
            <pc:docMk/>
            <pc:sldMk cId="890097365" sldId="2147479547"/>
            <ac:cxnSpMk id="26" creationId="{A98C4DD2-4090-FACF-7FBB-411D0DA10F10}"/>
          </ac:cxnSpMkLst>
        </pc:cxnChg>
        <pc:cxnChg chg="add 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31" creationId="{9E6E1A18-4057-1439-2BAD-1AD227F951D6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36" creationId="{CA4CD154-6630-3E44-57C8-AE7E6C5D0E18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67" creationId="{68471259-B3C2-FD79-73B9-F18B54C62ADA}"/>
          </ac:cxnSpMkLst>
        </pc:cxnChg>
        <pc:cxnChg chg="mod">
          <ac:chgData name="Joel Borellis" userId="17dab5b9ff8ef45e" providerId="LiveId" clId="{B9962970-3611-4FAF-8EAD-9F71FFA217AF}" dt="2024-09-12T16:28:59.578" v="260" actId="1035"/>
          <ac:cxnSpMkLst>
            <pc:docMk/>
            <pc:sldMk cId="890097365" sldId="2147479547"/>
            <ac:cxnSpMk id="96" creationId="{04B00E50-DA0F-7950-0EB4-DABB0B724300}"/>
          </ac:cxnSpMkLst>
        </pc:cxnChg>
      </pc:sldChg>
    </pc:docChg>
  </pc:docChgLst>
  <pc:docChgLst>
    <pc:chgData name="Joel Borellis" userId="17dab5b9ff8ef45e" providerId="LiveId" clId="{B46C6F64-880E-47AC-801B-EC0C592DDAAF}"/>
    <pc:docChg chg="undo custSel modSld">
      <pc:chgData name="Joel Borellis" userId="17dab5b9ff8ef45e" providerId="LiveId" clId="{B46C6F64-880E-47AC-801B-EC0C592DDAAF}" dt="2024-09-12T16:53:31.890" v="111" actId="14100"/>
      <pc:docMkLst>
        <pc:docMk/>
      </pc:docMkLst>
      <pc:sldChg chg="modSp mod">
        <pc:chgData name="Joel Borellis" userId="17dab5b9ff8ef45e" providerId="LiveId" clId="{B46C6F64-880E-47AC-801B-EC0C592DDAAF}" dt="2024-09-12T16:53:31.890" v="111" actId="14100"/>
        <pc:sldMkLst>
          <pc:docMk/>
          <pc:sldMk cId="890097365" sldId="2147479547"/>
        </pc:sldMkLst>
        <pc:spChg chg="mod">
          <ac:chgData name="Joel Borellis" userId="17dab5b9ff8ef45e" providerId="LiveId" clId="{B46C6F64-880E-47AC-801B-EC0C592DDAAF}" dt="2024-09-12T16:53:05.850" v="84" actId="1076"/>
          <ac:spMkLst>
            <pc:docMk/>
            <pc:sldMk cId="890097365" sldId="2147479547"/>
            <ac:spMk id="13" creationId="{A96EABBB-7B22-81DC-8B6C-1989CE18CF5E}"/>
          </ac:spMkLst>
        </pc:spChg>
        <pc:spChg chg="mod">
          <ac:chgData name="Joel Borellis" userId="17dab5b9ff8ef45e" providerId="LiveId" clId="{B46C6F64-880E-47AC-801B-EC0C592DDAAF}" dt="2024-09-12T16:51:39.271" v="81" actId="20577"/>
          <ac:spMkLst>
            <pc:docMk/>
            <pc:sldMk cId="890097365" sldId="2147479547"/>
            <ac:spMk id="23" creationId="{CCFB449D-B7BC-61F0-6DF1-5A19021F2DEC}"/>
          </ac:spMkLst>
        </pc:spChg>
        <pc:spChg chg="mod">
          <ac:chgData name="Joel Borellis" userId="17dab5b9ff8ef45e" providerId="LiveId" clId="{B46C6F64-880E-47AC-801B-EC0C592DDAAF}" dt="2024-09-12T16:51:26.413" v="65" actId="20577"/>
          <ac:spMkLst>
            <pc:docMk/>
            <pc:sldMk cId="890097365" sldId="2147479547"/>
            <ac:spMk id="47" creationId="{0533F1AD-32B5-68F2-A1C0-6FFBD1791529}"/>
          </ac:spMkLst>
        </pc:spChg>
        <pc:picChg chg="mod">
          <ac:chgData name="Joel Borellis" userId="17dab5b9ff8ef45e" providerId="LiveId" clId="{B46C6F64-880E-47AC-801B-EC0C592DDAAF}" dt="2024-09-12T16:53:18.508" v="109" actId="1037"/>
          <ac:picMkLst>
            <pc:docMk/>
            <pc:sldMk cId="890097365" sldId="2147479547"/>
            <ac:picMk id="6" creationId="{B8512466-C5E9-8E32-6E48-6D9F42BF108A}"/>
          </ac:picMkLst>
        </pc:picChg>
        <pc:cxnChg chg="mod">
          <ac:chgData name="Joel Borellis" userId="17dab5b9ff8ef45e" providerId="LiveId" clId="{B46C6F64-880E-47AC-801B-EC0C592DDAAF}" dt="2024-09-12T16:53:14.894" v="100" actId="1037"/>
          <ac:cxnSpMkLst>
            <pc:docMk/>
            <pc:sldMk cId="890097365" sldId="2147479547"/>
            <ac:cxnSpMk id="26" creationId="{A98C4DD2-4090-FACF-7FBB-411D0DA10F10}"/>
          </ac:cxnSpMkLst>
        </pc:cxnChg>
        <pc:cxnChg chg="mod">
          <ac:chgData name="Joel Borellis" userId="17dab5b9ff8ef45e" providerId="LiveId" clId="{B46C6F64-880E-47AC-801B-EC0C592DDAAF}" dt="2024-09-12T16:53:26.982" v="110" actId="14100"/>
          <ac:cxnSpMkLst>
            <pc:docMk/>
            <pc:sldMk cId="890097365" sldId="2147479547"/>
            <ac:cxnSpMk id="36" creationId="{CA4CD154-6630-3E44-57C8-AE7E6C5D0E18}"/>
          </ac:cxnSpMkLst>
        </pc:cxnChg>
        <pc:cxnChg chg="mod">
          <ac:chgData name="Joel Borellis" userId="17dab5b9ff8ef45e" providerId="LiveId" clId="{B46C6F64-880E-47AC-801B-EC0C592DDAAF}" dt="2024-09-12T16:53:31.890" v="111" actId="14100"/>
          <ac:cxnSpMkLst>
            <pc:docMk/>
            <pc:sldMk cId="890097365" sldId="2147479547"/>
            <ac:cxnSpMk id="67" creationId="{68471259-B3C2-FD79-73B9-F18B54C62ADA}"/>
          </ac:cxnSpMkLst>
        </pc:cxnChg>
        <pc:cxnChg chg="mod">
          <ac:chgData name="Joel Borellis" userId="17dab5b9ff8ef45e" providerId="LiveId" clId="{B46C6F64-880E-47AC-801B-EC0C592DDAAF}" dt="2024-09-12T16:52:28.977" v="82" actId="1076"/>
          <ac:cxnSpMkLst>
            <pc:docMk/>
            <pc:sldMk cId="890097365" sldId="2147479547"/>
            <ac:cxnSpMk id="96" creationId="{04B00E50-DA0F-7950-0EB4-DABB0B7243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61A4F-D736-49E0-9495-1F6A9744AA3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93D-C0A5-42D0-B8EF-8FE81B525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02C2F-94C0-F241-B1C9-209EC2594BC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12/12/2024 6:53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84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3184-93AC-4BAA-0753-CF535FFC0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A0678-3BFD-36C5-3E73-A4A1BBFB5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46150-AD96-C8AE-8E2D-DC2113BD0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7A33BE-C555-4AD2-5E71-ADDF11E2C29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39C5-1FA2-EFC9-9E23-B62B0B7C21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3825A-B401-D265-25AD-8D67DEC6859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102C2F-94C0-F241-B1C9-209EC2594BC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12/12/2024 6:54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BA89F-F579-1F26-8153-EB4AAB5D6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91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adient_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C25A02-AC19-00D7-AA19-15FBBBA075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9057"/>
            <a:ext cx="8193024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BD8134C-9DAE-AC17-E85E-797425358B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BD6AF20-3445-2A80-6CE8-04C04421E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662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D1FFD6F-3D0E-B46F-1914-A3183A1C1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2285C3-99A0-8CCF-D634-885F1C5CB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4610"/>
            <a:ext cx="8193024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EC080A7-654B-D07C-9038-BDE71311A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751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Blue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4E4D2C8-20BC-7E5D-0A90-5DB478BDE6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65EEA-77F3-C0F5-3483-CA4C24A8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7502"/>
            <a:ext cx="694944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203CD3A-B97F-B099-C6BA-D7F8AE1152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844D09D-1B98-1848-E708-C357D319E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7997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75">
          <p15:clr>
            <a:srgbClr val="FBAE40"/>
          </p15:clr>
        </p15:guide>
        <p15:guide id="2" orient="horz" pos="2450">
          <p15:clr>
            <a:srgbClr val="FBAE40"/>
          </p15:clr>
        </p15:guide>
        <p15:guide id="3" orient="horz" pos="2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Purple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A086935-3714-39D1-32AE-80326770EE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65EEA-77F3-C0F5-3483-CA4C24A82D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7502"/>
            <a:ext cx="694944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203CD3A-B97F-B099-C6BA-D7F8AE1152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844D09D-1B98-1848-E708-C357D319EAE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578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075">
          <p15:clr>
            <a:srgbClr val="FBAE40"/>
          </p15:clr>
        </p15:guide>
        <p15:guide id="2" orient="horz" pos="2450">
          <p15:clr>
            <a:srgbClr val="FBAE40"/>
          </p15:clr>
        </p15:guide>
        <p15:guide id="3" orient="horz" pos="2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9614968-3494-E366-3F5D-AD4C362B90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199" y="1589670"/>
            <a:ext cx="8193024" cy="64690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 sz="3200" spc="-2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add agenda items</a:t>
            </a:r>
          </a:p>
        </p:txBody>
      </p:sp>
    </p:spTree>
    <p:extLst>
      <p:ext uri="{BB962C8B-B14F-4D97-AF65-F5344CB8AC3E}">
        <p14:creationId xmlns:p14="http://schemas.microsoft.com/office/powerpoint/2010/main" val="25891025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44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-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8A03C-9110-2600-11EF-7EC8A656DB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137" y="2588260"/>
            <a:ext cx="3471863" cy="2773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  <a:tabLst>
                <a:tab pos="457200" algn="l"/>
              </a:tabLst>
              <a:defRPr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Click to add agenda items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FF51780-D40A-A319-BDAA-730133A23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588259"/>
            <a:ext cx="3478213" cy="27732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buSzPct val="100000"/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marL="342900" marR="0" lvl="0" indent="-342900" algn="l" defTabSz="932742" rtl="0" eaLnBrk="1" fontAlgn="auto" latinLnBrk="0" hangingPunct="1">
              <a:lnSpc>
                <a:spcPct val="12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Click to add agenda items</a:t>
            </a:r>
          </a:p>
        </p:txBody>
      </p:sp>
    </p:spTree>
    <p:extLst>
      <p:ext uri="{BB962C8B-B14F-4D97-AF65-F5344CB8AC3E}">
        <p14:creationId xmlns:p14="http://schemas.microsoft.com/office/powerpoint/2010/main" val="528561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oster_5 member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1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095A92D-6FC0-30E2-84FD-749200CFDD2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597395" y="2282265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1" name="Text Placeholder 58">
            <a:extLst>
              <a:ext uri="{FF2B5EF4-FFF2-40B4-BE49-F238E27FC236}">
                <a16:creationId xmlns:a16="http://schemas.microsoft.com/office/drawing/2014/main" id="{8E28FB90-1F0C-96B6-ED65-6403818CBD8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42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58">
            <a:extLst>
              <a:ext uri="{FF2B5EF4-FFF2-40B4-BE49-F238E27FC236}">
                <a16:creationId xmlns:a16="http://schemas.microsoft.com/office/drawing/2014/main" id="{39EC624B-C018-EA8F-FC34-7FA84C7312A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42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7" name="Text Placeholder 2A sub">
            <a:extLst>
              <a:ext uri="{FF2B5EF4-FFF2-40B4-BE49-F238E27FC236}">
                <a16:creationId xmlns:a16="http://schemas.microsoft.com/office/drawing/2014/main" id="{7F9D57BE-5CDF-C75E-2546-01FDA84338E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97395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7" name="Picture 2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80675F-DF49-FC49-81AB-E8C058EE4972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 bwMode="ltGray">
          <a:xfrm>
            <a:off x="2885660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3" name="Text Placeholder 58">
            <a:extLst>
              <a:ext uri="{FF2B5EF4-FFF2-40B4-BE49-F238E27FC236}">
                <a16:creationId xmlns:a16="http://schemas.microsoft.com/office/drawing/2014/main" id="{3928C68D-DAC5-11B4-3C12-6C91DE37740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8956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58">
            <a:extLst>
              <a:ext uri="{FF2B5EF4-FFF2-40B4-BE49-F238E27FC236}">
                <a16:creationId xmlns:a16="http://schemas.microsoft.com/office/drawing/2014/main" id="{0B56EBDC-A427-27E1-3FEB-F0FD4E7B82C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956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8" name="Text Placeholder 2A sub">
            <a:extLst>
              <a:ext uri="{FF2B5EF4-FFF2-40B4-BE49-F238E27FC236}">
                <a16:creationId xmlns:a16="http://schemas.microsoft.com/office/drawing/2014/main" id="{A7056ACE-B611-E42B-9345-C0B20848C94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900758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8" name="Picture 3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5FE9E54-AB2C-EF3D-275C-52775C5B1213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 bwMode="ltGray">
          <a:xfrm>
            <a:off x="5206586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5" name="Text Placeholder 58">
            <a:extLst>
              <a:ext uri="{FF2B5EF4-FFF2-40B4-BE49-F238E27FC236}">
                <a16:creationId xmlns:a16="http://schemas.microsoft.com/office/drawing/2014/main" id="{E6A26C49-73B1-32C2-15C5-764A1E43D37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81600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58">
            <a:extLst>
              <a:ext uri="{FF2B5EF4-FFF2-40B4-BE49-F238E27FC236}">
                <a16:creationId xmlns:a16="http://schemas.microsoft.com/office/drawing/2014/main" id="{69292DB0-E395-2E0C-8AD4-5A478E223D8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81600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29" name="Text Placeholder 2A sub">
            <a:extLst>
              <a:ext uri="{FF2B5EF4-FFF2-40B4-BE49-F238E27FC236}">
                <a16:creationId xmlns:a16="http://schemas.microsoft.com/office/drawing/2014/main" id="{18235FB3-0388-BC57-E46C-852B620BD3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80970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9" name="Picture 4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6F26384-C43A-EEAD-9B70-92910BADFBBF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 bwMode="ltGray">
          <a:xfrm>
            <a:off x="7444409" y="2282264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7" name="Text Placeholder 58">
            <a:extLst>
              <a:ext uri="{FF2B5EF4-FFF2-40B4-BE49-F238E27FC236}">
                <a16:creationId xmlns:a16="http://schemas.microsoft.com/office/drawing/2014/main" id="{5C9A1883-6DFC-99E3-6521-481114322E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453312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58">
            <a:extLst>
              <a:ext uri="{FF2B5EF4-FFF2-40B4-BE49-F238E27FC236}">
                <a16:creationId xmlns:a16="http://schemas.microsoft.com/office/drawing/2014/main" id="{77F88679-0849-BCE4-E48F-9011B09625A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53312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0" name="Text Placeholder 2A sub">
            <a:extLst>
              <a:ext uri="{FF2B5EF4-FFF2-40B4-BE49-F238E27FC236}">
                <a16:creationId xmlns:a16="http://schemas.microsoft.com/office/drawing/2014/main" id="{46C9B654-FF71-96F3-9D65-FAFDCC542B2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426459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  <p:sp>
        <p:nvSpPr>
          <p:cNvPr id="10" name="Picture 5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B9166C7-9DC6-A91A-ED39-661EF0FD141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 bwMode="ltGray">
          <a:xfrm>
            <a:off x="9732820" y="2282265"/>
            <a:ext cx="1858900" cy="1858900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</a:t>
            </a:r>
            <a:br>
              <a:rPr lang="en-US"/>
            </a:br>
            <a:r>
              <a:rPr lang="en-US"/>
              <a:t>here or click or tap icon </a:t>
            </a:r>
            <a:br>
              <a:rPr lang="en-US"/>
            </a:br>
            <a:r>
              <a:rPr lang="en-US"/>
              <a:t>below to insert</a:t>
            </a:r>
          </a:p>
        </p:txBody>
      </p:sp>
      <p:sp>
        <p:nvSpPr>
          <p:cNvPr id="19" name="Text Placeholder 58">
            <a:extLst>
              <a:ext uri="{FF2B5EF4-FFF2-40B4-BE49-F238E27FC236}">
                <a16:creationId xmlns:a16="http://schemas.microsoft.com/office/drawing/2014/main" id="{F3664A74-3BF2-EBBD-0A32-D91D7E18D71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725024" y="4527175"/>
            <a:ext cx="1885950" cy="2462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58">
            <a:extLst>
              <a:ext uri="{FF2B5EF4-FFF2-40B4-BE49-F238E27FC236}">
                <a16:creationId xmlns:a16="http://schemas.microsoft.com/office/drawing/2014/main" id="{1EA6E3E7-9522-FBDA-5AA8-9B02637C3D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725024" y="4802686"/>
            <a:ext cx="1885950" cy="1846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1" name="Text Placeholder 2A sub">
            <a:extLst>
              <a:ext uri="{FF2B5EF4-FFF2-40B4-BE49-F238E27FC236}">
                <a16:creationId xmlns:a16="http://schemas.microsoft.com/office/drawing/2014/main" id="{C58F8C8D-221D-B55E-D329-5A72E24F04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729821" y="5290479"/>
            <a:ext cx="1858900" cy="800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Short bio or description (3-4 lines). Support text paragraph, bullets, or additional details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7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roster_Multiple team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" name="Team 1">
            <a:extLst>
              <a:ext uri="{FF2B5EF4-FFF2-40B4-BE49-F238E27FC236}">
                <a16:creationId xmlns:a16="http://schemas.microsoft.com/office/drawing/2014/main" id="{1788A81D-F91F-4B63-B86B-E5FF44CB37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84200" y="2038192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1</a:t>
            </a:r>
          </a:p>
        </p:txBody>
      </p:sp>
      <p:sp>
        <p:nvSpPr>
          <p:cNvPr id="30" name="Picture Placeholder 1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A1858DE-4EF1-DF37-6E54-4CDDA8BE481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 bwMode="ltGray">
          <a:xfrm>
            <a:off x="2179638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Text Placeholder 58">
            <a:extLst>
              <a:ext uri="{FF2B5EF4-FFF2-40B4-BE49-F238E27FC236}">
                <a16:creationId xmlns:a16="http://schemas.microsoft.com/office/drawing/2014/main" id="{44D0620A-EDE4-7447-2DB5-3E62FDFEF2A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193643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58">
            <a:extLst>
              <a:ext uri="{FF2B5EF4-FFF2-40B4-BE49-F238E27FC236}">
                <a16:creationId xmlns:a16="http://schemas.microsoft.com/office/drawing/2014/main" id="{01C010F4-F640-8A60-84DB-3A2F8B87A5D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193643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4" name="Picture Placeholder 1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DC67249-5F90-20FE-642D-92B8A7AA472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 bwMode="ltGray">
          <a:xfrm>
            <a:off x="4609587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5" name="Text Placeholder 58">
            <a:extLst>
              <a:ext uri="{FF2B5EF4-FFF2-40B4-BE49-F238E27FC236}">
                <a16:creationId xmlns:a16="http://schemas.microsoft.com/office/drawing/2014/main" id="{922227CE-29CC-7715-08E4-905343CC466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27448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6" name="Text Placeholder 58">
            <a:extLst>
              <a:ext uri="{FF2B5EF4-FFF2-40B4-BE49-F238E27FC236}">
                <a16:creationId xmlns:a16="http://schemas.microsoft.com/office/drawing/2014/main" id="{20F30418-EB83-FF1F-ECF0-A40BD6D8CBC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627448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8" name="Picture Placeholder 1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B8D2A36-064C-FE3B-CEAF-48281FAD4185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 bwMode="ltGray">
          <a:xfrm>
            <a:off x="7049911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Text Placeholder 58">
            <a:extLst>
              <a:ext uri="{FF2B5EF4-FFF2-40B4-BE49-F238E27FC236}">
                <a16:creationId xmlns:a16="http://schemas.microsoft.com/office/drawing/2014/main" id="{8AD370F1-6139-1223-018A-16C75055E06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057744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58">
            <a:extLst>
              <a:ext uri="{FF2B5EF4-FFF2-40B4-BE49-F238E27FC236}">
                <a16:creationId xmlns:a16="http://schemas.microsoft.com/office/drawing/2014/main" id="{BFCE70D8-4F10-E678-F1BB-75AEBFBE09D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744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2" name="Picture Placeholder 1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E2E6F0B-8050-0919-E8CB-AC11968F627C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ltGray">
          <a:xfrm>
            <a:off x="9485490" y="17526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Text Placeholder 58">
            <a:extLst>
              <a:ext uri="{FF2B5EF4-FFF2-40B4-BE49-F238E27FC236}">
                <a16:creationId xmlns:a16="http://schemas.microsoft.com/office/drawing/2014/main" id="{0001AF27-6E88-CCE0-8660-7B99045D854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478312" y="1985962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58">
            <a:extLst>
              <a:ext uri="{FF2B5EF4-FFF2-40B4-BE49-F238E27FC236}">
                <a16:creationId xmlns:a16="http://schemas.microsoft.com/office/drawing/2014/main" id="{03C09D05-0CE3-7C80-1290-D97C4CA9885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478312" y="2190035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445834-5147-BDA3-1A05-42FE03F26C3D}"/>
              </a:ext>
            </a:extLst>
          </p:cNvPr>
          <p:cNvCxnSpPr>
            <a:cxnSpLocks/>
          </p:cNvCxnSpPr>
          <p:nvPr userDrawn="1"/>
        </p:nvCxnSpPr>
        <p:spPr>
          <a:xfrm>
            <a:off x="588662" y="2796209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am 2">
            <a:extLst>
              <a:ext uri="{FF2B5EF4-FFF2-40B4-BE49-F238E27FC236}">
                <a16:creationId xmlns:a16="http://schemas.microsoft.com/office/drawing/2014/main" id="{10A26582-C8F8-AC4A-9BCE-FF494FA099A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4200" y="327660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2</a:t>
            </a:r>
          </a:p>
        </p:txBody>
      </p:sp>
      <p:sp>
        <p:nvSpPr>
          <p:cNvPr id="29" name="Picture Placeholder 2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47D2B24-2319-9A35-2475-DEF9C8C6854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 bwMode="ltGray">
          <a:xfrm>
            <a:off x="2179638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Text Placeholder 58">
            <a:extLst>
              <a:ext uri="{FF2B5EF4-FFF2-40B4-BE49-F238E27FC236}">
                <a16:creationId xmlns:a16="http://schemas.microsoft.com/office/drawing/2014/main" id="{FC01ED5E-F101-B2E3-BF92-D7282EDD929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93643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58">
            <a:extLst>
              <a:ext uri="{FF2B5EF4-FFF2-40B4-BE49-F238E27FC236}">
                <a16:creationId xmlns:a16="http://schemas.microsoft.com/office/drawing/2014/main" id="{5EFE1E18-263B-ADE2-5B97-3D3EC83D4FF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193643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3" name="Picture Placeholder 2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8083CB6-CCDA-255D-BC5C-0F5D411855D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 bwMode="ltGray">
          <a:xfrm>
            <a:off x="4609587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7" name="Text Placeholder 58">
            <a:extLst>
              <a:ext uri="{FF2B5EF4-FFF2-40B4-BE49-F238E27FC236}">
                <a16:creationId xmlns:a16="http://schemas.microsoft.com/office/drawing/2014/main" id="{F2AC0BEF-2B97-6CDB-7C63-7F2758C12D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627448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8" name="Text Placeholder 58">
            <a:extLst>
              <a:ext uri="{FF2B5EF4-FFF2-40B4-BE49-F238E27FC236}">
                <a16:creationId xmlns:a16="http://schemas.microsoft.com/office/drawing/2014/main" id="{74C1C912-D822-B1C0-3368-73731126600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627448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7" name="Picture Placeholder 2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64422E8-3E89-9441-E751-CAFDCD0F198A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 bwMode="ltGray">
          <a:xfrm>
            <a:off x="7049911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5" name="Text Placeholder 58">
            <a:extLst>
              <a:ext uri="{FF2B5EF4-FFF2-40B4-BE49-F238E27FC236}">
                <a16:creationId xmlns:a16="http://schemas.microsoft.com/office/drawing/2014/main" id="{317C4FB7-C080-AFBA-6406-A20CF0407110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57744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58">
            <a:extLst>
              <a:ext uri="{FF2B5EF4-FFF2-40B4-BE49-F238E27FC236}">
                <a16:creationId xmlns:a16="http://schemas.microsoft.com/office/drawing/2014/main" id="{0E6AE450-22D4-A89C-C840-1C35AC4C678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057744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1" name="Picture Placeholder 2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18AC83-800E-9972-CCF5-0D24DA9B04AC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 bwMode="ltGray">
          <a:xfrm>
            <a:off x="9485490" y="2949222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3" name="Text Placeholder 58">
            <a:extLst>
              <a:ext uri="{FF2B5EF4-FFF2-40B4-BE49-F238E27FC236}">
                <a16:creationId xmlns:a16="http://schemas.microsoft.com/office/drawing/2014/main" id="{309D02C3-435E-CDD1-D82F-28B543F1B5A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0478312" y="3200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58">
            <a:extLst>
              <a:ext uri="{FF2B5EF4-FFF2-40B4-BE49-F238E27FC236}">
                <a16:creationId xmlns:a16="http://schemas.microsoft.com/office/drawing/2014/main" id="{D366B6F5-DEC3-1C48-DA3B-4397F337A269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0478312" y="3404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04F51A-1D45-8731-5DAA-2233599509CB}"/>
              </a:ext>
            </a:extLst>
          </p:cNvPr>
          <p:cNvCxnSpPr>
            <a:cxnSpLocks/>
          </p:cNvCxnSpPr>
          <p:nvPr userDrawn="1"/>
        </p:nvCxnSpPr>
        <p:spPr>
          <a:xfrm>
            <a:off x="588662" y="3962400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am 3">
            <a:extLst>
              <a:ext uri="{FF2B5EF4-FFF2-40B4-BE49-F238E27FC236}">
                <a16:creationId xmlns:a16="http://schemas.microsoft.com/office/drawing/2014/main" id="{D3F608B4-ED44-5C07-5EFA-438FB513B7F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4200" y="441960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3</a:t>
            </a:r>
          </a:p>
        </p:txBody>
      </p:sp>
      <p:sp>
        <p:nvSpPr>
          <p:cNvPr id="28" name="Picture Placeholder 3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AECE39A-485D-E6EB-27F0-728F88CA671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 bwMode="ltGray">
          <a:xfrm>
            <a:off x="2179638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1" name="Text Placeholder 58">
            <a:extLst>
              <a:ext uri="{FF2B5EF4-FFF2-40B4-BE49-F238E27FC236}">
                <a16:creationId xmlns:a16="http://schemas.microsoft.com/office/drawing/2014/main" id="{3965190B-2799-9D0C-F8DD-6CC5158F15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193643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2" name="Text Placeholder 58">
            <a:extLst>
              <a:ext uri="{FF2B5EF4-FFF2-40B4-BE49-F238E27FC236}">
                <a16:creationId xmlns:a16="http://schemas.microsoft.com/office/drawing/2014/main" id="{736C02F1-87C7-951D-BE5A-0E2EE9F3DC1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193643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2" name="Picture Placeholder 3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F4AC3C-2414-C0C9-D30B-1883D8FF07F9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 bwMode="ltGray">
          <a:xfrm>
            <a:off x="4609587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F622325-4A31-0D34-F692-292C7A27B19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627448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0" name="Text Placeholder 58">
            <a:extLst>
              <a:ext uri="{FF2B5EF4-FFF2-40B4-BE49-F238E27FC236}">
                <a16:creationId xmlns:a16="http://schemas.microsoft.com/office/drawing/2014/main" id="{4EA6AF6F-230F-CCBA-01CB-9F97E4A8041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627448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6" name="Picture Placeholder 3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1EE5FC3-9D08-4309-3E1C-5300AC037DC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 bwMode="ltGray">
          <a:xfrm>
            <a:off x="7049911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7" name="Text Placeholder 58">
            <a:extLst>
              <a:ext uri="{FF2B5EF4-FFF2-40B4-BE49-F238E27FC236}">
                <a16:creationId xmlns:a16="http://schemas.microsoft.com/office/drawing/2014/main" id="{8F8EB56C-34C6-E5E1-1972-A071C8CB2AC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57744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58">
            <a:extLst>
              <a:ext uri="{FF2B5EF4-FFF2-40B4-BE49-F238E27FC236}">
                <a16:creationId xmlns:a16="http://schemas.microsoft.com/office/drawing/2014/main" id="{6070585B-81AF-32BA-0813-522DCAEFA40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057744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40" name="Picture Placeholder 3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8D92F43-C340-0BDC-CD08-A5A2D0AFAA5A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 bwMode="ltGray">
          <a:xfrm>
            <a:off x="9485490" y="4114800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5" name="Text Placeholder 58">
            <a:extLst>
              <a:ext uri="{FF2B5EF4-FFF2-40B4-BE49-F238E27FC236}">
                <a16:creationId xmlns:a16="http://schemas.microsoft.com/office/drawing/2014/main" id="{89E6A037-24C1-CAC2-A398-476119D3F25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0478312" y="43434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58">
            <a:extLst>
              <a:ext uri="{FF2B5EF4-FFF2-40B4-BE49-F238E27FC236}">
                <a16:creationId xmlns:a16="http://schemas.microsoft.com/office/drawing/2014/main" id="{876F2CA6-31AD-FFE7-FC90-15148A09783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478312" y="45474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2DE300-AF33-9F86-1E59-5008DFACF2FD}"/>
              </a:ext>
            </a:extLst>
          </p:cNvPr>
          <p:cNvCxnSpPr>
            <a:cxnSpLocks/>
          </p:cNvCxnSpPr>
          <p:nvPr userDrawn="1"/>
        </p:nvCxnSpPr>
        <p:spPr>
          <a:xfrm>
            <a:off x="588662" y="5128591"/>
            <a:ext cx="110146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m 4">
            <a:extLst>
              <a:ext uri="{FF2B5EF4-FFF2-40B4-BE49-F238E27FC236}">
                <a16:creationId xmlns:a16="http://schemas.microsoft.com/office/drawing/2014/main" id="{B1818782-B436-6129-67F3-553E6ADB8A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69912" y="5619750"/>
            <a:ext cx="1487488" cy="2462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Team 4</a:t>
            </a:r>
          </a:p>
        </p:txBody>
      </p:sp>
      <p:sp>
        <p:nvSpPr>
          <p:cNvPr id="27" name="Picture Placeholder 4A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9D5AA92-B282-C1B4-798D-F0C0CE32DFED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 bwMode="ltGray">
          <a:xfrm>
            <a:off x="2179638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53" name="Text Placeholder 58">
            <a:extLst>
              <a:ext uri="{FF2B5EF4-FFF2-40B4-BE49-F238E27FC236}">
                <a16:creationId xmlns:a16="http://schemas.microsoft.com/office/drawing/2014/main" id="{185A2984-DFE0-DB13-1B58-814E78BACB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193643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4" name="Text Placeholder 58">
            <a:extLst>
              <a:ext uri="{FF2B5EF4-FFF2-40B4-BE49-F238E27FC236}">
                <a16:creationId xmlns:a16="http://schemas.microsoft.com/office/drawing/2014/main" id="{8B90DB1C-DC86-BEED-6297-979686631FE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193643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1" name="Picture Placeholder 4B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ACDD71-3F9F-FF96-80B7-B16ACB3DBDA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 bwMode="ltGray">
          <a:xfrm>
            <a:off x="4609587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1" name="Text Placeholder 58">
            <a:extLst>
              <a:ext uri="{FF2B5EF4-FFF2-40B4-BE49-F238E27FC236}">
                <a16:creationId xmlns:a16="http://schemas.microsoft.com/office/drawing/2014/main" id="{2B9A6BDF-B22A-1D52-4406-C9B2C30D5BE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627448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2" name="Text Placeholder 58">
            <a:extLst>
              <a:ext uri="{FF2B5EF4-FFF2-40B4-BE49-F238E27FC236}">
                <a16:creationId xmlns:a16="http://schemas.microsoft.com/office/drawing/2014/main" id="{798F9B24-6D32-FEF4-B4F7-221FA038364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627448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5" name="Picture Placeholder 4C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7FFE89-17B7-1648-33A1-D7100A36CE96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 bwMode="ltGray">
          <a:xfrm>
            <a:off x="7049911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9" name="Text Placeholder 58">
            <a:extLst>
              <a:ext uri="{FF2B5EF4-FFF2-40B4-BE49-F238E27FC236}">
                <a16:creationId xmlns:a16="http://schemas.microsoft.com/office/drawing/2014/main" id="{4E67998A-56F2-636C-2397-FD35A6BAED5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057744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58">
            <a:extLst>
              <a:ext uri="{FF2B5EF4-FFF2-40B4-BE49-F238E27FC236}">
                <a16:creationId xmlns:a16="http://schemas.microsoft.com/office/drawing/2014/main" id="{98A4D675-E7C5-C94A-F613-39AE772372B3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57744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  <p:sp>
        <p:nvSpPr>
          <p:cNvPr id="39" name="Picture Placeholder 4D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3E99EB-92F7-AFDA-6F2F-8D5C275EECBF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 bwMode="ltGray">
          <a:xfrm>
            <a:off x="9485490" y="5280908"/>
            <a:ext cx="894113" cy="894113"/>
          </a:xfrm>
          <a:prstGeom prst="ellipse">
            <a:avLst/>
          </a:prstGeom>
          <a:solidFill>
            <a:srgbClr val="D9D9D6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7" name="Text Placeholder 58">
            <a:extLst>
              <a:ext uri="{FF2B5EF4-FFF2-40B4-BE49-F238E27FC236}">
                <a16:creationId xmlns:a16="http://schemas.microsoft.com/office/drawing/2014/main" id="{794D0FFB-0845-0A62-2ABA-9D32A8F6A11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78312" y="5562600"/>
            <a:ext cx="1320481" cy="1857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58">
            <a:extLst>
              <a:ext uri="{FF2B5EF4-FFF2-40B4-BE49-F238E27FC236}">
                <a16:creationId xmlns:a16="http://schemas.microsoft.com/office/drawing/2014/main" id="{EA2979B5-9049-F13E-01F6-96D99CFF4F5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78312" y="5766673"/>
            <a:ext cx="1327370" cy="15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Role or title</a:t>
            </a:r>
          </a:p>
        </p:txBody>
      </p:sp>
    </p:spTree>
    <p:extLst>
      <p:ext uri="{BB962C8B-B14F-4D97-AF65-F5344CB8AC3E}">
        <p14:creationId xmlns:p14="http://schemas.microsoft.com/office/powerpoint/2010/main" val="18619041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>
            <a:extLst>
              <a:ext uri="{FF2B5EF4-FFF2-40B4-BE49-F238E27FC236}">
                <a16:creationId xmlns:a16="http://schemas.microsoft.com/office/drawing/2014/main" id="{9654F913-8C73-8154-339B-5F55F59D6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081" y="2448062"/>
            <a:ext cx="10430257" cy="1015663"/>
          </a:xfrm>
        </p:spPr>
        <p:txBody>
          <a:bodyPr anchor="b" anchorCtr="0"/>
          <a:lstStyle>
            <a:lvl1pPr>
              <a:defRPr sz="6600" spc="-1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AD7AFE0-BCF1-36FF-7EA7-BCB9808983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4278313"/>
            <a:ext cx="5055459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290F352-B453-F362-EDD0-00B6F4E63D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6409" y="4278313"/>
            <a:ext cx="5055459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9185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7680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 Purple">
    <p:bg>
      <p:bgPr>
        <a:solidFill>
          <a:srgbClr val="225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0DF2A-4008-7ADC-F1B1-AEF3EC3F4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>
            <a:off x="720939" y="-1430212"/>
            <a:ext cx="6490706" cy="474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68E63-4A09-0712-0A67-27152034A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 rot="10800000">
            <a:off x="8186352" y="3860767"/>
            <a:ext cx="4624669" cy="337956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7E5487E-046B-12F4-5F50-B9A9DED92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883" y="2624554"/>
            <a:ext cx="9144000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 sz="4200">
                <a:solidFill>
                  <a:srgbClr val="F4F4F7"/>
                </a:solidFill>
              </a:defRPr>
            </a:lvl2pPr>
            <a:lvl3pPr>
              <a:defRPr sz="4200">
                <a:solidFill>
                  <a:srgbClr val="F4F4F7"/>
                </a:solidFill>
              </a:defRPr>
            </a:lvl3pPr>
            <a:lvl4pPr>
              <a:defRPr sz="4200">
                <a:solidFill>
                  <a:srgbClr val="F4F4F7"/>
                </a:solidFill>
              </a:defRPr>
            </a:lvl4pPr>
            <a:lvl5pPr>
              <a:defRPr sz="4200">
                <a:solidFill>
                  <a:srgbClr val="F4F4F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A38A572-BE21-AD6C-05B0-796EB24BA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4883" y="4711980"/>
            <a:ext cx="9144000" cy="246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35B74AA-BE69-DAC7-7B0A-BE5264EC2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883" y="5012194"/>
            <a:ext cx="9144000" cy="18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5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pos="368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Dark Teal">
    <p:bg>
      <p:bgPr>
        <a:solidFill>
          <a:srgbClr val="4636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0DF2A-4008-7ADC-F1B1-AEF3EC3F4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>
            <a:off x="720939" y="-1430212"/>
            <a:ext cx="6490706" cy="474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068E63-4A09-0712-0A67-27152034A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3000"/>
          </a:blip>
          <a:stretch>
            <a:fillRect/>
          </a:stretch>
        </p:blipFill>
        <p:spPr>
          <a:xfrm rot="10800000">
            <a:off x="8186352" y="3860767"/>
            <a:ext cx="4624669" cy="3379567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7E5487E-046B-12F4-5F50-B9A9DED92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4883" y="2624554"/>
            <a:ext cx="9144000" cy="61555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>
              <a:defRPr sz="4200">
                <a:solidFill>
                  <a:srgbClr val="F4F4F7"/>
                </a:solidFill>
              </a:defRPr>
            </a:lvl2pPr>
            <a:lvl3pPr>
              <a:defRPr sz="4200">
                <a:solidFill>
                  <a:srgbClr val="F4F4F7"/>
                </a:solidFill>
              </a:defRPr>
            </a:lvl3pPr>
            <a:lvl4pPr>
              <a:defRPr sz="4200">
                <a:solidFill>
                  <a:srgbClr val="F4F4F7"/>
                </a:solidFill>
              </a:defRPr>
            </a:lvl4pPr>
            <a:lvl5pPr>
              <a:defRPr sz="4200">
                <a:solidFill>
                  <a:srgbClr val="F4F4F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A38A572-BE21-AD6C-05B0-796EB24BA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34883" y="4711980"/>
            <a:ext cx="9144000" cy="24622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F35B74AA-BE69-DAC7-7B0A-BE5264EC2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4883" y="5012194"/>
            <a:ext cx="9144000" cy="1846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323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pos="368">
          <p15:clr>
            <a:srgbClr val="954F72"/>
          </p15:clr>
        </p15:guide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adient_Dark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27425DA-3229-4755-8ECB-6BBAF1B32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9057"/>
            <a:ext cx="8193024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13400DE-577A-F22E-6D22-067D750FD5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568E9-EDDA-BA98-E968-A291C84577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37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A76E6DB-43E3-9638-8EED-1A07351FE9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614460"/>
            <a:ext cx="819302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557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1008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Sub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FD7F3A0-AE9E-F4D1-2FA8-3A1E9EA0E8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594155"/>
            <a:ext cx="819646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B285081-0F92-6C1C-3512-5B288A411F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819302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1632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1008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80A9F-A1A7-5DB6-E89E-76F228103C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390" y="1591056"/>
            <a:ext cx="536514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6ED656-29AE-AA0B-2536-E6F40F3312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2050" y="1591310"/>
            <a:ext cx="536514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22662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08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A151F6C3-4C86-9BE0-3EF1-2A7F45C25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115C830D-6AE0-FCBB-3BB9-EFF53999C9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AD7EC1-C7F9-87F1-55C3-BD621FEC89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1FF17A-50FC-D446-28DE-E297FDBEBB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71781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08EA551-F10A-E84D-1885-84662B8E6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AE509D-953D-DAFE-1CFA-CA884266E5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859BF26-94A7-DE29-683E-3FF26324EB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1591056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88251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5FC17DB-F369-FD60-F937-6D86368B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08EA551-F10A-E84D-1885-84662B8E64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C805E6F-C958-680B-B451-D60BC88734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9AE509D-953D-DAFE-1CFA-CA884266E5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E1923A9-6862-5E39-000A-ADF4749943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859BF26-94A7-DE29-683E-3FF26324EB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97575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31369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CE33728-F33A-8A85-4F59-E95CD991BB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200" y="1594155"/>
            <a:ext cx="5269866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77E074-7BF3-AFBF-816A-6083687A21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67655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8839F2-C52C-C4AA-6F99-D918ABEA12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6892925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4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08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2A048E08-9484-4B49-59F4-E69B6910C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634B71-425C-AD5B-E93D-36901FD639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480DC35-6D2B-3C04-ADAC-CA31374AD6C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49035B-2CE7-2B6F-FC18-05B7AAD060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085764"/>
            <a:ext cx="347761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A138B69-6378-4265-3E29-E8A0FAC055A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8074152" y="0"/>
            <a:ext cx="4114800" cy="6858000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22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18FEBA7-9547-B47A-AC0B-1B507B9D0F6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584200" y="1591310"/>
            <a:ext cx="5365752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497F6CD-19FA-ACAE-FB83-28330FA3C8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575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695C2F5-3147-3A26-A25D-F87321E20D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44C7803-8AA6-2FFC-B7E1-B37E6FDB6D8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6242049" y="1591310"/>
            <a:ext cx="5357813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5A11E0-202D-5EFF-D35F-04E19FA1C6D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575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8DB0D6-B721-F4FA-3F65-792A7C512C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4976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6924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27A95E-0357-5914-7010-1D2F6BA4EA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584200" y="1591310"/>
            <a:ext cx="3481388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0D57D22-3C15-2296-2295-B8638F4859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575104"/>
            <a:ext cx="347907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0C755E6-CA31-B10A-A01A-4CC68A1CF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347761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64328BC-3456-8864-B2DC-59ACD6C43A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353560" y="1591310"/>
            <a:ext cx="3481388" cy="2687003"/>
          </a:xfrm>
          <a:prstGeom prst="rect">
            <a:avLst/>
          </a:prstGeom>
          <a:solidFill>
            <a:srgbClr val="D9D9D6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C6B95DC-E74B-5F90-37A2-A23E19F747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74792" y="4575104"/>
            <a:ext cx="347689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57AA38E-9101-D52F-C80E-7EE9B4310E7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83855" y="4976442"/>
            <a:ext cx="347761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502E7B-F7B3-F184-CB49-466883FF4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8128000" y="1591309"/>
            <a:ext cx="3486092" cy="2684159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3CB91D2-DE94-3F1C-512B-574096C683E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3626" y="4571913"/>
            <a:ext cx="3485371" cy="187857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2D1C074-4292-FC4F-0123-4B005665DC4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28000" y="4973784"/>
            <a:ext cx="3486092" cy="15654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610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llustration_Soft focu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B2FCDC-1864-6C1C-3C44-C6412B97D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3419986-4044-B473-D837-12B9FB4AFB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8B178F9-93DD-7447-DB0C-4B190F656E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65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_with Cap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AF824D-A137-44B4-E2CA-E6A4F7D7E2E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842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7137254-091E-FE51-D704-301D86D6DA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575104"/>
            <a:ext cx="253569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985BDC9-D8AE-C203-7E02-1E71BAF2A6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9072C48-B616-E414-86D7-6789DB4F2DD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 bwMode="ltGray">
          <a:xfrm>
            <a:off x="34290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07FA330-6530-342C-C20F-CA6643C717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3125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98D5136-EE55-6531-677C-D23BB9CCE33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22188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BE19309-8E58-3C03-D4B2-B2C22E93661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62484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6583377-B32F-BF0C-0B94-FB474E44B5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40462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5A66176-D93F-5509-F3FE-5C6810544D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34836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8FB811-5504-83F6-4CE0-40207C2062E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7800" y="2284412"/>
            <a:ext cx="2538413" cy="1997075"/>
          </a:xfrm>
          <a:prstGeom prst="rect">
            <a:avLst/>
          </a:prstGeom>
          <a:solidFill>
            <a:srgbClr val="D9D9D6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Drag &amp; drop your</a:t>
            </a:r>
          </a:p>
          <a:p>
            <a:r>
              <a:rPr lang="en-US"/>
              <a:t>Photo here or click</a:t>
            </a:r>
          </a:p>
          <a:p>
            <a:r>
              <a:rPr lang="en-US"/>
              <a:t>or tap icon below</a:t>
            </a:r>
          </a:p>
          <a:p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BBF0BEC-1EF1-BA9A-4754-6AD84751C6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76259" y="4575104"/>
            <a:ext cx="253411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70FDAC-6F46-BD55-69F2-4B133ADFC6E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82208" y="4976443"/>
            <a:ext cx="2534635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389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 Hea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06144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E7B99-27E1-40DA-2909-4D94A9F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CCD566-E45F-E226-9116-256A957FAA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0B58E6-91E5-6853-3DEB-352D0E3926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389" y="2081710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9CAD011-DB85-3385-A70F-737C4753C6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389" y="3587124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9D99E4D-B4BB-FECE-37BB-2C1BF989CA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389" y="4077778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137160" marR="0" lvl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463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S logo white - EMF">
            <a:extLst>
              <a:ext uri="{FF2B5EF4-FFF2-40B4-BE49-F238E27FC236}">
                <a16:creationId xmlns:a16="http://schemas.microsoft.com/office/drawing/2014/main" id="{37E26AFE-DE6D-4BB8-BFA8-71844F8CF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584200" y="6446520"/>
            <a:ext cx="8193024" cy="153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>
                <a:solidFill>
                  <a:srgbClr val="FFFFFF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DB97-C98E-1E29-E646-7E1E215234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326827"/>
            <a:ext cx="4416552" cy="307777"/>
          </a:xfrm>
        </p:spPr>
        <p:txBody>
          <a:bodyPr/>
          <a:lstStyle>
            <a:lvl1pPr>
              <a:defRPr sz="2000" b="0" i="0">
                <a:solidFill>
                  <a:schemeClr val="bg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</p:spTree>
    <p:extLst>
      <p:ext uri="{BB962C8B-B14F-4D97-AF65-F5344CB8AC3E}">
        <p14:creationId xmlns:p14="http://schemas.microsoft.com/office/powerpoint/2010/main" val="41716706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llustration_Wav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E31C3A2-2502-5962-D44F-4F0B7DDDCF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" y="-1"/>
            <a:ext cx="12188952" cy="6863434"/>
          </a:xfrm>
          <a:prstGeom prst="rect">
            <a:avLst/>
          </a:prstGeom>
        </p:spPr>
      </p:pic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2FAB6A0-A122-2BE0-9BE0-DFE55F64D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4269215-93A5-E2C5-B078-A2A3BC4231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98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1/2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CB4AE7C7-69AD-F100-6AAD-66E2394A1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2" name="MS logo white - EMF">
            <a:extLst>
              <a:ext uri="{FF2B5EF4-FFF2-40B4-BE49-F238E27FC236}">
                <a16:creationId xmlns:a16="http://schemas.microsoft.com/office/drawing/2014/main" id="{29AA0694-93B3-A723-F9C9-53E401C82F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216"/>
            <a:ext cx="1366245" cy="29260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5AB98C-9F9F-D3B0-10A0-17DCB64F3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2" y="2769057"/>
            <a:ext cx="5068887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F14D-1CBB-8E3B-8D2E-9B5EA00C55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3" y="4215827"/>
            <a:ext cx="505675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3E5ACEC-04CC-D20B-D4D4-AF1B70D01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3F18C0F-35B3-00B9-E1FB-83D07536BB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1AAB13A-1E1B-E45F-BD10-BCD6608026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5079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1/3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06F4419-64A5-9020-22F2-344FC7FAF1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952" cy="6856285"/>
          </a:xfrm>
          <a:prstGeom prst="rect">
            <a:avLst/>
          </a:prstGeom>
        </p:spPr>
      </p:pic>
      <p:pic>
        <p:nvPicPr>
          <p:cNvPr id="2" name="MS logo white - EMF">
            <a:extLst>
              <a:ext uri="{FF2B5EF4-FFF2-40B4-BE49-F238E27FC236}">
                <a16:creationId xmlns:a16="http://schemas.microsoft.com/office/drawing/2014/main" id="{29AA0694-93B3-A723-F9C9-53E401C82F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216"/>
            <a:ext cx="1366245" cy="29260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6B1FCBB-06B7-64C6-F117-5E63670DF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2769057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9CED02-2B46-444B-3830-0E40E1591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AFE125C-F2D8-2A18-58C3-194C3E3212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C67AC21-30F5-48B7-086F-79D1E4E112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0521F0C-988A-EA48-770E-C78EECC5B1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077200" y="0"/>
            <a:ext cx="4114800" cy="68580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635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  <p15:guide id="3" pos="50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Full page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D44FA1-EE52-F9BC-B63E-D105CB6DE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4C53E4-E0E2-0DBC-1E21-DE54E673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838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_Full page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1C74A79-BBEB-1C63-D4EF-38F00672DA48}"/>
              </a:ext>
            </a:extLst>
          </p:cNvPr>
          <p:cNvGrpSpPr/>
          <p:nvPr userDrawn="1"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pic>
          <p:nvPicPr>
            <p:cNvPr id="11" name="Picture 1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313AFE2B-239D-9AC7-8FB0-8C96026D0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-1"/>
              <a:ext cx="12192001" cy="68580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89BF22-929B-2908-E860-A934A7695603}"/>
                </a:ext>
              </a:extLst>
            </p:cNvPr>
            <p:cNvSpPr/>
            <p:nvPr/>
          </p:nvSpPr>
          <p:spPr bwMode="auto">
            <a:xfrm>
              <a:off x="0" y="0"/>
              <a:ext cx="8149389" cy="6858000"/>
            </a:xfrm>
            <a:prstGeom prst="rect">
              <a:avLst/>
            </a:prstGeom>
            <a:gradFill>
              <a:gsLst>
                <a:gs pos="0">
                  <a:schemeClr val="bg1">
                    <a:alpha val="76249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15F18C2F-44AE-47B2-AF66-6F44850A45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261202-B43E-AFEC-1247-D8B93E325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2765699"/>
            <a:ext cx="694944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F89D852-EFBA-6F99-2050-8532FF783C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7"/>
            <a:ext cx="6949440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4D44FA1-EE52-F9BC-B63E-D105CB6DE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582042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4C53E4-E0E2-0DBC-1E21-DE54E6739E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471054" y="6446520"/>
            <a:ext cx="6336792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2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Microsoft 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3FD83-0CA7-3551-4539-8F751FBF29ED}"/>
              </a:ext>
            </a:extLst>
          </p:cNvPr>
          <p:cNvSpPr txBox="1"/>
          <p:nvPr userDrawn="1"/>
        </p:nvSpPr>
        <p:spPr>
          <a:xfrm>
            <a:off x="2342147" y="79408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18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579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Gradient_Dark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C9D6987-B7F5-0C98-A76B-1F2B3C15A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924" y="0"/>
            <a:ext cx="12188952" cy="6856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2285C3-99A0-8CCF-D634-885F1C5CB1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9911" y="3384610"/>
            <a:ext cx="8193024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Section divider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EC080A7-654B-D07C-9038-BDE71311A2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2042" y="4215828"/>
            <a:ext cx="819302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917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603102"/>
            <a:ext cx="11018520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D68D-2A69-DBB3-5530-8156E1AA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DDE9AA-0A0B-CBDB-0407-3CB0252BEFB4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18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000" b="0" i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 Semilight" panose="020B0402040204020203" pitchFamily="34" charset="0"/>
        </a:defRPr>
      </a:lvl1pPr>
      <a:lvl2pPr marL="265176" marR="0" indent="-128016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0">
          <p15:clr>
            <a:srgbClr val="A5A5A5"/>
          </p15:clr>
        </p15:guide>
        <p15:guide id="3">
          <p15:clr>
            <a:srgbClr val="A5A5A5"/>
          </p15:clr>
        </p15:guide>
        <p15:guide id="4" pos="7496">
          <p15:clr>
            <a:srgbClr val="A5A5A5"/>
          </p15:clr>
        </p15:guide>
        <p15:guide id="5" orient="horz">
          <p15:clr>
            <a:srgbClr val="A5A5A5"/>
          </p15:clr>
        </p15:guide>
        <p15:guide id="6" orient="horz" pos="4320">
          <p15:clr>
            <a:srgbClr val="A5A5A5"/>
          </p15:clr>
        </p15:guide>
        <p15:guide id="7" orient="horz" pos="184">
          <p15:clr>
            <a:srgbClr val="A5A5A5"/>
          </p15:clr>
        </p15:guide>
        <p15:guide id="8" orient="horz" pos="4136">
          <p15:clr>
            <a:srgbClr val="A5A5A5"/>
          </p15:clr>
        </p15:guide>
        <p15:guide id="9" orient="horz" pos="3952">
          <p15:clr>
            <a:srgbClr val="C35EA4"/>
          </p15:clr>
        </p15:guide>
        <p15:guide id="10" orient="horz" pos="365">
          <p15:clr>
            <a:srgbClr val="C35EA4"/>
          </p15:clr>
        </p15:guide>
        <p15:guide id="11" pos="7307">
          <p15:clr>
            <a:srgbClr val="C35EA4"/>
          </p15:clr>
        </p15:guide>
        <p15:guide id="12" pos="365">
          <p15:clr>
            <a:srgbClr val="C35EA4"/>
          </p15:clr>
        </p15:guide>
        <p15:guide id="13" pos="188">
          <p15:clr>
            <a:srgbClr val="A5A5A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5BF2-3635-6DCD-306D-BC206C57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294063"/>
            <a:ext cx="6258365" cy="399314"/>
          </a:xfrm>
        </p:spPr>
        <p:txBody>
          <a:bodyPr/>
          <a:lstStyle/>
          <a:p>
            <a:r>
              <a:rPr lang="en-US" sz="2800" dirty="0"/>
              <a:t>Shadow Seller – Basic Architecture</a:t>
            </a:r>
            <a:endParaRPr lang="en-US" sz="1800" i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4301FCC-EDEB-D6A7-73DC-857BAA560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156" y="1906595"/>
            <a:ext cx="731520" cy="731520"/>
          </a:xfrm>
          <a:prstGeom prst="rect">
            <a:avLst/>
          </a:prstGeom>
        </p:spPr>
      </p:pic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0533F1AD-32B5-68F2-A1C0-6FFBD1791529}"/>
              </a:ext>
            </a:extLst>
          </p:cNvPr>
          <p:cNvSpPr txBox="1">
            <a:spLocks/>
          </p:cNvSpPr>
          <p:nvPr/>
        </p:nvSpPr>
        <p:spPr>
          <a:xfrm>
            <a:off x="7811046" y="2632793"/>
            <a:ext cx="2363659" cy="13511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AI Search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hadow_search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Index of core sales methodology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shadow-sales-index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D5145E03-8F58-1077-0038-C3E0BD72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1786" y="2993232"/>
            <a:ext cx="731520" cy="731520"/>
          </a:xfrm>
          <a:prstGeom prst="rect">
            <a:avLst/>
          </a:prstGeom>
        </p:spPr>
      </p:pic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3A5CB73A-5B07-993E-47FC-26C43B474057}"/>
              </a:ext>
            </a:extLst>
          </p:cNvPr>
          <p:cNvSpPr txBox="1">
            <a:spLocks/>
          </p:cNvSpPr>
          <p:nvPr/>
        </p:nvSpPr>
        <p:spPr>
          <a:xfrm>
            <a:off x="2337642" y="3811305"/>
            <a:ext cx="1815842" cy="6709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App Service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Flask/React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7D925B-EF99-1814-789E-16AA36639BBD}"/>
              </a:ext>
            </a:extLst>
          </p:cNvPr>
          <p:cNvGrpSpPr/>
          <p:nvPr/>
        </p:nvGrpSpPr>
        <p:grpSpPr>
          <a:xfrm>
            <a:off x="2583344" y="994092"/>
            <a:ext cx="3140279" cy="1278263"/>
            <a:chOff x="5930125" y="220930"/>
            <a:chExt cx="2851797" cy="1218499"/>
          </a:xfrm>
        </p:grpSpPr>
        <p:pic>
          <p:nvPicPr>
            <p:cNvPr id="4" name="Graphic 3" descr="School boy outline">
              <a:extLst>
                <a:ext uri="{FF2B5EF4-FFF2-40B4-BE49-F238E27FC236}">
                  <a16:creationId xmlns:a16="http://schemas.microsoft.com/office/drawing/2014/main" id="{6EBAB498-BB4C-0BD5-EEE7-ED6B1372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30125" y="433589"/>
              <a:ext cx="1005840" cy="1005840"/>
            </a:xfrm>
            <a:prstGeom prst="rect">
              <a:avLst/>
            </a:prstGeom>
          </p:spPr>
        </p:pic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D0114391-BD55-EF5C-0FEB-EC8344AF0B0F}"/>
                </a:ext>
              </a:extLst>
            </p:cNvPr>
            <p:cNvSpPr/>
            <p:nvPr/>
          </p:nvSpPr>
          <p:spPr bwMode="auto">
            <a:xfrm>
              <a:off x="6780042" y="220930"/>
              <a:ext cx="2001880" cy="720442"/>
            </a:xfrm>
            <a:prstGeom prst="cloudCallou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DC6D5353-8D02-4031-348A-45E76135D953}"/>
                </a:ext>
              </a:extLst>
            </p:cNvPr>
            <p:cNvSpPr txBox="1">
              <a:spLocks/>
            </p:cNvSpPr>
            <p:nvPr/>
          </p:nvSpPr>
          <p:spPr>
            <a:xfrm>
              <a:off x="6927328" y="402166"/>
              <a:ext cx="1854594" cy="78175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sz="1200" kern="1200" spc="0" baseline="0">
                  <a:solidFill>
                    <a:schemeClr val="tx1"/>
                  </a:solidFill>
                  <a:latin typeface="+mj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7160" marR="0" lvl="1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Shadow help me prepare for sales strategy?</a:t>
              </a:r>
            </a:p>
            <a:p>
              <a:pPr marL="265176" marR="0" lvl="1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4CD154-6630-3E44-57C8-AE7E6C5D0E18}"/>
              </a:ext>
            </a:extLst>
          </p:cNvPr>
          <p:cNvCxnSpPr>
            <a:cxnSpLocks/>
          </p:cNvCxnSpPr>
          <p:nvPr/>
        </p:nvCxnSpPr>
        <p:spPr>
          <a:xfrm flipV="1">
            <a:off x="6063916" y="2451982"/>
            <a:ext cx="1610414" cy="7484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471259-B3C2-FD79-73B9-F18B54C62ADA}"/>
              </a:ext>
            </a:extLst>
          </p:cNvPr>
          <p:cNvCxnSpPr>
            <a:cxnSpLocks/>
          </p:cNvCxnSpPr>
          <p:nvPr/>
        </p:nvCxnSpPr>
        <p:spPr>
          <a:xfrm>
            <a:off x="6063916" y="3557337"/>
            <a:ext cx="1610414" cy="102121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B00E50-DA0F-7950-0EB4-DABB0B724300}"/>
              </a:ext>
            </a:extLst>
          </p:cNvPr>
          <p:cNvCxnSpPr>
            <a:cxnSpLocks/>
          </p:cNvCxnSpPr>
          <p:nvPr/>
        </p:nvCxnSpPr>
        <p:spPr>
          <a:xfrm flipV="1">
            <a:off x="3151333" y="2185674"/>
            <a:ext cx="0" cy="720877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512466-C5E9-8E32-6E48-6D9F42BF10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83" y="3056961"/>
            <a:ext cx="630542" cy="638966"/>
          </a:xfrm>
          <a:prstGeom prst="flowChartConnector">
            <a:avLst/>
          </a:prstGeom>
          <a:solidFill>
            <a:schemeClr val="tx1"/>
          </a:solidFill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96EABBB-7B22-81DC-8B6C-1989CE18CF5E}"/>
              </a:ext>
            </a:extLst>
          </p:cNvPr>
          <p:cNvSpPr txBox="1">
            <a:spLocks/>
          </p:cNvSpPr>
          <p:nvPr/>
        </p:nvSpPr>
        <p:spPr>
          <a:xfrm>
            <a:off x="4466564" y="3826694"/>
            <a:ext cx="2168884" cy="13111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OpenAI Assistant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Shadow Insights Assistant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Search Functions 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shadow_search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profile_prospect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5DAC142-F8AD-E031-366B-B79C844E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156" y="4182731"/>
            <a:ext cx="731520" cy="731520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CCFB449D-B7BC-61F0-6DF1-5A19021F2DEC}"/>
              </a:ext>
            </a:extLst>
          </p:cNvPr>
          <p:cNvSpPr txBox="1">
            <a:spLocks/>
          </p:cNvSpPr>
          <p:nvPr/>
        </p:nvSpPr>
        <p:spPr>
          <a:xfrm>
            <a:off x="7811047" y="4914251"/>
            <a:ext cx="3217900" cy="1151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AI Search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p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rofile_prospect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Index of customer information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shadow-sales-index-customer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8C4DD2-4090-FACF-7FBB-411D0DA10F10}"/>
              </a:ext>
            </a:extLst>
          </p:cNvPr>
          <p:cNvCxnSpPr>
            <a:cxnSpLocks/>
          </p:cNvCxnSpPr>
          <p:nvPr/>
        </p:nvCxnSpPr>
        <p:spPr>
          <a:xfrm>
            <a:off x="3704111" y="3368852"/>
            <a:ext cx="998411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6E1A18-4057-1439-2BAD-1AD227F951D6}"/>
              </a:ext>
            </a:extLst>
          </p:cNvPr>
          <p:cNvCxnSpPr>
            <a:cxnSpLocks/>
          </p:cNvCxnSpPr>
          <p:nvPr/>
        </p:nvCxnSpPr>
        <p:spPr>
          <a:xfrm>
            <a:off x="3151333" y="4428083"/>
            <a:ext cx="6213" cy="48616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smos DB - Wikipedia">
            <a:extLst>
              <a:ext uri="{FF2B5EF4-FFF2-40B4-BE49-F238E27FC236}">
                <a16:creationId xmlns:a16="http://schemas.microsoft.com/office/drawing/2014/main" id="{3CAA7B20-1BDB-D66D-B1FA-7263E2D8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42" y="4839161"/>
            <a:ext cx="1670507" cy="11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53B8EB2-09FD-BCA7-D923-904C5D2C18D0}"/>
              </a:ext>
            </a:extLst>
          </p:cNvPr>
          <p:cNvSpPr txBox="1">
            <a:spLocks/>
          </p:cNvSpPr>
          <p:nvPr/>
        </p:nvSpPr>
        <p:spPr>
          <a:xfrm>
            <a:off x="2337642" y="6011078"/>
            <a:ext cx="1815842" cy="68942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CosmosDB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Conversation history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645FB9-8A0B-30E9-A3A3-BC512A8D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04" y="2964594"/>
            <a:ext cx="838086" cy="8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D0031-7EED-02F7-454B-09C539E3A7C3}"/>
              </a:ext>
            </a:extLst>
          </p:cNvPr>
          <p:cNvSpPr txBox="1">
            <a:spLocks/>
          </p:cNvSpPr>
          <p:nvPr/>
        </p:nvSpPr>
        <p:spPr>
          <a:xfrm>
            <a:off x="348999" y="3811305"/>
            <a:ext cx="1815842" cy="116955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Entra ID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Authentication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Authorization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MSAL Python Library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99CAF8-D2F8-76E5-14FF-5E2F33F90B41}"/>
              </a:ext>
            </a:extLst>
          </p:cNvPr>
          <p:cNvCxnSpPr>
            <a:cxnSpLocks/>
          </p:cNvCxnSpPr>
          <p:nvPr/>
        </p:nvCxnSpPr>
        <p:spPr>
          <a:xfrm flipV="1">
            <a:off x="1618578" y="3358746"/>
            <a:ext cx="992403" cy="251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973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02DE-5617-AC38-6270-3E8F5181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2FA0-A53E-DABF-FAAD-25E79DB2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294063"/>
            <a:ext cx="6258365" cy="430887"/>
          </a:xfrm>
        </p:spPr>
        <p:txBody>
          <a:bodyPr/>
          <a:lstStyle/>
          <a:p>
            <a:r>
              <a:rPr lang="en-US" sz="2800"/>
              <a:t>Realtime Assistant – </a:t>
            </a:r>
            <a:r>
              <a:rPr lang="en-US" sz="2800" dirty="0"/>
              <a:t>Basic Architecture</a:t>
            </a:r>
            <a:endParaRPr lang="en-US" sz="1800" i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B214D-D315-04C8-48B3-9AA84431A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156" y="1906595"/>
            <a:ext cx="731520" cy="731520"/>
          </a:xfrm>
          <a:prstGeom prst="rect">
            <a:avLst/>
          </a:prstGeom>
        </p:spPr>
      </p:pic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3BB02EC9-0C1B-0E19-68E5-05681266E78D}"/>
              </a:ext>
            </a:extLst>
          </p:cNvPr>
          <p:cNvSpPr txBox="1">
            <a:spLocks/>
          </p:cNvSpPr>
          <p:nvPr/>
        </p:nvSpPr>
        <p:spPr>
          <a:xfrm>
            <a:off x="7811046" y="2632793"/>
            <a:ext cx="2363659" cy="135113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AI Search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hadow_search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Index of core sales methodology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shadow-sales-index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85659C61-75DF-37E6-38F3-F5CD1C4BD510}"/>
              </a:ext>
            </a:extLst>
          </p:cNvPr>
          <p:cNvSpPr txBox="1">
            <a:spLocks/>
          </p:cNvSpPr>
          <p:nvPr/>
        </p:nvSpPr>
        <p:spPr>
          <a:xfrm>
            <a:off x="2600894" y="3779931"/>
            <a:ext cx="1610413" cy="89255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Chainlit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 App</a:t>
            </a: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>
                <a:solidFill>
                  <a:srgbClr val="FFFFFF"/>
                </a:solidFill>
                <a:latin typeface="Segoe UI Semibold"/>
              </a:rPr>
              <a:t>OpenAI Realtime API</a:t>
            </a: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 err="1">
                <a:solidFill>
                  <a:srgbClr val="FFFFFF"/>
                </a:solidFill>
                <a:latin typeface="Segoe UI Semibold"/>
              </a:rPr>
              <a:t>onMessage</a:t>
            </a:r>
            <a:endParaRPr lang="en-US" sz="1050" dirty="0">
              <a:solidFill>
                <a:srgbClr val="FFFFFF"/>
              </a:solidFill>
              <a:latin typeface="Segoe UI Semibold"/>
            </a:endParaRP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 sz="1050" dirty="0" err="1">
                <a:solidFill>
                  <a:srgbClr val="FFFFFF"/>
                </a:solidFill>
                <a:latin typeface="Segoe UI Semibold"/>
              </a:rPr>
              <a:t>onAudioChunk</a:t>
            </a:r>
            <a:endParaRPr lang="en-US" sz="1050" dirty="0">
              <a:solidFill>
                <a:srgbClr val="FFFFFF"/>
              </a:solidFill>
              <a:latin typeface="Segoe UI Semibold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AE7D7-201D-6C2D-409A-59A31D708B61}"/>
              </a:ext>
            </a:extLst>
          </p:cNvPr>
          <p:cNvGrpSpPr/>
          <p:nvPr/>
        </p:nvGrpSpPr>
        <p:grpSpPr>
          <a:xfrm>
            <a:off x="397626" y="1968193"/>
            <a:ext cx="2712643" cy="1755938"/>
            <a:chOff x="5930125" y="-234410"/>
            <a:chExt cx="2463449" cy="1673839"/>
          </a:xfrm>
        </p:grpSpPr>
        <p:pic>
          <p:nvPicPr>
            <p:cNvPr id="4" name="Graphic 3" descr="School boy outline">
              <a:extLst>
                <a:ext uri="{FF2B5EF4-FFF2-40B4-BE49-F238E27FC236}">
                  <a16:creationId xmlns:a16="http://schemas.microsoft.com/office/drawing/2014/main" id="{E7F4FEE7-DE1A-5BD8-6E1D-A0C5DB1B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0125" y="433589"/>
              <a:ext cx="1005840" cy="1005840"/>
            </a:xfrm>
            <a:prstGeom prst="rect">
              <a:avLst/>
            </a:prstGeom>
          </p:spPr>
        </p:pic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72116030-3264-2D1B-9678-48CF107BB50D}"/>
                </a:ext>
              </a:extLst>
            </p:cNvPr>
            <p:cNvSpPr/>
            <p:nvPr/>
          </p:nvSpPr>
          <p:spPr bwMode="auto">
            <a:xfrm>
              <a:off x="6391694" y="-234410"/>
              <a:ext cx="2001880" cy="720442"/>
            </a:xfrm>
            <a:prstGeom prst="cloudCallou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Text Placeholder 4">
              <a:extLst>
                <a:ext uri="{FF2B5EF4-FFF2-40B4-BE49-F238E27FC236}">
                  <a16:creationId xmlns:a16="http://schemas.microsoft.com/office/drawing/2014/main" id="{E2324F36-3DC3-D834-FA8D-41B56ABED49D}"/>
                </a:ext>
              </a:extLst>
            </p:cNvPr>
            <p:cNvSpPr txBox="1">
              <a:spLocks/>
            </p:cNvSpPr>
            <p:nvPr/>
          </p:nvSpPr>
          <p:spPr>
            <a:xfrm>
              <a:off x="6505928" y="-48831"/>
              <a:ext cx="1854594" cy="726131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 sz="1200" kern="1200" spc="0" baseline="0">
                  <a:solidFill>
                    <a:schemeClr val="tx1"/>
                  </a:solidFill>
                  <a:latin typeface="+mj-lt"/>
                  <a:ea typeface="+mn-ea"/>
                  <a:cs typeface="Segoe UI Semilight" panose="020B0402040204020203" pitchFamily="34" charset="0"/>
                </a:defRPr>
              </a:lvl1pPr>
              <a:lvl2pPr marL="265176" marR="0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4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4048" marR="0" indent="-118872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42963" marR="0" indent="-1809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1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023938" marR="0" indent="-168275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Char char=""/>
                <a:tabLst/>
                <a:defRPr sz="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7160" marR="0" lvl="1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Create a file called myfile.csv</a:t>
              </a:r>
            </a:p>
            <a:p>
              <a:pPr marL="137160" marR="0" lvl="1" indent="0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5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and add 20 rows?</a:t>
              </a:r>
            </a:p>
            <a:p>
              <a:pPr marL="265176" marR="0" lvl="1" indent="-128016" algn="l" defTabSz="93274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anose="020B0604020202020204" pitchFamily="34" charset="0"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B7F2D4-EA24-77D4-A2F1-F0071D30E6ED}"/>
              </a:ext>
            </a:extLst>
          </p:cNvPr>
          <p:cNvCxnSpPr>
            <a:cxnSpLocks/>
          </p:cNvCxnSpPr>
          <p:nvPr/>
        </p:nvCxnSpPr>
        <p:spPr>
          <a:xfrm flipV="1">
            <a:off x="6063916" y="2451982"/>
            <a:ext cx="1610414" cy="748418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FA2BAA-0C46-BC55-7E47-A2F291B3715C}"/>
              </a:ext>
            </a:extLst>
          </p:cNvPr>
          <p:cNvCxnSpPr>
            <a:cxnSpLocks/>
          </p:cNvCxnSpPr>
          <p:nvPr/>
        </p:nvCxnSpPr>
        <p:spPr>
          <a:xfrm>
            <a:off x="6063916" y="3557337"/>
            <a:ext cx="1610414" cy="102121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5F4F33-D255-E9CF-5000-84AEA1FEA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83" y="3056961"/>
            <a:ext cx="630542" cy="638966"/>
          </a:xfrm>
          <a:prstGeom prst="flowChartConnector">
            <a:avLst/>
          </a:prstGeom>
          <a:solidFill>
            <a:schemeClr val="tx1"/>
          </a:solidFill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A41BFB6-ED8A-3377-B3B4-E552186E62E1}"/>
              </a:ext>
            </a:extLst>
          </p:cNvPr>
          <p:cNvSpPr txBox="1">
            <a:spLocks/>
          </p:cNvSpPr>
          <p:nvPr/>
        </p:nvSpPr>
        <p:spPr>
          <a:xfrm>
            <a:off x="4466564" y="3826694"/>
            <a:ext cx="2168884" cy="13111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OpenAI Realtime API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Shadow Insights Assistant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Search Functions (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shadow_search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and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profile_prospect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C8C6A1B-7188-C267-EAFA-571AEB64A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8156" y="4182731"/>
            <a:ext cx="731520" cy="731520"/>
          </a:xfrm>
          <a:prstGeom prst="rect">
            <a:avLst/>
          </a:prstGeom>
        </p:spPr>
      </p:pic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3B712-90BE-5C97-6579-2CB953E79715}"/>
              </a:ext>
            </a:extLst>
          </p:cNvPr>
          <p:cNvSpPr txBox="1">
            <a:spLocks/>
          </p:cNvSpPr>
          <p:nvPr/>
        </p:nvSpPr>
        <p:spPr>
          <a:xfrm>
            <a:off x="7811047" y="4914251"/>
            <a:ext cx="3217900" cy="1151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200" kern="1200" spc="0" baseline="0">
                <a:solidFill>
                  <a:schemeClr val="tx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 Semilight" panose="020B0402040204020203" pitchFamily="34" charset="0"/>
              </a:rPr>
              <a:t>Azure AI Search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sz="1300" dirty="0">
                <a:solidFill>
                  <a:srgbClr val="FFFFFF"/>
                </a:solidFill>
                <a:latin typeface="Segoe UI"/>
              </a:rPr>
              <a:t>p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rofile_prospect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Index of customer information</a:t>
            </a:r>
          </a:p>
          <a:p>
            <a:pPr marL="265176" marR="0" lvl="1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shadow-sales-index-customer</a:t>
            </a: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bold"/>
              <a:ea typeface="+mn-ea"/>
              <a:cs typeface="Segoe UI Semilight" panose="020B040204020402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6D849-A8F1-4180-E7F9-AB8D6174180C}"/>
              </a:ext>
            </a:extLst>
          </p:cNvPr>
          <p:cNvCxnSpPr>
            <a:cxnSpLocks/>
          </p:cNvCxnSpPr>
          <p:nvPr/>
        </p:nvCxnSpPr>
        <p:spPr>
          <a:xfrm>
            <a:off x="3704111" y="3368852"/>
            <a:ext cx="998411" cy="0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1D6DD1-59B4-4E34-026D-48211F428029}"/>
              </a:ext>
            </a:extLst>
          </p:cNvPr>
          <p:cNvCxnSpPr>
            <a:cxnSpLocks/>
          </p:cNvCxnSpPr>
          <p:nvPr/>
        </p:nvCxnSpPr>
        <p:spPr>
          <a:xfrm flipV="1">
            <a:off x="1618578" y="3358746"/>
            <a:ext cx="992403" cy="2514"/>
          </a:xfrm>
          <a:prstGeom prst="straightConnector1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nk and white logo&#10;&#10;Description automatically generated">
            <a:extLst>
              <a:ext uri="{FF2B5EF4-FFF2-40B4-BE49-F238E27FC236}">
                <a16:creationId xmlns:a16="http://schemas.microsoft.com/office/drawing/2014/main" id="{CEB45DC1-5B7A-18A2-2E04-51D15F4C6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541" y="3085060"/>
            <a:ext cx="567583" cy="5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438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K MODE">
  <a:themeElements>
    <a:clrScheme name="BAR Dark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C3B1E1"/>
      </a:accent1>
      <a:accent2>
        <a:srgbClr val="B9DBD0"/>
      </a:accent2>
      <a:accent3>
        <a:srgbClr val="8CC7E7"/>
      </a:accent3>
      <a:accent4>
        <a:srgbClr val="8660C4"/>
      </a:accent4>
      <a:accent5>
        <a:srgbClr val="48C4B1"/>
      </a:accent5>
      <a:accent6>
        <a:srgbClr val="0077D3"/>
      </a:accent6>
      <a:hlink>
        <a:srgbClr val="8CC7E7"/>
      </a:hlink>
      <a:folHlink>
        <a:srgbClr val="8CC7E7"/>
      </a:folHlink>
    </a:clrScheme>
    <a:fontScheme name="Custom 4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Microsoft_Brand_Template_May2023  -  Read-Only" id="{354821AE-6191-4F47-84CC-51318889153F}" vid="{715F673F-5B19-486C-BA57-854FA516AC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191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Segoe UI</vt:lpstr>
      <vt:lpstr>Segoe UI Semibold</vt:lpstr>
      <vt:lpstr>Wingdings</vt:lpstr>
      <vt:lpstr>DARK MODE</vt:lpstr>
      <vt:lpstr>Shadow Seller – Basic Architecture</vt:lpstr>
      <vt:lpstr>Realtime Assistant – Basic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Borellis</dc:creator>
  <cp:lastModifiedBy>Joel (gametolearn)</cp:lastModifiedBy>
  <cp:revision>4</cp:revision>
  <dcterms:created xsi:type="dcterms:W3CDTF">2024-09-12T14:48:05Z</dcterms:created>
  <dcterms:modified xsi:type="dcterms:W3CDTF">2024-12-13T01:04:54Z</dcterms:modified>
</cp:coreProperties>
</file>