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4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88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78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91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0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8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5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7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7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0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Prova de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smtClean="0"/>
              <a:t>: Tiago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</a:t>
            </a:r>
          </a:p>
          <a:p>
            <a:r>
              <a:rPr lang="pt-BR" dirty="0" smtClean="0"/>
              <a:t>Joel</a:t>
            </a:r>
          </a:p>
          <a:p>
            <a:r>
              <a:rPr lang="pt-BR" smtClean="0"/>
              <a:t>Bruna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5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Quase desistindo </a:t>
            </a:r>
            <a:r>
              <a:rPr lang="pt-BR" smtClean="0"/>
              <a:t>kkk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20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Prova de git e github</vt:lpstr>
      <vt:lpstr>Git hub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de git e github</dc:title>
  <dc:creator>JOEL APARECIDO BRASIL</dc:creator>
  <cp:lastModifiedBy>BRUNA NUNES DE CARVALHO</cp:lastModifiedBy>
  <cp:revision>3</cp:revision>
  <dcterms:created xsi:type="dcterms:W3CDTF">2024-04-16T11:51:22Z</dcterms:created>
  <dcterms:modified xsi:type="dcterms:W3CDTF">2024-04-16T12:22:10Z</dcterms:modified>
</cp:coreProperties>
</file>