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34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88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78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913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0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98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5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37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2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0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1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70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0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02BE-E583-4F84-BC41-E61EAEFE20F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DAB57C-800C-4E6C-A36D-CBD6FFF1F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71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Prova de </a:t>
            </a:r>
            <a:r>
              <a:rPr lang="pt-BR" dirty="0" err="1" smtClean="0"/>
              <a:t>git</a:t>
            </a:r>
            <a:r>
              <a:rPr lang="pt-BR" dirty="0" smtClean="0"/>
              <a:t> e </a:t>
            </a:r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smtClean="0"/>
              <a:t>: Tiago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4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hub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Prova</a:t>
            </a:r>
          </a:p>
          <a:p>
            <a:r>
              <a:rPr lang="pt-BR" dirty="0" smtClean="0"/>
              <a:t>Joel</a:t>
            </a:r>
          </a:p>
          <a:p>
            <a:r>
              <a:rPr lang="pt-BR" smtClean="0"/>
              <a:t>Bruna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5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OI </a:t>
            </a:r>
            <a:r>
              <a:rPr lang="pt-BR" dirty="0" err="1" smtClean="0"/>
              <a:t>OI</a:t>
            </a:r>
            <a:r>
              <a:rPr lang="pt-BR" dirty="0" smtClean="0"/>
              <a:t> </a:t>
            </a:r>
            <a:r>
              <a:rPr lang="pt-BR" smtClean="0"/>
              <a:t>OI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Quase desistindo </a:t>
            </a:r>
            <a:r>
              <a:rPr lang="pt-BR" smtClean="0"/>
              <a:t>kkk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20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Prova de git e github</vt:lpstr>
      <vt:lpstr>Git hub </vt:lpstr>
      <vt:lpstr>OI OI 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 de git e github</dc:title>
  <dc:creator>JOEL APARECIDO BRASIL</dc:creator>
  <cp:lastModifiedBy>BRUNA NUNES DE CARVALHO</cp:lastModifiedBy>
  <cp:revision>4</cp:revision>
  <dcterms:created xsi:type="dcterms:W3CDTF">2024-04-16T11:51:22Z</dcterms:created>
  <dcterms:modified xsi:type="dcterms:W3CDTF">2024-04-16T12:24:48Z</dcterms:modified>
</cp:coreProperties>
</file>