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02BE-E583-4F84-BC41-E61EAEFE20FB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B57C-800C-4E6C-A36D-CBD6FFF1FC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0630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02BE-E583-4F84-BC41-E61EAEFE20FB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B57C-800C-4E6C-A36D-CBD6FFF1FC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8008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02BE-E583-4F84-BC41-E61EAEFE20FB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B57C-800C-4E6C-A36D-CBD6FFF1FC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8614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02BE-E583-4F84-BC41-E61EAEFE20FB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B57C-800C-4E6C-A36D-CBD6FFF1FC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8734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02BE-E583-4F84-BC41-E61EAEFE20FB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B57C-800C-4E6C-A36D-CBD6FFF1FC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419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02BE-E583-4F84-BC41-E61EAEFE20FB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B57C-800C-4E6C-A36D-CBD6FFF1FC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8065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02BE-E583-4F84-BC41-E61EAEFE20FB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B57C-800C-4E6C-A36D-CBD6FFF1FC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2161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02BE-E583-4F84-BC41-E61EAEFE20FB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B57C-800C-4E6C-A36D-CBD6FFF1FC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2795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02BE-E583-4F84-BC41-E61EAEFE20FB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B57C-800C-4E6C-A36D-CBD6FFF1FC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2096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02BE-E583-4F84-BC41-E61EAEFE20FB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B57C-800C-4E6C-A36D-CBD6FFF1FC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8839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02BE-E583-4F84-BC41-E61EAEFE20FB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B57C-800C-4E6C-A36D-CBD6FFF1FC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677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902BE-E583-4F84-BC41-E61EAEFE20FB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AB57C-800C-4E6C-A36D-CBD6FFF1FC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661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Prova de </a:t>
            </a:r>
            <a:r>
              <a:rPr lang="pt-BR" dirty="0" err="1" smtClean="0"/>
              <a:t>git</a:t>
            </a:r>
            <a:r>
              <a:rPr lang="pt-BR" dirty="0" smtClean="0"/>
              <a:t> e </a:t>
            </a:r>
            <a:r>
              <a:rPr lang="pt-BR" dirty="0" err="1" smtClean="0"/>
              <a:t>github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Prof</a:t>
            </a:r>
            <a:r>
              <a:rPr lang="pt-BR" smtClean="0"/>
              <a:t>: Tiago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6496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Git</a:t>
            </a:r>
            <a:r>
              <a:rPr lang="pt-BR" dirty="0" smtClean="0"/>
              <a:t> hub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Prova</a:t>
            </a:r>
          </a:p>
          <a:p>
            <a:r>
              <a:rPr lang="pt-BR" dirty="0" smtClean="0"/>
              <a:t>Joel</a:t>
            </a:r>
          </a:p>
          <a:p>
            <a:r>
              <a:rPr lang="pt-BR" smtClean="0"/>
              <a:t>Bruna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90589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Prova de git e github</vt:lpstr>
      <vt:lpstr>Git hub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Prova de git e github</dc:title>
  <dc:creator>JOEL APARECIDO BRASIL</dc:creator>
  <cp:lastModifiedBy>JOEL APARECIDO BRASIL</cp:lastModifiedBy>
  <cp:revision>2</cp:revision>
  <dcterms:created xsi:type="dcterms:W3CDTF">2024-04-16T11:51:22Z</dcterms:created>
  <dcterms:modified xsi:type="dcterms:W3CDTF">2024-04-16T12:07:16Z</dcterms:modified>
</cp:coreProperties>
</file>