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3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00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1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7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9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06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6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7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0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83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6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Prova de </a:t>
            </a:r>
            <a:r>
              <a:rPr lang="pt-BR" dirty="0" err="1" smtClean="0"/>
              <a:t>git</a:t>
            </a:r>
            <a:r>
              <a:rPr lang="pt-BR" dirty="0" smtClean="0"/>
              <a:t> e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smtClean="0"/>
              <a:t>: Tiago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496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Prova de git 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de git e github</dc:title>
  <dc:creator>JOEL APARECIDO BRASIL</dc:creator>
  <cp:lastModifiedBy>JOEL APARECIDO BRASIL</cp:lastModifiedBy>
  <cp:revision>1</cp:revision>
  <dcterms:created xsi:type="dcterms:W3CDTF">2024-04-16T11:51:22Z</dcterms:created>
  <dcterms:modified xsi:type="dcterms:W3CDTF">2024-04-16T11:52:34Z</dcterms:modified>
</cp:coreProperties>
</file>