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26B62-90FD-404A-906A-82AD38F9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FDB77-6765-4565-81B4-3696FEEB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87CA3-6CFF-4800-ABAA-1EE38CD1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4E8F3-2527-45D9-A1B9-155592EE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B0D4A-B93F-46D4-BA60-1564B7B0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79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2C889-0890-426E-8F5F-812A2AA3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9A53EA-0EE0-4716-B586-0B66E62A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A72E7-58CA-45E5-9355-6C7F74FC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7A39A-F22D-436B-A058-D47895E6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EBCE6-1D21-4D28-A7C4-2C473C9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3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8FC36F-38C7-470E-8298-1C787A67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C3FF-1A80-47D7-9DEE-CF782E6E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E4DF3-D3B6-4F44-9431-A90305E1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4BDD0-00D0-4C40-A7D2-6791ECBF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6CF20-0544-4B59-9B1B-CF89C25C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7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F20A6-93C7-41E5-A10D-F5F8A9C0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0874B-EB32-4521-BBDD-41FE9417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8C492-7AC1-4ABE-8AEF-F081EA6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01FBC-2FEE-4094-BF78-5F7E1915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27461-6412-422B-8844-EBC803E1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EEE52-B1A7-4CDF-912F-11B20BB8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CA04C-F1E3-4236-9EFE-2C3EAC22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5B27B6-1B9E-4416-8C06-3224339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7FA7B-4E84-4E5F-84FC-14C3FE53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91AA4-EE55-45DB-ABE8-B83EF087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5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76801-8241-4760-A268-7F09BA2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22BA1-E24A-45BB-A707-5B95A2B53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9C515-3DB6-40EA-B13C-66AAB044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CB5666-EFDE-46C0-B8CC-21A2286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A14FC-6B28-4E46-8BB5-236CDB19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7A40EB-82D1-4405-A01E-EAA4AC34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6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168B-9410-4AE0-A0E2-1AB41D92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CE9E3-8170-4B68-B77E-F9409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97F2AD-54D5-4842-A322-841816999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A80AEC-4690-4A86-AEF5-007C710D1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6EF375-0BF1-46DB-8D05-EB1FB5709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4ADFAD-F54F-45BE-9C3F-23B0546A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140690-FE1F-46EF-94CE-989DDCA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FC8E92-0BD3-4123-999F-C60B240A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6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E9FF5-91E7-40C8-814D-E68BA4BE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48073A-2857-4E13-8AA5-E75339C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E692F-C617-4D80-8133-83AC73C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C54A1E-C186-48EB-A9A8-A032D904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15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7189F1-2F66-4FC8-AE94-D045B76F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3C8723-D272-4D5B-9B64-213874F4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FC24BC-7DBE-4927-A943-5D8835AA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88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BCCFD-CD3C-4ED8-B9A6-90173DF6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BE56E-7CB8-45B4-9049-E040FA4F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4038-DE69-475F-9ACF-9D9D1A2E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AAD35-D6EF-4CFE-958A-59561D75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9432B-E466-4F6F-96D3-5E5C0649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3AC4D-CC6B-436C-AA13-990FE1F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9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FED99-6E9F-410F-B94E-F368DF41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D35D9E-4296-4808-9DC8-D5D7F4A5D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032CD7-20FA-4F51-B741-166723E2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FF729-EAE2-4D6A-9974-4D4A5F10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073F61-5D88-4197-9BF4-13B61F48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D0158-6005-47F4-BF99-00241202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6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14B6BE-80CE-4CB8-A39F-5A5B9F61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A3DDE5-D1DF-4E9D-9FDB-A33E1BCF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F96F0-2EB7-4567-A471-AE5A86A59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19D2-AE57-4F7B-ADC7-17E204D3F3E3}" type="datetimeFigureOut">
              <a:rPr lang="de-CH" smtClean="0"/>
              <a:t>18.09.2020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B9B05-5181-4D04-A582-AD3669643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22628-6EC1-4DB7-9FF1-B87D2577D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18BE-A412-40E8-B15B-DBC096E32C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3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78D0E-C5D3-461E-AF07-F851C8E7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IV - Invalidenversicherung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42490D-63A4-4573-8DF9-367CCCC14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Altin, </a:t>
            </a:r>
            <a:r>
              <a:rPr lang="de-CH" dirty="0" err="1"/>
              <a:t>Ruanin</a:t>
            </a:r>
            <a:r>
              <a:rPr lang="de-CH" dirty="0"/>
              <a:t> and Joel</a:t>
            </a:r>
          </a:p>
        </p:txBody>
      </p:sp>
    </p:spTree>
    <p:extLst>
      <p:ext uri="{BB962C8B-B14F-4D97-AF65-F5344CB8AC3E}">
        <p14:creationId xmlns:p14="http://schemas.microsoft.com/office/powerpoint/2010/main" val="18032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DA1FB-72C2-4E01-89B0-F15D45EF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0FC5F-E6DA-4816-8567-FB11CDB0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Zweck und Leistungen der Versicherung (R)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Praktisches Beispiel (R)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Freiwillig oder obligatorisch? (A)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Lohnabzug? (A)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Beitragshöhe? (J)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Besonderheiten (J)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Schluss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880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DAC21-4A2D-4493-B39A-9D7563EB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Zweck und Leistungen der Versicherung 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F5414-70B4-4CE1-9A7F-7B1FEC7D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2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7D0B7-7CDD-4737-8DE0-2C7038B2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Praktisches Beispiel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21ADD-F2DE-45E4-822D-220E7CCE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98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A4CF8-8472-4A73-A77F-685CD5D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Freiwillig oder obligatorisch?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126F0-8804-47F0-AD64-AE6666EC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AHV, Krankenversicherung und IV.</a:t>
            </a:r>
          </a:p>
          <a:p>
            <a:r>
              <a:rPr lang="de-CH" dirty="0"/>
              <a:t>AHV, </a:t>
            </a:r>
            <a:r>
              <a:rPr lang="de-CH" dirty="0" err="1"/>
              <a:t>Ergänzleistungen</a:t>
            </a:r>
            <a:r>
              <a:rPr lang="de-CH" dirty="0"/>
              <a:t> und IV</a:t>
            </a:r>
          </a:p>
          <a:p>
            <a:r>
              <a:rPr lang="de-CH" dirty="0"/>
              <a:t> Rechtsanspruch auf Leistungen, wenn die im Gesetz genau festgelegten Bedingungen erfüllt sind.</a:t>
            </a:r>
          </a:p>
        </p:txBody>
      </p:sp>
    </p:spTree>
    <p:extLst>
      <p:ext uri="{BB962C8B-B14F-4D97-AF65-F5344CB8AC3E}">
        <p14:creationId xmlns:p14="http://schemas.microsoft.com/office/powerpoint/2010/main" val="7540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491CC-8777-4BDD-AC59-3231CA5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Lohnabzug? Beitragshöhe?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545D17-0C5D-4496-A6E2-7C79B6EACF52}"/>
              </a:ext>
            </a:extLst>
          </p:cNvPr>
          <p:cNvSpPr txBox="1"/>
          <p:nvPr/>
        </p:nvSpPr>
        <p:spPr>
          <a:xfrm>
            <a:off x="954608" y="2974019"/>
            <a:ext cx="559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Versicherungspflicht und die Beitragspflicht ist identisch mit jener der AHV. </a:t>
            </a:r>
          </a:p>
          <a:p>
            <a:r>
              <a:rPr lang="de-CH" dirty="0"/>
              <a:t>1,4%</a:t>
            </a:r>
          </a:p>
        </p:txBody>
      </p:sp>
    </p:spTree>
    <p:extLst>
      <p:ext uri="{BB962C8B-B14F-4D97-AF65-F5344CB8AC3E}">
        <p14:creationId xmlns:p14="http://schemas.microsoft.com/office/powerpoint/2010/main" val="89026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8DE3B-C0C3-40EC-9188-CC7A7CFA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Besonderheiten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6137D-776C-4F42-9EB9-59328385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IVG (Gesetz) ist ein Bundesgesetz</a:t>
            </a:r>
          </a:p>
          <a:p>
            <a:r>
              <a:rPr lang="de-CH" dirty="0"/>
              <a:t>Durchführung und Vollzug obliegt den Kantonen</a:t>
            </a:r>
          </a:p>
          <a:p>
            <a:r>
              <a:rPr lang="de-CH" dirty="0"/>
              <a:t>Jeder Kanton hat dafür eine eigene IV-Stelle geschaffen</a:t>
            </a:r>
          </a:p>
          <a:p>
            <a:r>
              <a:rPr lang="de-CH" dirty="0"/>
              <a:t>Invalidenversicherung hat weitgehend die gleiche Struktur wie AHV, mit der sie auch organisatorisch eng verbunden ist.</a:t>
            </a:r>
          </a:p>
          <a:p>
            <a:r>
              <a:rPr lang="de-CH" dirty="0"/>
              <a:t>Rente wir nur ausgerichtet wenn nach Abschluss der Eingliedermassnahmen eine mindestens 40%ige </a:t>
            </a:r>
            <a:r>
              <a:rPr lang="de-CH" dirty="0" err="1"/>
              <a:t>Invalidät</a:t>
            </a:r>
            <a:r>
              <a:rPr lang="de-CH" dirty="0"/>
              <a:t> vorliegt.</a:t>
            </a:r>
          </a:p>
        </p:txBody>
      </p:sp>
    </p:spTree>
    <p:extLst>
      <p:ext uri="{BB962C8B-B14F-4D97-AF65-F5344CB8AC3E}">
        <p14:creationId xmlns:p14="http://schemas.microsoft.com/office/powerpoint/2010/main" val="193305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288E-30FE-4006-8BC0-CEB20636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6DE39-3A5B-4717-8BE1-2DF90913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3194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IV - Invalidenversicherung</vt:lpstr>
      <vt:lpstr>Inhaltsverzeichnis</vt:lpstr>
      <vt:lpstr>Zweck und Leistungen der Versicherung </vt:lpstr>
      <vt:lpstr>Praktisches Beispiel</vt:lpstr>
      <vt:lpstr>Freiwillig oder obligatorisch?</vt:lpstr>
      <vt:lpstr>Lohnabzug? Beitragshöhe?</vt:lpstr>
      <vt:lpstr>Besonderheiten</vt:lpstr>
      <vt:lpstr>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 - Invalidenversicherung</dc:title>
  <dc:creator>Timoel Cool</dc:creator>
  <cp:lastModifiedBy>Timoel Cool</cp:lastModifiedBy>
  <cp:revision>12</cp:revision>
  <dcterms:created xsi:type="dcterms:W3CDTF">2020-09-18T11:40:13Z</dcterms:created>
  <dcterms:modified xsi:type="dcterms:W3CDTF">2020-09-18T12:29:44Z</dcterms:modified>
</cp:coreProperties>
</file>