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3" r:id="rId4"/>
    <p:sldMasterId id="2147484432" r:id="rId5"/>
    <p:sldMasterId id="2147484477" r:id="rId6"/>
  </p:sldMasterIdLst>
  <p:notesMasterIdLst>
    <p:notesMasterId r:id="rId43"/>
  </p:notesMasterIdLst>
  <p:handoutMasterIdLst>
    <p:handoutMasterId r:id="rId44"/>
  </p:handoutMasterIdLst>
  <p:sldIdLst>
    <p:sldId id="495" r:id="rId7"/>
    <p:sldId id="496" r:id="rId8"/>
    <p:sldId id="576" r:id="rId9"/>
    <p:sldId id="573" r:id="rId10"/>
    <p:sldId id="574" r:id="rId11"/>
    <p:sldId id="575" r:id="rId12"/>
    <p:sldId id="577" r:id="rId13"/>
    <p:sldId id="502" r:id="rId14"/>
    <p:sldId id="503" r:id="rId15"/>
    <p:sldId id="526" r:id="rId16"/>
    <p:sldId id="570" r:id="rId17"/>
    <p:sldId id="500" r:id="rId18"/>
    <p:sldId id="520" r:id="rId19"/>
    <p:sldId id="501" r:id="rId20"/>
    <p:sldId id="504" r:id="rId21"/>
    <p:sldId id="521" r:id="rId22"/>
    <p:sldId id="505" r:id="rId23"/>
    <p:sldId id="506" r:id="rId24"/>
    <p:sldId id="507" r:id="rId25"/>
    <p:sldId id="508" r:id="rId26"/>
    <p:sldId id="509" r:id="rId27"/>
    <p:sldId id="510" r:id="rId28"/>
    <p:sldId id="522" r:id="rId29"/>
    <p:sldId id="527" r:id="rId30"/>
    <p:sldId id="572" r:id="rId31"/>
    <p:sldId id="391" r:id="rId32"/>
    <p:sldId id="511" r:id="rId33"/>
    <p:sldId id="569" r:id="rId34"/>
    <p:sldId id="513" r:id="rId35"/>
    <p:sldId id="514" r:id="rId36"/>
    <p:sldId id="515" r:id="rId37"/>
    <p:sldId id="524" r:id="rId38"/>
    <p:sldId id="525" r:id="rId39"/>
    <p:sldId id="516" r:id="rId40"/>
    <p:sldId id="355" r:id="rId41"/>
    <p:sldId id="5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7979"/>
    <a:srgbClr val="414241"/>
    <a:srgbClr val="B4009E"/>
    <a:srgbClr val="0478D7"/>
    <a:srgbClr val="0359A0"/>
    <a:srgbClr val="95CFFF"/>
    <a:srgbClr val="94D0FF"/>
    <a:srgbClr val="424242"/>
    <a:srgbClr val="8DC3ED"/>
    <a:srgbClr val="4D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0"/>
    <p:restoredTop sz="79213" autoAdjust="0"/>
  </p:normalViewPr>
  <p:slideViewPr>
    <p:cSldViewPr snapToGrid="0">
      <p:cViewPr varScale="1">
        <p:scale>
          <a:sx n="80" d="100"/>
          <a:sy n="80" d="100"/>
        </p:scale>
        <p:origin x="1000" y="48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yford" userId="6d77b61093ab1878" providerId="LiveId" clId="{7DF785B4-C9E9-4B9E-9199-AA0C8DD2204A}"/>
    <pc:docChg chg="delSld modSld sldOrd">
      <pc:chgData name="Joel Byford" userId="6d77b61093ab1878" providerId="LiveId" clId="{7DF785B4-C9E9-4B9E-9199-AA0C8DD2204A}" dt="2022-10-30T18:52:48.211" v="11" actId="2696"/>
      <pc:docMkLst>
        <pc:docMk/>
      </pc:docMkLst>
      <pc:sldChg chg="modSp mod">
        <pc:chgData name="Joel Byford" userId="6d77b61093ab1878" providerId="LiveId" clId="{7DF785B4-C9E9-4B9E-9199-AA0C8DD2204A}" dt="2022-10-30T18:50:02.212" v="5" actId="20577"/>
        <pc:sldMkLst>
          <pc:docMk/>
          <pc:sldMk cId="2210326909" sldId="495"/>
        </pc:sldMkLst>
        <pc:spChg chg="mod">
          <ac:chgData name="Joel Byford" userId="6d77b61093ab1878" providerId="LiveId" clId="{7DF785B4-C9E9-4B9E-9199-AA0C8DD2204A}" dt="2022-10-30T18:50:02.212" v="5" actId="20577"/>
          <ac:spMkLst>
            <pc:docMk/>
            <pc:sldMk cId="2210326909" sldId="495"/>
            <ac:spMk id="3" creationId="{DB60BE08-B730-DD8B-B391-DFD7686AA78C}"/>
          </ac:spMkLst>
        </pc:spChg>
      </pc:sldChg>
      <pc:sldChg chg="del">
        <pc:chgData name="Joel Byford" userId="6d77b61093ab1878" providerId="LiveId" clId="{7DF785B4-C9E9-4B9E-9199-AA0C8DD2204A}" dt="2022-10-30T18:50:16.514" v="6" actId="2696"/>
        <pc:sldMkLst>
          <pc:docMk/>
          <pc:sldMk cId="2826671033" sldId="497"/>
        </pc:sldMkLst>
      </pc:sldChg>
      <pc:sldChg chg="del">
        <pc:chgData name="Joel Byford" userId="6d77b61093ab1878" providerId="LiveId" clId="{7DF785B4-C9E9-4B9E-9199-AA0C8DD2204A}" dt="2022-10-30T18:50:16.514" v="6" actId="2696"/>
        <pc:sldMkLst>
          <pc:docMk/>
          <pc:sldMk cId="2493607269" sldId="498"/>
        </pc:sldMkLst>
      </pc:sldChg>
      <pc:sldChg chg="del">
        <pc:chgData name="Joel Byford" userId="6d77b61093ab1878" providerId="LiveId" clId="{7DF785B4-C9E9-4B9E-9199-AA0C8DD2204A}" dt="2022-10-30T18:50:16.514" v="6" actId="2696"/>
        <pc:sldMkLst>
          <pc:docMk/>
          <pc:sldMk cId="3202080704" sldId="499"/>
        </pc:sldMkLst>
      </pc:sldChg>
      <pc:sldChg chg="ord">
        <pc:chgData name="Joel Byford" userId="6d77b61093ab1878" providerId="LiveId" clId="{7DF785B4-C9E9-4B9E-9199-AA0C8DD2204A}" dt="2022-10-30T18:51:42.554" v="8"/>
        <pc:sldMkLst>
          <pc:docMk/>
          <pc:sldMk cId="3536834485" sldId="506"/>
        </pc:sldMkLst>
      </pc:sldChg>
      <pc:sldChg chg="del">
        <pc:chgData name="Joel Byford" userId="6d77b61093ab1878" providerId="LiveId" clId="{7DF785B4-C9E9-4B9E-9199-AA0C8DD2204A}" dt="2022-10-30T18:52:48.211" v="11" actId="2696"/>
        <pc:sldMkLst>
          <pc:docMk/>
          <pc:sldMk cId="3625078139" sldId="571"/>
        </pc:sldMkLst>
      </pc:sldChg>
      <pc:sldChg chg="ord">
        <pc:chgData name="Joel Byford" userId="6d77b61093ab1878" providerId="LiveId" clId="{7DF785B4-C9E9-4B9E-9199-AA0C8DD2204A}" dt="2022-10-30T18:52:08.834" v="10"/>
        <pc:sldMkLst>
          <pc:docMk/>
          <pc:sldMk cId="2970125142" sldId="572"/>
        </pc:sldMkLst>
      </pc:sldChg>
    </pc:docChg>
  </pc:docChgLst>
  <pc:docChgLst>
    <pc:chgData name="Joel Byford" userId="6d77b61093ab1878" providerId="LiveId" clId="{1B156ED7-3235-4082-9297-7744B786A1DA}"/>
    <pc:docChg chg="modSld sldOrd">
      <pc:chgData name="Joel Byford" userId="6d77b61093ab1878" providerId="LiveId" clId="{1B156ED7-3235-4082-9297-7744B786A1DA}" dt="2022-10-05T16:23:52.713" v="11"/>
      <pc:docMkLst>
        <pc:docMk/>
      </pc:docMkLst>
      <pc:sldChg chg="ord">
        <pc:chgData name="Joel Byford" userId="6d77b61093ab1878" providerId="LiveId" clId="{1B156ED7-3235-4082-9297-7744B786A1DA}" dt="2022-10-05T16:23:52.713" v="11"/>
        <pc:sldMkLst>
          <pc:docMk/>
          <pc:sldMk cId="3550709018" sldId="511"/>
        </pc:sldMkLst>
      </pc:sldChg>
      <pc:sldChg chg="ord">
        <pc:chgData name="Joel Byford" userId="6d77b61093ab1878" providerId="LiveId" clId="{1B156ED7-3235-4082-9297-7744B786A1DA}" dt="2022-10-05T16:22:34.376" v="9"/>
        <pc:sldMkLst>
          <pc:docMk/>
          <pc:sldMk cId="2511829231" sldId="520"/>
        </pc:sldMkLst>
      </pc:sldChg>
      <pc:sldChg chg="modSp mod ord">
        <pc:chgData name="Joel Byford" userId="6d77b61093ab1878" providerId="LiveId" clId="{1B156ED7-3235-4082-9297-7744B786A1DA}" dt="2022-10-05T16:20:15.177" v="7" actId="20577"/>
        <pc:sldMkLst>
          <pc:docMk/>
          <pc:sldMk cId="2970125142" sldId="572"/>
        </pc:sldMkLst>
        <pc:spChg chg="mod">
          <ac:chgData name="Joel Byford" userId="6d77b61093ab1878" providerId="LiveId" clId="{1B156ED7-3235-4082-9297-7744B786A1DA}" dt="2022-10-05T16:20:10.852" v="4" actId="20577"/>
          <ac:spMkLst>
            <pc:docMk/>
            <pc:sldMk cId="2970125142" sldId="572"/>
            <ac:spMk id="21" creationId="{DDC2ABC6-BF17-2E65-AD9D-CB682B0410BA}"/>
          </ac:spMkLst>
        </pc:spChg>
        <pc:spChg chg="mod">
          <ac:chgData name="Joel Byford" userId="6d77b61093ab1878" providerId="LiveId" clId="{1B156ED7-3235-4082-9297-7744B786A1DA}" dt="2022-10-05T16:20:15.177" v="7" actId="20577"/>
          <ac:spMkLst>
            <pc:docMk/>
            <pc:sldMk cId="2970125142" sldId="572"/>
            <ac:spMk id="23" creationId="{E8C0534E-088B-192A-A1DD-5FABEF9046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33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8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41A1BB-7053-4BEA-9699-F8E1222934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592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41A1BB-7053-4BEA-9699-F8E1222934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25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05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412481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68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4588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76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527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064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2092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5666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959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4356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436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Bullet level one</a:t>
            </a:r>
          </a:p>
          <a:p>
            <a:pPr lvl="1"/>
            <a:r>
              <a:rPr lang="en-US"/>
              <a:t>Bullet level two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194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795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99710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051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3359428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E895BD7E-4D7E-4FD1-B843-1707B0F738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orange">
    <p:bg>
      <p:bgPr>
        <a:solidFill>
          <a:srgbClr val="E28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5FDA83CE-78EC-4E76-BAAC-17FB523FACED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rgbClr val="FFC000">
              <a:alpha val="52000"/>
            </a:srgbClr>
          </a:solidFill>
        </p:grpSpPr>
        <p:grpSp>
          <p:nvGrpSpPr>
            <p:cNvPr id="21" name="Group 205">
              <a:extLst>
                <a:ext uri="{FF2B5EF4-FFF2-40B4-BE49-F238E27FC236}">
                  <a16:creationId xmlns:a16="http://schemas.microsoft.com/office/drawing/2014/main" id="{9A8B7613-4999-46BB-A91E-1017C4C2E8A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597E0FB1-D495-40AE-9189-7DDE0A0D8A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A53DF07-EF8D-4A61-B35F-10CF2257D7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7C54A7A4-B614-476F-A1EF-51C5C24659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7D99902-2729-412E-A339-727E65D8FD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DC8EC99F-7B27-4AC0-B7F3-E246A971A6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E4C14921-45F2-4FE6-A77B-593A49BA13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4D7AB7DD-E90B-4D95-838A-D44E5C0DF2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196816CF-A691-4FD6-8FCE-E0B769F21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D445D279-0E19-40D0-9E12-FEAB568A6B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CEFC39A6-9704-4000-8961-576E1D9F86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6513A2B9-5128-40BA-918D-6BCA0FB175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8D49FF48-8F54-4ECB-84E5-A541486FB8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9D577525-A632-4B95-81C0-B7E0CB2825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CA7904C4-A412-4211-A222-8550F2369F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8DA1C17F-8330-4CDE-8451-708AC491A4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03D0E6D9-271D-478B-B55C-D2A543404E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1">
                <a:extLst>
                  <a:ext uri="{FF2B5EF4-FFF2-40B4-BE49-F238E27FC236}">
                    <a16:creationId xmlns:a16="http://schemas.microsoft.com/office/drawing/2014/main" id="{6584C79E-EEDB-4D0B-8FE3-4D1056CCC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">
                <a:extLst>
                  <a:ext uri="{FF2B5EF4-FFF2-40B4-BE49-F238E27FC236}">
                    <a16:creationId xmlns:a16="http://schemas.microsoft.com/office/drawing/2014/main" id="{F5F481AA-A95E-4D2D-8D61-41E7C840F8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3">
                <a:extLst>
                  <a:ext uri="{FF2B5EF4-FFF2-40B4-BE49-F238E27FC236}">
                    <a16:creationId xmlns:a16="http://schemas.microsoft.com/office/drawing/2014/main" id="{1241A3DD-786D-41AE-AB3C-B3AE648872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4">
                <a:extLst>
                  <a:ext uri="{FF2B5EF4-FFF2-40B4-BE49-F238E27FC236}">
                    <a16:creationId xmlns:a16="http://schemas.microsoft.com/office/drawing/2014/main" id="{B3942186-53A3-4861-9CCD-F2E87BA8B8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5">
                <a:extLst>
                  <a:ext uri="{FF2B5EF4-FFF2-40B4-BE49-F238E27FC236}">
                    <a16:creationId xmlns:a16="http://schemas.microsoft.com/office/drawing/2014/main" id="{4762F855-8A7D-4D55-A6DC-6983D9018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6">
                <a:extLst>
                  <a:ext uri="{FF2B5EF4-FFF2-40B4-BE49-F238E27FC236}">
                    <a16:creationId xmlns:a16="http://schemas.microsoft.com/office/drawing/2014/main" id="{15C79468-CC07-4FD5-8610-C54A367E6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7">
                <a:extLst>
                  <a:ext uri="{FF2B5EF4-FFF2-40B4-BE49-F238E27FC236}">
                    <a16:creationId xmlns:a16="http://schemas.microsoft.com/office/drawing/2014/main" id="{B03296F6-4BEC-4573-A637-F12B7337D5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8">
                <a:extLst>
                  <a:ext uri="{FF2B5EF4-FFF2-40B4-BE49-F238E27FC236}">
                    <a16:creationId xmlns:a16="http://schemas.microsoft.com/office/drawing/2014/main" id="{F7C2D8F8-5A6B-4C08-B16A-E65A070D8B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D90D5F80-CB97-4C95-8FE3-101E37C994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710FE384-97BD-4E6B-9CEA-3C77608943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E4271B35-6C6A-4FDC-84E4-2D1A2BAEC1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EAB5B75B-BC52-4DC2-86CB-A077EC5A6E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154E0E28-77F7-4A11-8F2C-09087CA9A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8415B449-9FA5-4264-90AF-5E7509ECB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CF8A099A-F795-4755-9E5C-25F83214B2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9389EC5-F638-40E3-8E7B-07CCE199EA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23446436-AEC8-4033-9197-9E6310000C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8">
                <a:extLst>
                  <a:ext uri="{FF2B5EF4-FFF2-40B4-BE49-F238E27FC236}">
                    <a16:creationId xmlns:a16="http://schemas.microsoft.com/office/drawing/2014/main" id="{941AC412-D8A9-46F0-B3DB-18CAB0CC41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39">
                <a:extLst>
                  <a:ext uri="{FF2B5EF4-FFF2-40B4-BE49-F238E27FC236}">
                    <a16:creationId xmlns:a16="http://schemas.microsoft.com/office/drawing/2014/main" id="{69A2E638-A48B-4743-94A3-47AEACE4DA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0">
                <a:extLst>
                  <a:ext uri="{FF2B5EF4-FFF2-40B4-BE49-F238E27FC236}">
                    <a16:creationId xmlns:a16="http://schemas.microsoft.com/office/drawing/2014/main" id="{18402AD9-997D-4F00-B5FA-579D577A89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1">
                <a:extLst>
                  <a:ext uri="{FF2B5EF4-FFF2-40B4-BE49-F238E27FC236}">
                    <a16:creationId xmlns:a16="http://schemas.microsoft.com/office/drawing/2014/main" id="{207DA7EC-0CBF-450F-9BA8-90DC4F13E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2">
                <a:extLst>
                  <a:ext uri="{FF2B5EF4-FFF2-40B4-BE49-F238E27FC236}">
                    <a16:creationId xmlns:a16="http://schemas.microsoft.com/office/drawing/2014/main" id="{DA2153A4-43BE-4F9E-91EB-334D710CE2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43">
                <a:extLst>
                  <a:ext uri="{FF2B5EF4-FFF2-40B4-BE49-F238E27FC236}">
                    <a16:creationId xmlns:a16="http://schemas.microsoft.com/office/drawing/2014/main" id="{327D11B1-4804-473A-8C74-28927945C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44">
                <a:extLst>
                  <a:ext uri="{FF2B5EF4-FFF2-40B4-BE49-F238E27FC236}">
                    <a16:creationId xmlns:a16="http://schemas.microsoft.com/office/drawing/2014/main" id="{E24D651C-DDE8-46E1-A229-7B124B2BBC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05BDE82A-D17F-4AE1-A8CF-27425F656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6">
                <a:extLst>
                  <a:ext uri="{FF2B5EF4-FFF2-40B4-BE49-F238E27FC236}">
                    <a16:creationId xmlns:a16="http://schemas.microsoft.com/office/drawing/2014/main" id="{9982B63B-519E-4AC8-83D4-3838B210FD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7">
                <a:extLst>
                  <a:ext uri="{FF2B5EF4-FFF2-40B4-BE49-F238E27FC236}">
                    <a16:creationId xmlns:a16="http://schemas.microsoft.com/office/drawing/2014/main" id="{00D86A08-DCE9-46FB-9078-D3B0A7A30B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9D29A2AC-3EAC-4695-B555-2E34F5CEC3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722E02FC-1535-4554-93DF-3420EB811B9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9124F6DA-930D-4808-963B-6CD83F244EE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1">
                <a:extLst>
                  <a:ext uri="{FF2B5EF4-FFF2-40B4-BE49-F238E27FC236}">
                    <a16:creationId xmlns:a16="http://schemas.microsoft.com/office/drawing/2014/main" id="{7C2D6C43-B852-4E2C-844E-B92E4A602C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52">
                <a:extLst>
                  <a:ext uri="{FF2B5EF4-FFF2-40B4-BE49-F238E27FC236}">
                    <a16:creationId xmlns:a16="http://schemas.microsoft.com/office/drawing/2014/main" id="{BB05A101-7C39-4947-B42F-830C72B9F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53">
                <a:extLst>
                  <a:ext uri="{FF2B5EF4-FFF2-40B4-BE49-F238E27FC236}">
                    <a16:creationId xmlns:a16="http://schemas.microsoft.com/office/drawing/2014/main" id="{0F02CA1C-CE11-486C-AC62-41139A93E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54">
                <a:extLst>
                  <a:ext uri="{FF2B5EF4-FFF2-40B4-BE49-F238E27FC236}">
                    <a16:creationId xmlns:a16="http://schemas.microsoft.com/office/drawing/2014/main" id="{540D475A-13C1-4F63-852D-66FE35BA52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55">
                <a:extLst>
                  <a:ext uri="{FF2B5EF4-FFF2-40B4-BE49-F238E27FC236}">
                    <a16:creationId xmlns:a16="http://schemas.microsoft.com/office/drawing/2014/main" id="{2918B44E-8C3B-48A8-BC6D-35E8C9B1E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5B07CDC7-44F8-41D1-9A98-A68A06577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57">
                <a:extLst>
                  <a:ext uri="{FF2B5EF4-FFF2-40B4-BE49-F238E27FC236}">
                    <a16:creationId xmlns:a16="http://schemas.microsoft.com/office/drawing/2014/main" id="{336B0496-4555-456F-8417-D15DF41A25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9D260E1A-F9F6-4403-95AB-2FA86A3C1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A09D1ADC-C2F0-4EF3-9076-CDA2FC1D98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0">
                <a:extLst>
                  <a:ext uri="{FF2B5EF4-FFF2-40B4-BE49-F238E27FC236}">
                    <a16:creationId xmlns:a16="http://schemas.microsoft.com/office/drawing/2014/main" id="{DC929021-5714-407F-8A1A-9B1EFD624A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1">
                <a:extLst>
                  <a:ext uri="{FF2B5EF4-FFF2-40B4-BE49-F238E27FC236}">
                    <a16:creationId xmlns:a16="http://schemas.microsoft.com/office/drawing/2014/main" id="{44D24ADF-D8CB-42E4-9E77-53212EA5D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2">
                <a:extLst>
                  <a:ext uri="{FF2B5EF4-FFF2-40B4-BE49-F238E27FC236}">
                    <a16:creationId xmlns:a16="http://schemas.microsoft.com/office/drawing/2014/main" id="{B06D0A79-8148-4E11-9D9B-A41AAFB8A3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3">
                <a:extLst>
                  <a:ext uri="{FF2B5EF4-FFF2-40B4-BE49-F238E27FC236}">
                    <a16:creationId xmlns:a16="http://schemas.microsoft.com/office/drawing/2014/main" id="{2E709085-21ED-43AD-B879-5C2C3E22B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4">
                <a:extLst>
                  <a:ext uri="{FF2B5EF4-FFF2-40B4-BE49-F238E27FC236}">
                    <a16:creationId xmlns:a16="http://schemas.microsoft.com/office/drawing/2014/main" id="{1ABC7E54-D791-4878-A940-06B32D564D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5">
                <a:extLst>
                  <a:ext uri="{FF2B5EF4-FFF2-40B4-BE49-F238E27FC236}">
                    <a16:creationId xmlns:a16="http://schemas.microsoft.com/office/drawing/2014/main" id="{6A378E43-F6B8-4794-BF8C-BB2963784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6">
                <a:extLst>
                  <a:ext uri="{FF2B5EF4-FFF2-40B4-BE49-F238E27FC236}">
                    <a16:creationId xmlns:a16="http://schemas.microsoft.com/office/drawing/2014/main" id="{C122F332-CCEF-4390-942D-683DDF784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7">
                <a:extLst>
                  <a:ext uri="{FF2B5EF4-FFF2-40B4-BE49-F238E27FC236}">
                    <a16:creationId xmlns:a16="http://schemas.microsoft.com/office/drawing/2014/main" id="{DA61C6A3-0B46-4BEC-9120-A2FF34A257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8">
                <a:extLst>
                  <a:ext uri="{FF2B5EF4-FFF2-40B4-BE49-F238E27FC236}">
                    <a16:creationId xmlns:a16="http://schemas.microsoft.com/office/drawing/2014/main" id="{5F58DDC9-71D9-43ED-83EA-8260E436E0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">
                <a:extLst>
                  <a:ext uri="{FF2B5EF4-FFF2-40B4-BE49-F238E27FC236}">
                    <a16:creationId xmlns:a16="http://schemas.microsoft.com/office/drawing/2014/main" id="{0CBF630F-DDC8-41E6-A5DF-BA54743E66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">
                <a:extLst>
                  <a:ext uri="{FF2B5EF4-FFF2-40B4-BE49-F238E27FC236}">
                    <a16:creationId xmlns:a16="http://schemas.microsoft.com/office/drawing/2014/main" id="{56F026E0-180F-4868-94F1-D103BADDC8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1">
                <a:extLst>
                  <a:ext uri="{FF2B5EF4-FFF2-40B4-BE49-F238E27FC236}">
                    <a16:creationId xmlns:a16="http://schemas.microsoft.com/office/drawing/2014/main" id="{CF642354-122F-47E7-A703-9B44367369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72">
                <a:extLst>
                  <a:ext uri="{FF2B5EF4-FFF2-40B4-BE49-F238E27FC236}">
                    <a16:creationId xmlns:a16="http://schemas.microsoft.com/office/drawing/2014/main" id="{63B502AA-2128-45C6-9147-6CD86C5202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3">
                <a:extLst>
                  <a:ext uri="{FF2B5EF4-FFF2-40B4-BE49-F238E27FC236}">
                    <a16:creationId xmlns:a16="http://schemas.microsoft.com/office/drawing/2014/main" id="{C481143C-F523-4F20-BDA4-B8377645F4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74">
                <a:extLst>
                  <a:ext uri="{FF2B5EF4-FFF2-40B4-BE49-F238E27FC236}">
                    <a16:creationId xmlns:a16="http://schemas.microsoft.com/office/drawing/2014/main" id="{0B3EBC35-86BE-4E19-B51F-489507220E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5">
                <a:extLst>
                  <a:ext uri="{FF2B5EF4-FFF2-40B4-BE49-F238E27FC236}">
                    <a16:creationId xmlns:a16="http://schemas.microsoft.com/office/drawing/2014/main" id="{D7770ED1-7222-4AFF-B6D3-E81A19727C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6">
                <a:extLst>
                  <a:ext uri="{FF2B5EF4-FFF2-40B4-BE49-F238E27FC236}">
                    <a16:creationId xmlns:a16="http://schemas.microsoft.com/office/drawing/2014/main" id="{D198982C-94AB-4D7E-A762-64C92DAEF1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77">
                <a:extLst>
                  <a:ext uri="{FF2B5EF4-FFF2-40B4-BE49-F238E27FC236}">
                    <a16:creationId xmlns:a16="http://schemas.microsoft.com/office/drawing/2014/main" id="{F2461AAF-A8C7-40E3-949A-7855A586B8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78">
                <a:extLst>
                  <a:ext uri="{FF2B5EF4-FFF2-40B4-BE49-F238E27FC236}">
                    <a16:creationId xmlns:a16="http://schemas.microsoft.com/office/drawing/2014/main" id="{56EE515F-5C9E-443F-A2CD-2166692442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79">
                <a:extLst>
                  <a:ext uri="{FF2B5EF4-FFF2-40B4-BE49-F238E27FC236}">
                    <a16:creationId xmlns:a16="http://schemas.microsoft.com/office/drawing/2014/main" id="{7ED3D99B-4F99-4AD4-BD2E-567303CA93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80">
                <a:extLst>
                  <a:ext uri="{FF2B5EF4-FFF2-40B4-BE49-F238E27FC236}">
                    <a16:creationId xmlns:a16="http://schemas.microsoft.com/office/drawing/2014/main" id="{0BDFEAF5-FAD6-43A3-A55F-92E93BBC6F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81">
                <a:extLst>
                  <a:ext uri="{FF2B5EF4-FFF2-40B4-BE49-F238E27FC236}">
                    <a16:creationId xmlns:a16="http://schemas.microsoft.com/office/drawing/2014/main" id="{99D8D05C-1436-4AB1-A318-A0964867B1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82">
                <a:extLst>
                  <a:ext uri="{FF2B5EF4-FFF2-40B4-BE49-F238E27FC236}">
                    <a16:creationId xmlns:a16="http://schemas.microsoft.com/office/drawing/2014/main" id="{B9DE230B-06B3-4578-8FFD-A0F0E44602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3">
                <a:extLst>
                  <a:ext uri="{FF2B5EF4-FFF2-40B4-BE49-F238E27FC236}">
                    <a16:creationId xmlns:a16="http://schemas.microsoft.com/office/drawing/2014/main" id="{052C896E-67D3-46C2-A863-8B3E48E54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4">
                <a:extLst>
                  <a:ext uri="{FF2B5EF4-FFF2-40B4-BE49-F238E27FC236}">
                    <a16:creationId xmlns:a16="http://schemas.microsoft.com/office/drawing/2014/main" id="{BAF4936B-EAB9-4CB0-B42A-BDC969D96A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310A0FC3-4624-441B-BA97-1E36FA5E36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6">
                <a:extLst>
                  <a:ext uri="{FF2B5EF4-FFF2-40B4-BE49-F238E27FC236}">
                    <a16:creationId xmlns:a16="http://schemas.microsoft.com/office/drawing/2014/main" id="{44B4BD46-7207-4581-90B8-EEB3DD0422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87">
                <a:extLst>
                  <a:ext uri="{FF2B5EF4-FFF2-40B4-BE49-F238E27FC236}">
                    <a16:creationId xmlns:a16="http://schemas.microsoft.com/office/drawing/2014/main" id="{FB6E2BAF-CFF2-499E-A685-F5D2568F29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88">
                <a:extLst>
                  <a:ext uri="{FF2B5EF4-FFF2-40B4-BE49-F238E27FC236}">
                    <a16:creationId xmlns:a16="http://schemas.microsoft.com/office/drawing/2014/main" id="{CB23DBDE-FE6C-4E9A-B890-B76028AB42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89">
                <a:extLst>
                  <a:ext uri="{FF2B5EF4-FFF2-40B4-BE49-F238E27FC236}">
                    <a16:creationId xmlns:a16="http://schemas.microsoft.com/office/drawing/2014/main" id="{8C078875-1FB5-49D7-9B5A-07781B8657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0">
                <a:extLst>
                  <a:ext uri="{FF2B5EF4-FFF2-40B4-BE49-F238E27FC236}">
                    <a16:creationId xmlns:a16="http://schemas.microsoft.com/office/drawing/2014/main" id="{118BFA6C-3869-4E17-A79D-94D0EDB24F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91">
                <a:extLst>
                  <a:ext uri="{FF2B5EF4-FFF2-40B4-BE49-F238E27FC236}">
                    <a16:creationId xmlns:a16="http://schemas.microsoft.com/office/drawing/2014/main" id="{048D6A0F-6EF1-4587-B9C0-56054DD92D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92">
                <a:extLst>
                  <a:ext uri="{FF2B5EF4-FFF2-40B4-BE49-F238E27FC236}">
                    <a16:creationId xmlns:a16="http://schemas.microsoft.com/office/drawing/2014/main" id="{3DE61ABD-E0BA-49AD-9989-65DADE0BBF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93">
                <a:extLst>
                  <a:ext uri="{FF2B5EF4-FFF2-40B4-BE49-F238E27FC236}">
                    <a16:creationId xmlns:a16="http://schemas.microsoft.com/office/drawing/2014/main" id="{5B60EBC6-3BF6-4FFF-8445-D6E248B4B86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94">
                <a:extLst>
                  <a:ext uri="{FF2B5EF4-FFF2-40B4-BE49-F238E27FC236}">
                    <a16:creationId xmlns:a16="http://schemas.microsoft.com/office/drawing/2014/main" id="{A922E584-47C3-46D5-B021-822A4BD75A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95">
                <a:extLst>
                  <a:ext uri="{FF2B5EF4-FFF2-40B4-BE49-F238E27FC236}">
                    <a16:creationId xmlns:a16="http://schemas.microsoft.com/office/drawing/2014/main" id="{33084549-BEEB-4D2F-8661-7DEFEF5025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96">
                <a:extLst>
                  <a:ext uri="{FF2B5EF4-FFF2-40B4-BE49-F238E27FC236}">
                    <a16:creationId xmlns:a16="http://schemas.microsoft.com/office/drawing/2014/main" id="{F3B500D6-3AB2-4DFC-9E32-A4A9A3D28EA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97">
                <a:extLst>
                  <a:ext uri="{FF2B5EF4-FFF2-40B4-BE49-F238E27FC236}">
                    <a16:creationId xmlns:a16="http://schemas.microsoft.com/office/drawing/2014/main" id="{61A7EA19-4A20-47F1-99D8-0819935A8B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98">
                <a:extLst>
                  <a:ext uri="{FF2B5EF4-FFF2-40B4-BE49-F238E27FC236}">
                    <a16:creationId xmlns:a16="http://schemas.microsoft.com/office/drawing/2014/main" id="{CE346F99-8217-42FF-BF2F-E214028D88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99">
                <a:extLst>
                  <a:ext uri="{FF2B5EF4-FFF2-40B4-BE49-F238E27FC236}">
                    <a16:creationId xmlns:a16="http://schemas.microsoft.com/office/drawing/2014/main" id="{E4EA3127-D1C3-488C-ACF2-4CF4C221C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0">
                <a:extLst>
                  <a:ext uri="{FF2B5EF4-FFF2-40B4-BE49-F238E27FC236}">
                    <a16:creationId xmlns:a16="http://schemas.microsoft.com/office/drawing/2014/main" id="{479F43CF-ECC1-4B86-BF86-6B4C122ED7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01">
                <a:extLst>
                  <a:ext uri="{FF2B5EF4-FFF2-40B4-BE49-F238E27FC236}">
                    <a16:creationId xmlns:a16="http://schemas.microsoft.com/office/drawing/2014/main" id="{A805C0DE-E5E9-4D54-9897-C495F27A3F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02">
                <a:extLst>
                  <a:ext uri="{FF2B5EF4-FFF2-40B4-BE49-F238E27FC236}">
                    <a16:creationId xmlns:a16="http://schemas.microsoft.com/office/drawing/2014/main" id="{953FFE37-B9EA-4C6B-97A4-0F96A099E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03">
                <a:extLst>
                  <a:ext uri="{FF2B5EF4-FFF2-40B4-BE49-F238E27FC236}">
                    <a16:creationId xmlns:a16="http://schemas.microsoft.com/office/drawing/2014/main" id="{6E1D3545-4F2E-4CF2-AEE7-739D6C90A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04">
                <a:extLst>
                  <a:ext uri="{FF2B5EF4-FFF2-40B4-BE49-F238E27FC236}">
                    <a16:creationId xmlns:a16="http://schemas.microsoft.com/office/drawing/2014/main" id="{F2F098D9-064D-4766-87C8-BB694650230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05">
                <a:extLst>
                  <a:ext uri="{FF2B5EF4-FFF2-40B4-BE49-F238E27FC236}">
                    <a16:creationId xmlns:a16="http://schemas.microsoft.com/office/drawing/2014/main" id="{B96D33CA-7E21-4377-ACE5-6D42AF6341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06">
                <a:extLst>
                  <a:ext uri="{FF2B5EF4-FFF2-40B4-BE49-F238E27FC236}">
                    <a16:creationId xmlns:a16="http://schemas.microsoft.com/office/drawing/2014/main" id="{CB450EDF-7720-4DAD-8E5B-0B47B4643D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07">
                <a:extLst>
                  <a:ext uri="{FF2B5EF4-FFF2-40B4-BE49-F238E27FC236}">
                    <a16:creationId xmlns:a16="http://schemas.microsoft.com/office/drawing/2014/main" id="{989D3E51-4F28-4157-B841-446C3E8DED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08">
                <a:extLst>
                  <a:ext uri="{FF2B5EF4-FFF2-40B4-BE49-F238E27FC236}">
                    <a16:creationId xmlns:a16="http://schemas.microsoft.com/office/drawing/2014/main" id="{29DCA778-1E0C-4C25-B508-9755CE0ACB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09">
                <a:extLst>
                  <a:ext uri="{FF2B5EF4-FFF2-40B4-BE49-F238E27FC236}">
                    <a16:creationId xmlns:a16="http://schemas.microsoft.com/office/drawing/2014/main" id="{001B2155-0561-4395-9C87-308B54F401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10">
                <a:extLst>
                  <a:ext uri="{FF2B5EF4-FFF2-40B4-BE49-F238E27FC236}">
                    <a16:creationId xmlns:a16="http://schemas.microsoft.com/office/drawing/2014/main" id="{FAFC3C44-F935-4EC5-B83D-F6BF6A7109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11">
                <a:extLst>
                  <a:ext uri="{FF2B5EF4-FFF2-40B4-BE49-F238E27FC236}">
                    <a16:creationId xmlns:a16="http://schemas.microsoft.com/office/drawing/2014/main" id="{5F64E472-D8B4-4479-8036-32FA5F532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12">
                <a:extLst>
                  <a:ext uri="{FF2B5EF4-FFF2-40B4-BE49-F238E27FC236}">
                    <a16:creationId xmlns:a16="http://schemas.microsoft.com/office/drawing/2014/main" id="{4A78853E-277F-420E-8EF6-BC01A22A31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13">
                <a:extLst>
                  <a:ext uri="{FF2B5EF4-FFF2-40B4-BE49-F238E27FC236}">
                    <a16:creationId xmlns:a16="http://schemas.microsoft.com/office/drawing/2014/main" id="{629B4B9B-01B7-4DD8-890B-BE4A231D9D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4">
                <a:extLst>
                  <a:ext uri="{FF2B5EF4-FFF2-40B4-BE49-F238E27FC236}">
                    <a16:creationId xmlns:a16="http://schemas.microsoft.com/office/drawing/2014/main" id="{AF4A3EF2-DC7C-4C61-8459-189FCEF850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15">
                <a:extLst>
                  <a:ext uri="{FF2B5EF4-FFF2-40B4-BE49-F238E27FC236}">
                    <a16:creationId xmlns:a16="http://schemas.microsoft.com/office/drawing/2014/main" id="{EB6BD117-459B-4854-8104-3409CA4955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6">
                <a:extLst>
                  <a:ext uri="{FF2B5EF4-FFF2-40B4-BE49-F238E27FC236}">
                    <a16:creationId xmlns:a16="http://schemas.microsoft.com/office/drawing/2014/main" id="{F78B9DFC-482F-46D5-9464-C95F28CCE6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17">
                <a:extLst>
                  <a:ext uri="{FF2B5EF4-FFF2-40B4-BE49-F238E27FC236}">
                    <a16:creationId xmlns:a16="http://schemas.microsoft.com/office/drawing/2014/main" id="{6279C12D-6D9F-4F8B-A082-2BB8B759FD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18">
                <a:extLst>
                  <a:ext uri="{FF2B5EF4-FFF2-40B4-BE49-F238E27FC236}">
                    <a16:creationId xmlns:a16="http://schemas.microsoft.com/office/drawing/2014/main" id="{C9B2D388-2834-4DFF-8371-270146FB9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19">
                <a:extLst>
                  <a:ext uri="{FF2B5EF4-FFF2-40B4-BE49-F238E27FC236}">
                    <a16:creationId xmlns:a16="http://schemas.microsoft.com/office/drawing/2014/main" id="{83CBBB7E-15C7-4675-8DEF-346C490A88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0">
                <a:extLst>
                  <a:ext uri="{FF2B5EF4-FFF2-40B4-BE49-F238E27FC236}">
                    <a16:creationId xmlns:a16="http://schemas.microsoft.com/office/drawing/2014/main" id="{FF560417-AE4D-40A7-B783-47DEE0F6C2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1">
                <a:extLst>
                  <a:ext uri="{FF2B5EF4-FFF2-40B4-BE49-F238E27FC236}">
                    <a16:creationId xmlns:a16="http://schemas.microsoft.com/office/drawing/2014/main" id="{3DD8B16B-B204-4FAE-9410-D730D86B2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2">
                <a:extLst>
                  <a:ext uri="{FF2B5EF4-FFF2-40B4-BE49-F238E27FC236}">
                    <a16:creationId xmlns:a16="http://schemas.microsoft.com/office/drawing/2014/main" id="{0E355762-96A3-4785-9328-D7ADD096B0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3">
                <a:extLst>
                  <a:ext uri="{FF2B5EF4-FFF2-40B4-BE49-F238E27FC236}">
                    <a16:creationId xmlns:a16="http://schemas.microsoft.com/office/drawing/2014/main" id="{C41C287C-8E4A-46B7-AF03-BED4F2BFE5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4">
                <a:extLst>
                  <a:ext uri="{FF2B5EF4-FFF2-40B4-BE49-F238E27FC236}">
                    <a16:creationId xmlns:a16="http://schemas.microsoft.com/office/drawing/2014/main" id="{8F76974A-88B2-4CA2-8CBD-CD2C7F5515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5">
                <a:extLst>
                  <a:ext uri="{FF2B5EF4-FFF2-40B4-BE49-F238E27FC236}">
                    <a16:creationId xmlns:a16="http://schemas.microsoft.com/office/drawing/2014/main" id="{BE95E4D0-0E56-4006-8671-B83B4D715F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6">
                <a:extLst>
                  <a:ext uri="{FF2B5EF4-FFF2-40B4-BE49-F238E27FC236}">
                    <a16:creationId xmlns:a16="http://schemas.microsoft.com/office/drawing/2014/main" id="{6E868D7A-FC8A-4A19-9E26-D8F45127CF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7">
                <a:extLst>
                  <a:ext uri="{FF2B5EF4-FFF2-40B4-BE49-F238E27FC236}">
                    <a16:creationId xmlns:a16="http://schemas.microsoft.com/office/drawing/2014/main" id="{408CD864-5B70-4708-B4E6-14043A34F2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8">
                <a:extLst>
                  <a:ext uri="{FF2B5EF4-FFF2-40B4-BE49-F238E27FC236}">
                    <a16:creationId xmlns:a16="http://schemas.microsoft.com/office/drawing/2014/main" id="{82C99B0B-EE20-417C-BC57-A3A212298B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9">
                <a:extLst>
                  <a:ext uri="{FF2B5EF4-FFF2-40B4-BE49-F238E27FC236}">
                    <a16:creationId xmlns:a16="http://schemas.microsoft.com/office/drawing/2014/main" id="{315A8446-838C-4E13-A89B-059F0806AC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0">
                <a:extLst>
                  <a:ext uri="{FF2B5EF4-FFF2-40B4-BE49-F238E27FC236}">
                    <a16:creationId xmlns:a16="http://schemas.microsoft.com/office/drawing/2014/main" id="{2CAA53C3-D5FE-43DB-9CFE-584B11A117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31">
                <a:extLst>
                  <a:ext uri="{FF2B5EF4-FFF2-40B4-BE49-F238E27FC236}">
                    <a16:creationId xmlns:a16="http://schemas.microsoft.com/office/drawing/2014/main" id="{4F72D71F-6103-4F57-BB5E-71F604F154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32">
                <a:extLst>
                  <a:ext uri="{FF2B5EF4-FFF2-40B4-BE49-F238E27FC236}">
                    <a16:creationId xmlns:a16="http://schemas.microsoft.com/office/drawing/2014/main" id="{565F5678-8D91-42CD-AA8A-3C949685C2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33">
                <a:extLst>
                  <a:ext uri="{FF2B5EF4-FFF2-40B4-BE49-F238E27FC236}">
                    <a16:creationId xmlns:a16="http://schemas.microsoft.com/office/drawing/2014/main" id="{203BB77A-BA44-485D-9D73-25E328341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34">
                <a:extLst>
                  <a:ext uri="{FF2B5EF4-FFF2-40B4-BE49-F238E27FC236}">
                    <a16:creationId xmlns:a16="http://schemas.microsoft.com/office/drawing/2014/main" id="{0E7781CC-1FA0-48C8-9EC9-DB6A6F2533B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35">
                <a:extLst>
                  <a:ext uri="{FF2B5EF4-FFF2-40B4-BE49-F238E27FC236}">
                    <a16:creationId xmlns:a16="http://schemas.microsoft.com/office/drawing/2014/main" id="{60653E44-7504-4B73-A8AA-7AF3CE96C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36">
                <a:extLst>
                  <a:ext uri="{FF2B5EF4-FFF2-40B4-BE49-F238E27FC236}">
                    <a16:creationId xmlns:a16="http://schemas.microsoft.com/office/drawing/2014/main" id="{5CE6459E-5F22-4B41-8C5B-D0359B986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37">
                <a:extLst>
                  <a:ext uri="{FF2B5EF4-FFF2-40B4-BE49-F238E27FC236}">
                    <a16:creationId xmlns:a16="http://schemas.microsoft.com/office/drawing/2014/main" id="{D4AFE33C-BEEE-44E1-9C07-7D0F852E93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38">
                <a:extLst>
                  <a:ext uri="{FF2B5EF4-FFF2-40B4-BE49-F238E27FC236}">
                    <a16:creationId xmlns:a16="http://schemas.microsoft.com/office/drawing/2014/main" id="{18A6596F-706E-4744-8871-1B0ACC436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39">
                <a:extLst>
                  <a:ext uri="{FF2B5EF4-FFF2-40B4-BE49-F238E27FC236}">
                    <a16:creationId xmlns:a16="http://schemas.microsoft.com/office/drawing/2014/main" id="{F179A952-5189-4395-B9F1-31A0A2447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40">
                <a:extLst>
                  <a:ext uri="{FF2B5EF4-FFF2-40B4-BE49-F238E27FC236}">
                    <a16:creationId xmlns:a16="http://schemas.microsoft.com/office/drawing/2014/main" id="{5CE13D8D-794A-4A77-969A-B02C222F0E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41">
                <a:extLst>
                  <a:ext uri="{FF2B5EF4-FFF2-40B4-BE49-F238E27FC236}">
                    <a16:creationId xmlns:a16="http://schemas.microsoft.com/office/drawing/2014/main" id="{BDB78698-E344-41B3-8873-BD5DB616CA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2">
                <a:extLst>
                  <a:ext uri="{FF2B5EF4-FFF2-40B4-BE49-F238E27FC236}">
                    <a16:creationId xmlns:a16="http://schemas.microsoft.com/office/drawing/2014/main" id="{4C90617F-6E8B-4787-A282-A44ABF4C87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43">
                <a:extLst>
                  <a:ext uri="{FF2B5EF4-FFF2-40B4-BE49-F238E27FC236}">
                    <a16:creationId xmlns:a16="http://schemas.microsoft.com/office/drawing/2014/main" id="{0694F0C8-0C74-4ECE-992E-B627C52F2C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44">
                <a:extLst>
                  <a:ext uri="{FF2B5EF4-FFF2-40B4-BE49-F238E27FC236}">
                    <a16:creationId xmlns:a16="http://schemas.microsoft.com/office/drawing/2014/main" id="{54E13ABE-7C90-4FEE-92CD-7529A4A9B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45">
                <a:extLst>
                  <a:ext uri="{FF2B5EF4-FFF2-40B4-BE49-F238E27FC236}">
                    <a16:creationId xmlns:a16="http://schemas.microsoft.com/office/drawing/2014/main" id="{6CB39BD0-6C7A-4C29-855C-0050B395FA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46">
                <a:extLst>
                  <a:ext uri="{FF2B5EF4-FFF2-40B4-BE49-F238E27FC236}">
                    <a16:creationId xmlns:a16="http://schemas.microsoft.com/office/drawing/2014/main" id="{B5D0C5CB-3344-49A5-A92E-87D91DFDBB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47">
                <a:extLst>
                  <a:ext uri="{FF2B5EF4-FFF2-40B4-BE49-F238E27FC236}">
                    <a16:creationId xmlns:a16="http://schemas.microsoft.com/office/drawing/2014/main" id="{C6755DF4-8DB5-45DE-873E-5345A41006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48">
                <a:extLst>
                  <a:ext uri="{FF2B5EF4-FFF2-40B4-BE49-F238E27FC236}">
                    <a16:creationId xmlns:a16="http://schemas.microsoft.com/office/drawing/2014/main" id="{0755AA2E-F3A4-4F22-81D3-8BC1627073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49">
                <a:extLst>
                  <a:ext uri="{FF2B5EF4-FFF2-40B4-BE49-F238E27FC236}">
                    <a16:creationId xmlns:a16="http://schemas.microsoft.com/office/drawing/2014/main" id="{96E65499-EE01-4DBD-8AF1-9B2660869F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50">
                <a:extLst>
                  <a:ext uri="{FF2B5EF4-FFF2-40B4-BE49-F238E27FC236}">
                    <a16:creationId xmlns:a16="http://schemas.microsoft.com/office/drawing/2014/main" id="{B4D0E568-281B-4183-948D-BA5797DADA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51">
                <a:extLst>
                  <a:ext uri="{FF2B5EF4-FFF2-40B4-BE49-F238E27FC236}">
                    <a16:creationId xmlns:a16="http://schemas.microsoft.com/office/drawing/2014/main" id="{BEF20DF4-33F8-4201-AA82-9703AAC6A9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52">
                <a:extLst>
                  <a:ext uri="{FF2B5EF4-FFF2-40B4-BE49-F238E27FC236}">
                    <a16:creationId xmlns:a16="http://schemas.microsoft.com/office/drawing/2014/main" id="{0367ADF5-4E1D-4DCE-B29E-48D51DB0F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53">
                <a:extLst>
                  <a:ext uri="{FF2B5EF4-FFF2-40B4-BE49-F238E27FC236}">
                    <a16:creationId xmlns:a16="http://schemas.microsoft.com/office/drawing/2014/main" id="{FE178EBA-2574-4709-9723-411B06576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54">
                <a:extLst>
                  <a:ext uri="{FF2B5EF4-FFF2-40B4-BE49-F238E27FC236}">
                    <a16:creationId xmlns:a16="http://schemas.microsoft.com/office/drawing/2014/main" id="{A5B7E5C8-A64D-4E93-BA41-A2F78F691F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55">
                <a:extLst>
                  <a:ext uri="{FF2B5EF4-FFF2-40B4-BE49-F238E27FC236}">
                    <a16:creationId xmlns:a16="http://schemas.microsoft.com/office/drawing/2014/main" id="{94538F43-0856-48EA-8369-284C5AFA3F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56">
                <a:extLst>
                  <a:ext uri="{FF2B5EF4-FFF2-40B4-BE49-F238E27FC236}">
                    <a16:creationId xmlns:a16="http://schemas.microsoft.com/office/drawing/2014/main" id="{6A1F27E4-AC39-43B5-BD46-77EB7760A5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57">
                <a:extLst>
                  <a:ext uri="{FF2B5EF4-FFF2-40B4-BE49-F238E27FC236}">
                    <a16:creationId xmlns:a16="http://schemas.microsoft.com/office/drawing/2014/main" id="{48742155-CADC-476D-8E94-97DB2D4A0F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58">
                <a:extLst>
                  <a:ext uri="{FF2B5EF4-FFF2-40B4-BE49-F238E27FC236}">
                    <a16:creationId xmlns:a16="http://schemas.microsoft.com/office/drawing/2014/main" id="{6B81DF67-6C07-437B-85F9-1699AF4C1D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59">
                <a:extLst>
                  <a:ext uri="{FF2B5EF4-FFF2-40B4-BE49-F238E27FC236}">
                    <a16:creationId xmlns:a16="http://schemas.microsoft.com/office/drawing/2014/main" id="{39F3E3F2-9BB5-48C1-949D-DB859B3F0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60">
                <a:extLst>
                  <a:ext uri="{FF2B5EF4-FFF2-40B4-BE49-F238E27FC236}">
                    <a16:creationId xmlns:a16="http://schemas.microsoft.com/office/drawing/2014/main" id="{E545D122-5DD7-4319-9F10-EAF9041CB4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61">
                <a:extLst>
                  <a:ext uri="{FF2B5EF4-FFF2-40B4-BE49-F238E27FC236}">
                    <a16:creationId xmlns:a16="http://schemas.microsoft.com/office/drawing/2014/main" id="{D085B030-BBCD-4379-8D16-38E80FEB88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62">
                <a:extLst>
                  <a:ext uri="{FF2B5EF4-FFF2-40B4-BE49-F238E27FC236}">
                    <a16:creationId xmlns:a16="http://schemas.microsoft.com/office/drawing/2014/main" id="{B54581B2-1258-419B-A4D1-BBE3462B3B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63">
                <a:extLst>
                  <a:ext uri="{FF2B5EF4-FFF2-40B4-BE49-F238E27FC236}">
                    <a16:creationId xmlns:a16="http://schemas.microsoft.com/office/drawing/2014/main" id="{4BA374D5-B617-4510-8D7B-5C33EBCB1D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4">
                <a:extLst>
                  <a:ext uri="{FF2B5EF4-FFF2-40B4-BE49-F238E27FC236}">
                    <a16:creationId xmlns:a16="http://schemas.microsoft.com/office/drawing/2014/main" id="{6D62F2BD-7D14-43C9-968E-DF04BD24FA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65">
                <a:extLst>
                  <a:ext uri="{FF2B5EF4-FFF2-40B4-BE49-F238E27FC236}">
                    <a16:creationId xmlns:a16="http://schemas.microsoft.com/office/drawing/2014/main" id="{4C735EC2-1FAD-4A08-A8A8-809C37147A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66">
                <a:extLst>
                  <a:ext uri="{FF2B5EF4-FFF2-40B4-BE49-F238E27FC236}">
                    <a16:creationId xmlns:a16="http://schemas.microsoft.com/office/drawing/2014/main" id="{5947BBC7-4864-4787-AA9C-3FB77C5BC6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67">
                <a:extLst>
                  <a:ext uri="{FF2B5EF4-FFF2-40B4-BE49-F238E27FC236}">
                    <a16:creationId xmlns:a16="http://schemas.microsoft.com/office/drawing/2014/main" id="{14345BAD-491B-4F96-BC75-44960EBCAB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68">
                <a:extLst>
                  <a:ext uri="{FF2B5EF4-FFF2-40B4-BE49-F238E27FC236}">
                    <a16:creationId xmlns:a16="http://schemas.microsoft.com/office/drawing/2014/main" id="{78B60568-12BF-4A2B-8FAA-0D1811C2A9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69">
                <a:extLst>
                  <a:ext uri="{FF2B5EF4-FFF2-40B4-BE49-F238E27FC236}">
                    <a16:creationId xmlns:a16="http://schemas.microsoft.com/office/drawing/2014/main" id="{B3DAC4AE-F4C1-4A3C-A9C1-C094467621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70">
                <a:extLst>
                  <a:ext uri="{FF2B5EF4-FFF2-40B4-BE49-F238E27FC236}">
                    <a16:creationId xmlns:a16="http://schemas.microsoft.com/office/drawing/2014/main" id="{2BE9E439-A3D0-4983-B5E8-6789C5C9DE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71">
                <a:extLst>
                  <a:ext uri="{FF2B5EF4-FFF2-40B4-BE49-F238E27FC236}">
                    <a16:creationId xmlns:a16="http://schemas.microsoft.com/office/drawing/2014/main" id="{88740C23-B469-4C24-97F9-90C471828B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72">
                <a:extLst>
                  <a:ext uri="{FF2B5EF4-FFF2-40B4-BE49-F238E27FC236}">
                    <a16:creationId xmlns:a16="http://schemas.microsoft.com/office/drawing/2014/main" id="{5A3CED33-71F2-44AC-85FD-EBE7AD8775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73">
                <a:extLst>
                  <a:ext uri="{FF2B5EF4-FFF2-40B4-BE49-F238E27FC236}">
                    <a16:creationId xmlns:a16="http://schemas.microsoft.com/office/drawing/2014/main" id="{24FCB1A7-716A-4947-A867-044AFEBDE9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4">
                <a:extLst>
                  <a:ext uri="{FF2B5EF4-FFF2-40B4-BE49-F238E27FC236}">
                    <a16:creationId xmlns:a16="http://schemas.microsoft.com/office/drawing/2014/main" id="{78F8DF62-F898-4A79-A057-30D7F9527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75">
                <a:extLst>
                  <a:ext uri="{FF2B5EF4-FFF2-40B4-BE49-F238E27FC236}">
                    <a16:creationId xmlns:a16="http://schemas.microsoft.com/office/drawing/2014/main" id="{047EE782-585A-4074-B2A6-7E9EB7CF68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76">
                <a:extLst>
                  <a:ext uri="{FF2B5EF4-FFF2-40B4-BE49-F238E27FC236}">
                    <a16:creationId xmlns:a16="http://schemas.microsoft.com/office/drawing/2014/main" id="{83C00551-BFA2-41F1-B578-A5191152C5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77">
                <a:extLst>
                  <a:ext uri="{FF2B5EF4-FFF2-40B4-BE49-F238E27FC236}">
                    <a16:creationId xmlns:a16="http://schemas.microsoft.com/office/drawing/2014/main" id="{B916D64A-2048-4E6B-8F1D-9C44E8484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78">
                <a:extLst>
                  <a:ext uri="{FF2B5EF4-FFF2-40B4-BE49-F238E27FC236}">
                    <a16:creationId xmlns:a16="http://schemas.microsoft.com/office/drawing/2014/main" id="{E15AFEFB-EB95-465C-91C4-C090DBBF5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79">
                <a:extLst>
                  <a:ext uri="{FF2B5EF4-FFF2-40B4-BE49-F238E27FC236}">
                    <a16:creationId xmlns:a16="http://schemas.microsoft.com/office/drawing/2014/main" id="{842AE04F-8C21-4870-8151-EC231D8A2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80">
                <a:extLst>
                  <a:ext uri="{FF2B5EF4-FFF2-40B4-BE49-F238E27FC236}">
                    <a16:creationId xmlns:a16="http://schemas.microsoft.com/office/drawing/2014/main" id="{36E650E7-0495-4F45-B324-FEB9C30E3C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id="{79AD98E7-2C29-4B40-94A8-992BDFB013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82">
                <a:extLst>
                  <a:ext uri="{FF2B5EF4-FFF2-40B4-BE49-F238E27FC236}">
                    <a16:creationId xmlns:a16="http://schemas.microsoft.com/office/drawing/2014/main" id="{A46F28B3-9A49-486D-BE9A-9B9846227B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83">
                <a:extLst>
                  <a:ext uri="{FF2B5EF4-FFF2-40B4-BE49-F238E27FC236}">
                    <a16:creationId xmlns:a16="http://schemas.microsoft.com/office/drawing/2014/main" id="{8596FAF3-7B1B-40C8-9C55-C27B032E4D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id="{A95A7602-FC56-4970-BF29-61D845CB8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5">
                <a:extLst>
                  <a:ext uri="{FF2B5EF4-FFF2-40B4-BE49-F238E27FC236}">
                    <a16:creationId xmlns:a16="http://schemas.microsoft.com/office/drawing/2014/main" id="{7A4C1560-9FFB-487E-8D8E-A0F6872A8A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id="{6DA241A8-215C-4F85-8A17-EA1BB6421C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87">
                <a:extLst>
                  <a:ext uri="{FF2B5EF4-FFF2-40B4-BE49-F238E27FC236}">
                    <a16:creationId xmlns:a16="http://schemas.microsoft.com/office/drawing/2014/main" id="{242C01FB-E5B3-4AC5-ADBD-5F0126310C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id="{7967D034-1829-46A0-AA45-CF8938BE2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id="{CF97FC12-9D1E-40CA-92B4-E509EFEF6A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90">
                <a:extLst>
                  <a:ext uri="{FF2B5EF4-FFF2-40B4-BE49-F238E27FC236}">
                    <a16:creationId xmlns:a16="http://schemas.microsoft.com/office/drawing/2014/main" id="{4FC39172-5D7C-48F5-A700-44DA9D9DE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191">
                <a:extLst>
                  <a:ext uri="{FF2B5EF4-FFF2-40B4-BE49-F238E27FC236}">
                    <a16:creationId xmlns:a16="http://schemas.microsoft.com/office/drawing/2014/main" id="{8B52D859-03A1-4484-850F-5F8DB842AC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92">
                <a:extLst>
                  <a:ext uri="{FF2B5EF4-FFF2-40B4-BE49-F238E27FC236}">
                    <a16:creationId xmlns:a16="http://schemas.microsoft.com/office/drawing/2014/main" id="{026CE30D-00FA-4CB0-B1DA-CA66EE5FAD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93">
                <a:extLst>
                  <a:ext uri="{FF2B5EF4-FFF2-40B4-BE49-F238E27FC236}">
                    <a16:creationId xmlns:a16="http://schemas.microsoft.com/office/drawing/2014/main" id="{6157D5BF-2DDB-4E83-803C-F250AFBE54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94">
                <a:extLst>
                  <a:ext uri="{FF2B5EF4-FFF2-40B4-BE49-F238E27FC236}">
                    <a16:creationId xmlns:a16="http://schemas.microsoft.com/office/drawing/2014/main" id="{4E1908CF-9FCA-4E90-AA04-604F6FF6D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95">
                <a:extLst>
                  <a:ext uri="{FF2B5EF4-FFF2-40B4-BE49-F238E27FC236}">
                    <a16:creationId xmlns:a16="http://schemas.microsoft.com/office/drawing/2014/main" id="{1EA40CC7-525F-4610-B66F-E642C51308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6">
                <a:extLst>
                  <a:ext uri="{FF2B5EF4-FFF2-40B4-BE49-F238E27FC236}">
                    <a16:creationId xmlns:a16="http://schemas.microsoft.com/office/drawing/2014/main" id="{DB2FCEBD-BCF3-44CE-993D-9F573D7122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197">
                <a:extLst>
                  <a:ext uri="{FF2B5EF4-FFF2-40B4-BE49-F238E27FC236}">
                    <a16:creationId xmlns:a16="http://schemas.microsoft.com/office/drawing/2014/main" id="{AA2FC5D4-F93F-4283-B548-61A50ECF0F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98">
                <a:extLst>
                  <a:ext uri="{FF2B5EF4-FFF2-40B4-BE49-F238E27FC236}">
                    <a16:creationId xmlns:a16="http://schemas.microsoft.com/office/drawing/2014/main" id="{2B8BB456-C7C4-4A19-BEA8-6649E38880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199">
                <a:extLst>
                  <a:ext uri="{FF2B5EF4-FFF2-40B4-BE49-F238E27FC236}">
                    <a16:creationId xmlns:a16="http://schemas.microsoft.com/office/drawing/2014/main" id="{E1207D89-ABAE-4072-83AB-64F4F3B179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00">
                <a:extLst>
                  <a:ext uri="{FF2B5EF4-FFF2-40B4-BE49-F238E27FC236}">
                    <a16:creationId xmlns:a16="http://schemas.microsoft.com/office/drawing/2014/main" id="{0855D4AC-384C-4A84-B115-BEDBEBC565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201">
                <a:extLst>
                  <a:ext uri="{FF2B5EF4-FFF2-40B4-BE49-F238E27FC236}">
                    <a16:creationId xmlns:a16="http://schemas.microsoft.com/office/drawing/2014/main" id="{DA53EF3E-48AA-441B-821B-5B2AFB1DDC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202">
                <a:extLst>
                  <a:ext uri="{FF2B5EF4-FFF2-40B4-BE49-F238E27FC236}">
                    <a16:creationId xmlns:a16="http://schemas.microsoft.com/office/drawing/2014/main" id="{F66002F6-DAF4-4E42-B394-2B07DB2517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203">
                <a:extLst>
                  <a:ext uri="{FF2B5EF4-FFF2-40B4-BE49-F238E27FC236}">
                    <a16:creationId xmlns:a16="http://schemas.microsoft.com/office/drawing/2014/main" id="{A2FDE772-70F5-4FE2-BE68-6EA24FA61A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204">
                <a:extLst>
                  <a:ext uri="{FF2B5EF4-FFF2-40B4-BE49-F238E27FC236}">
                    <a16:creationId xmlns:a16="http://schemas.microsoft.com/office/drawing/2014/main" id="{A2D83C30-7985-4FD8-ACB6-AF24FE9FAE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" name="Freeform 206">
              <a:extLst>
                <a:ext uri="{FF2B5EF4-FFF2-40B4-BE49-F238E27FC236}">
                  <a16:creationId xmlns:a16="http://schemas.microsoft.com/office/drawing/2014/main" id="{3F109DAB-F4B7-4C35-B725-954C831BB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7">
              <a:extLst>
                <a:ext uri="{FF2B5EF4-FFF2-40B4-BE49-F238E27FC236}">
                  <a16:creationId xmlns:a16="http://schemas.microsoft.com/office/drawing/2014/main" id="{412139C2-8C04-477A-AC93-800CFA978E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8">
              <a:extLst>
                <a:ext uri="{FF2B5EF4-FFF2-40B4-BE49-F238E27FC236}">
                  <a16:creationId xmlns:a16="http://schemas.microsoft.com/office/drawing/2014/main" id="{8C280A4F-EFEC-4D8E-9056-1E88237B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9">
              <a:extLst>
                <a:ext uri="{FF2B5EF4-FFF2-40B4-BE49-F238E27FC236}">
                  <a16:creationId xmlns:a16="http://schemas.microsoft.com/office/drawing/2014/main" id="{1B7BC4C8-448D-4619-B3ED-5546CFC1C5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0">
              <a:extLst>
                <a:ext uri="{FF2B5EF4-FFF2-40B4-BE49-F238E27FC236}">
                  <a16:creationId xmlns:a16="http://schemas.microsoft.com/office/drawing/2014/main" id="{A2734DB5-9C30-4E8A-A3C8-FEB2D5FA1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1">
              <a:extLst>
                <a:ext uri="{FF2B5EF4-FFF2-40B4-BE49-F238E27FC236}">
                  <a16:creationId xmlns:a16="http://schemas.microsoft.com/office/drawing/2014/main" id="{6B613A71-30BA-45F5-89DC-102207B9E9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2">
              <a:extLst>
                <a:ext uri="{FF2B5EF4-FFF2-40B4-BE49-F238E27FC236}">
                  <a16:creationId xmlns:a16="http://schemas.microsoft.com/office/drawing/2014/main" id="{168F38F5-D64D-46CE-AF50-6B8A1DB524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3">
              <a:extLst>
                <a:ext uri="{FF2B5EF4-FFF2-40B4-BE49-F238E27FC236}">
                  <a16:creationId xmlns:a16="http://schemas.microsoft.com/office/drawing/2014/main" id="{155A5695-6A4E-4317-B4FD-1A8EFE4E8D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4">
              <a:extLst>
                <a:ext uri="{FF2B5EF4-FFF2-40B4-BE49-F238E27FC236}">
                  <a16:creationId xmlns:a16="http://schemas.microsoft.com/office/drawing/2014/main" id="{F8497C49-EE9A-4A19-9F58-68112059C5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5">
              <a:extLst>
                <a:ext uri="{FF2B5EF4-FFF2-40B4-BE49-F238E27FC236}">
                  <a16:creationId xmlns:a16="http://schemas.microsoft.com/office/drawing/2014/main" id="{36EC57FD-EE0A-4AB0-A032-C3DE08C422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6">
              <a:extLst>
                <a:ext uri="{FF2B5EF4-FFF2-40B4-BE49-F238E27FC236}">
                  <a16:creationId xmlns:a16="http://schemas.microsoft.com/office/drawing/2014/main" id="{999092E2-240B-4495-9754-6BC981759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7">
              <a:extLst>
                <a:ext uri="{FF2B5EF4-FFF2-40B4-BE49-F238E27FC236}">
                  <a16:creationId xmlns:a16="http://schemas.microsoft.com/office/drawing/2014/main" id="{E8B5C9AE-FCAD-4E58-8BFC-4D01ADD0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18">
              <a:extLst>
                <a:ext uri="{FF2B5EF4-FFF2-40B4-BE49-F238E27FC236}">
                  <a16:creationId xmlns:a16="http://schemas.microsoft.com/office/drawing/2014/main" id="{EC5E398F-B09A-4287-B8E8-3934E9E06C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9">
              <a:extLst>
                <a:ext uri="{FF2B5EF4-FFF2-40B4-BE49-F238E27FC236}">
                  <a16:creationId xmlns:a16="http://schemas.microsoft.com/office/drawing/2014/main" id="{3418DB3A-5ACD-4237-9B26-936D5F1B0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0">
              <a:extLst>
                <a:ext uri="{FF2B5EF4-FFF2-40B4-BE49-F238E27FC236}">
                  <a16:creationId xmlns:a16="http://schemas.microsoft.com/office/drawing/2014/main" id="{4255B22A-4ABD-4CC6-9589-300DA40A6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1">
              <a:extLst>
                <a:ext uri="{FF2B5EF4-FFF2-40B4-BE49-F238E27FC236}">
                  <a16:creationId xmlns:a16="http://schemas.microsoft.com/office/drawing/2014/main" id="{9B525301-9355-4A0B-A351-751ECA0BE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2">
              <a:extLst>
                <a:ext uri="{FF2B5EF4-FFF2-40B4-BE49-F238E27FC236}">
                  <a16:creationId xmlns:a16="http://schemas.microsoft.com/office/drawing/2014/main" id="{FD618847-9CF9-4981-A175-A53BA2A03F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3">
              <a:extLst>
                <a:ext uri="{FF2B5EF4-FFF2-40B4-BE49-F238E27FC236}">
                  <a16:creationId xmlns:a16="http://schemas.microsoft.com/office/drawing/2014/main" id="{09B67081-18D8-4C3F-80AD-C59E2AF5E5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4">
              <a:extLst>
                <a:ext uri="{FF2B5EF4-FFF2-40B4-BE49-F238E27FC236}">
                  <a16:creationId xmlns:a16="http://schemas.microsoft.com/office/drawing/2014/main" id="{BA82B433-FC36-482F-BF81-ABF69FCA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5">
              <a:extLst>
                <a:ext uri="{FF2B5EF4-FFF2-40B4-BE49-F238E27FC236}">
                  <a16:creationId xmlns:a16="http://schemas.microsoft.com/office/drawing/2014/main" id="{7B035799-A334-42E5-8EFE-7DBB17CC02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F2D2BD7-D377-4DA8-AC23-9D088F1F4207}"/>
              </a:ext>
            </a:extLst>
          </p:cNvPr>
          <p:cNvSpPr/>
          <p:nvPr/>
        </p:nvSpPr>
        <p:spPr>
          <a:xfrm>
            <a:off x="2255219" y="2628741"/>
            <a:ext cx="8863617" cy="4229259"/>
          </a:xfrm>
          <a:custGeom>
            <a:avLst/>
            <a:gdLst>
              <a:gd name="connsiteX0" fmla="*/ 4431808 w 8863617"/>
              <a:gd name="connsiteY0" fmla="*/ 0 h 4229259"/>
              <a:gd name="connsiteX1" fmla="*/ 8863098 w 8863617"/>
              <a:gd name="connsiteY1" fmla="*/ 4208733 h 4229259"/>
              <a:gd name="connsiteX2" fmla="*/ 8863617 w 8863617"/>
              <a:gd name="connsiteY2" fmla="*/ 4229259 h 4229259"/>
              <a:gd name="connsiteX3" fmla="*/ 0 w 8863617"/>
              <a:gd name="connsiteY3" fmla="*/ 4229259 h 4229259"/>
              <a:gd name="connsiteX4" fmla="*/ 519 w 8863617"/>
              <a:gd name="connsiteY4" fmla="*/ 4208733 h 4229259"/>
              <a:gd name="connsiteX5" fmla="*/ 4431808 w 8863617"/>
              <a:gd name="connsiteY5" fmla="*/ 0 h 4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3617" h="4229259">
                <a:moveTo>
                  <a:pt x="4431808" y="0"/>
                </a:moveTo>
                <a:cubicBezTo>
                  <a:pt x="6805752" y="0"/>
                  <a:pt x="8744259" y="1864323"/>
                  <a:pt x="8863098" y="4208733"/>
                </a:cubicBezTo>
                <a:lnTo>
                  <a:pt x="8863617" y="4229259"/>
                </a:lnTo>
                <a:lnTo>
                  <a:pt x="0" y="4229259"/>
                </a:lnTo>
                <a:lnTo>
                  <a:pt x="519" y="4208733"/>
                </a:lnTo>
                <a:cubicBezTo>
                  <a:pt x="119357" y="1864323"/>
                  <a:pt x="2057865" y="0"/>
                  <a:pt x="4431808" y="0"/>
                </a:cubicBezTo>
                <a:close/>
              </a:path>
            </a:pathLst>
          </a:cu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AE9548-60EF-4F3A-974F-87B45574D369}"/>
              </a:ext>
            </a:extLst>
          </p:cNvPr>
          <p:cNvSpPr/>
          <p:nvPr userDrawn="1"/>
        </p:nvSpPr>
        <p:spPr>
          <a:xfrm>
            <a:off x="6569797" y="1"/>
            <a:ext cx="5622203" cy="4091779"/>
          </a:xfrm>
          <a:custGeom>
            <a:avLst/>
            <a:gdLst>
              <a:gd name="connsiteX0" fmla="*/ 152295 w 6381750"/>
              <a:gd name="connsiteY0" fmla="*/ 0 h 4644569"/>
              <a:gd name="connsiteX1" fmla="*/ 6381750 w 6381750"/>
              <a:gd name="connsiteY1" fmla="*/ 0 h 4644569"/>
              <a:gd name="connsiteX2" fmla="*/ 6381750 w 6381750"/>
              <a:gd name="connsiteY2" fmla="*/ 3346120 h 4644569"/>
              <a:gd name="connsiteX3" fmla="*/ 6162613 w 6381750"/>
              <a:gd name="connsiteY3" fmla="*/ 3587232 h 4644569"/>
              <a:gd name="connsiteX4" fmla="*/ 3609975 w 6381750"/>
              <a:gd name="connsiteY4" fmla="*/ 4644569 h 4644569"/>
              <a:gd name="connsiteX5" fmla="*/ 0 w 6381750"/>
              <a:gd name="connsiteY5" fmla="*/ 1034594 h 4644569"/>
              <a:gd name="connsiteX6" fmla="*/ 73342 w 6381750"/>
              <a:gd name="connsiteY6" fmla="*/ 307058 h 464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50" h="4644569">
                <a:moveTo>
                  <a:pt x="152295" y="0"/>
                </a:moveTo>
                <a:lnTo>
                  <a:pt x="6381750" y="0"/>
                </a:lnTo>
                <a:lnTo>
                  <a:pt x="6381750" y="3346120"/>
                </a:lnTo>
                <a:lnTo>
                  <a:pt x="6162613" y="3587232"/>
                </a:lnTo>
                <a:cubicBezTo>
                  <a:pt x="5509336" y="4240509"/>
                  <a:pt x="4606842" y="4644569"/>
                  <a:pt x="3609975" y="4644569"/>
                </a:cubicBezTo>
                <a:cubicBezTo>
                  <a:pt x="1616241" y="4644569"/>
                  <a:pt x="0" y="3028328"/>
                  <a:pt x="0" y="1034594"/>
                </a:cubicBezTo>
                <a:cubicBezTo>
                  <a:pt x="0" y="785377"/>
                  <a:pt x="25254" y="542059"/>
                  <a:pt x="73342" y="307058"/>
                </a:cubicBezTo>
                <a:close/>
              </a:path>
            </a:pathLst>
          </a:cu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37889B-B5CC-430C-9959-6EE060A78180}"/>
              </a:ext>
            </a:extLst>
          </p:cNvPr>
          <p:cNvGrpSpPr/>
          <p:nvPr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C5B4E-988E-4846-822E-5E03D8BC2A54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4ADF43-9D11-46A4-98E6-52CD1BD3D2A3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314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9C5F08-67ED-44E8-A364-A22B4EB89C8E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Calibri"/>
              </a:rPr>
              <a:t>Metaswitch Networks | Proprietary and confidential | © 2020 | </a:t>
            </a:r>
            <a:fld id="{A553B7C9-C1C7-40CA-813B-0104974448D0}" type="slidenum">
              <a:rPr lang="en-US" smtClean="0">
                <a:solidFill>
                  <a:schemeClr val="bg1"/>
                </a:solidFill>
                <a:latin typeface="Calibri"/>
              </a:rPr>
              <a:t>‹#›</a:t>
            </a:fld>
            <a:endParaRPr lang="en-ID">
              <a:solidFill>
                <a:schemeClr val="bg1"/>
              </a:solidFill>
              <a:latin typeface="Calibri"/>
            </a:endParaRPr>
          </a:p>
        </p:txBody>
      </p:sp>
      <p:grpSp>
        <p:nvGrpSpPr>
          <p:cNvPr id="243" name="Group 4">
            <a:extLst>
              <a:ext uri="{FF2B5EF4-FFF2-40B4-BE49-F238E27FC236}">
                <a16:creationId xmlns:a16="http://schemas.microsoft.com/office/drawing/2014/main" id="{2B2188F7-7497-43F6-BFE5-155B1C7004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 flipH="1" flipV="1">
            <a:off x="-29274" y="-37737"/>
            <a:ext cx="5561475" cy="5465851"/>
            <a:chOff x="5116" y="-749"/>
            <a:chExt cx="2210" cy="2172"/>
          </a:xfrm>
          <a:solidFill>
            <a:srgbClr val="FFC000">
              <a:alpha val="52000"/>
            </a:srgbClr>
          </a:solidFill>
        </p:grpSpPr>
        <p:grpSp>
          <p:nvGrpSpPr>
            <p:cNvPr id="244" name="Group 205">
              <a:extLst>
                <a:ext uri="{FF2B5EF4-FFF2-40B4-BE49-F238E27FC236}">
                  <a16:creationId xmlns:a16="http://schemas.microsoft.com/office/drawing/2014/main" id="{B6E31C7A-F8B8-4A74-9741-D225CB394EF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127" y="-749"/>
              <a:ext cx="2199" cy="2172"/>
              <a:chOff x="5127" y="-749"/>
              <a:chExt cx="2199" cy="2172"/>
            </a:xfrm>
            <a:grpFill/>
          </p:grpSpPr>
          <p:sp>
            <p:nvSpPr>
              <p:cNvPr id="265" name="Freeform 5">
                <a:extLst>
                  <a:ext uri="{FF2B5EF4-FFF2-40B4-BE49-F238E27FC236}">
                    <a16:creationId xmlns:a16="http://schemas.microsoft.com/office/drawing/2014/main" id="{144DE5CD-F5C3-4AE8-8D00-921543EFAB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6">
                <a:extLst>
                  <a:ext uri="{FF2B5EF4-FFF2-40B4-BE49-F238E27FC236}">
                    <a16:creationId xmlns:a16="http://schemas.microsoft.com/office/drawing/2014/main" id="{CF5CFCBB-39AE-4CBE-A8A1-38FA33E8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8" y="1357"/>
                <a:ext cx="188" cy="66"/>
              </a:xfrm>
              <a:custGeom>
                <a:avLst/>
                <a:gdLst>
                  <a:gd name="T0" fmla="*/ 188 w 188"/>
                  <a:gd name="T1" fmla="*/ 26 h 66"/>
                  <a:gd name="T2" fmla="*/ 188 w 188"/>
                  <a:gd name="T3" fmla="*/ 26 h 66"/>
                  <a:gd name="T4" fmla="*/ 0 w 188"/>
                  <a:gd name="T5" fmla="*/ 0 h 66"/>
                  <a:gd name="T6" fmla="*/ 0 w 188"/>
                  <a:gd name="T7" fmla="*/ 0 h 66"/>
                  <a:gd name="T8" fmla="*/ 71 w 188"/>
                  <a:gd name="T9" fmla="*/ 66 h 66"/>
                  <a:gd name="T10" fmla="*/ 75 w 188"/>
                  <a:gd name="T11" fmla="*/ 66 h 66"/>
                  <a:gd name="T12" fmla="*/ 75 w 188"/>
                  <a:gd name="T13" fmla="*/ 66 h 66"/>
                  <a:gd name="T14" fmla="*/ 71 w 188"/>
                  <a:gd name="T15" fmla="*/ 66 h 66"/>
                  <a:gd name="T16" fmla="*/ 0 w 188"/>
                  <a:gd name="T1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66">
                    <a:moveTo>
                      <a:pt x="188" y="26"/>
                    </a:moveTo>
                    <a:lnTo>
                      <a:pt x="188" y="26"/>
                    </a:lnTo>
                    <a:moveTo>
                      <a:pt x="0" y="0"/>
                    </a:moveTo>
                    <a:lnTo>
                      <a:pt x="0" y="0"/>
                    </a:lnTo>
                    <a:lnTo>
                      <a:pt x="71" y="66"/>
                    </a:lnTo>
                    <a:lnTo>
                      <a:pt x="75" y="66"/>
                    </a:lnTo>
                    <a:lnTo>
                      <a:pt x="75" y="66"/>
                    </a:lnTo>
                    <a:lnTo>
                      <a:pt x="71" y="6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7">
                <a:extLst>
                  <a:ext uri="{FF2B5EF4-FFF2-40B4-BE49-F238E27FC236}">
                    <a16:creationId xmlns:a16="http://schemas.microsoft.com/office/drawing/2014/main" id="{A9759D1D-566C-479E-AA89-FF0DABEA8A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8">
                <a:extLst>
                  <a:ext uri="{FF2B5EF4-FFF2-40B4-BE49-F238E27FC236}">
                    <a16:creationId xmlns:a16="http://schemas.microsoft.com/office/drawing/2014/main" id="{EDA14A20-6CC5-4AB0-92A9-262163298A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2"/>
                <a:ext cx="143" cy="117"/>
              </a:xfrm>
              <a:custGeom>
                <a:avLst/>
                <a:gdLst>
                  <a:gd name="T0" fmla="*/ 0 w 76"/>
                  <a:gd name="T1" fmla="*/ 0 h 62"/>
                  <a:gd name="T2" fmla="*/ 0 w 76"/>
                  <a:gd name="T3" fmla="*/ 0 h 62"/>
                  <a:gd name="T4" fmla="*/ 76 w 76"/>
                  <a:gd name="T5" fmla="*/ 62 h 62"/>
                  <a:gd name="T6" fmla="*/ 76 w 76"/>
                  <a:gd name="T7" fmla="*/ 62 h 62"/>
                  <a:gd name="T8" fmla="*/ 0 w 76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">
                <a:extLst>
                  <a:ext uri="{FF2B5EF4-FFF2-40B4-BE49-F238E27FC236}">
                    <a16:creationId xmlns:a16="http://schemas.microsoft.com/office/drawing/2014/main" id="{F89CF609-0A22-46DB-AA2A-08D372305B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7" y="612"/>
                <a:ext cx="451" cy="147"/>
              </a:xfrm>
              <a:custGeom>
                <a:avLst/>
                <a:gdLst>
                  <a:gd name="T0" fmla="*/ 240 w 240"/>
                  <a:gd name="T1" fmla="*/ 0 h 78"/>
                  <a:gd name="T2" fmla="*/ 0 w 240"/>
                  <a:gd name="T3" fmla="*/ 77 h 78"/>
                  <a:gd name="T4" fmla="*/ 0 w 240"/>
                  <a:gd name="T5" fmla="*/ 78 h 78"/>
                  <a:gd name="T6" fmla="*/ 240 w 240"/>
                  <a:gd name="T7" fmla="*/ 1 h 78"/>
                  <a:gd name="T8" fmla="*/ 240 w 240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" h="78">
                    <a:moveTo>
                      <a:pt x="240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0" y="77"/>
                      <a:pt x="0" y="77"/>
                      <a:pt x="0" y="78"/>
                    </a:cubicBezTo>
                    <a:cubicBezTo>
                      <a:pt x="240" y="1"/>
                      <a:pt x="240" y="1"/>
                      <a:pt x="240" y="1"/>
                    </a:cubicBezTo>
                    <a:cubicBezTo>
                      <a:pt x="240" y="1"/>
                      <a:pt x="240" y="0"/>
                      <a:pt x="24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0">
                <a:extLst>
                  <a:ext uri="{FF2B5EF4-FFF2-40B4-BE49-F238E27FC236}">
                    <a16:creationId xmlns:a16="http://schemas.microsoft.com/office/drawing/2014/main" id="{99AA3092-9F29-478F-A978-5F80E2E4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">
                <a:extLst>
                  <a:ext uri="{FF2B5EF4-FFF2-40B4-BE49-F238E27FC236}">
                    <a16:creationId xmlns:a16="http://schemas.microsoft.com/office/drawing/2014/main" id="{6C74A643-E39E-48C0-A9F6-080F1A6DBD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15" y="622"/>
                <a:ext cx="21" cy="54"/>
              </a:xfrm>
              <a:custGeom>
                <a:avLst/>
                <a:gdLst>
                  <a:gd name="T0" fmla="*/ 21 w 21"/>
                  <a:gd name="T1" fmla="*/ 0 h 54"/>
                  <a:gd name="T2" fmla="*/ 0 w 21"/>
                  <a:gd name="T3" fmla="*/ 54 h 54"/>
                  <a:gd name="T4" fmla="*/ 21 w 21"/>
                  <a:gd name="T5" fmla="*/ 0 h 54"/>
                  <a:gd name="T6" fmla="*/ 21 w 2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54">
                    <a:moveTo>
                      <a:pt x="21" y="0"/>
                    </a:moveTo>
                    <a:lnTo>
                      <a:pt x="0" y="54"/>
                    </a:lnTo>
                    <a:lnTo>
                      <a:pt x="21" y="0"/>
                    </a:lnTo>
                    <a:lnTo>
                      <a:pt x="2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2">
                <a:extLst>
                  <a:ext uri="{FF2B5EF4-FFF2-40B4-BE49-F238E27FC236}">
                    <a16:creationId xmlns:a16="http://schemas.microsoft.com/office/drawing/2014/main" id="{D3929B3B-0D92-4440-A3D8-B6E68F2B8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201" cy="135"/>
              </a:xfrm>
              <a:custGeom>
                <a:avLst/>
                <a:gdLst>
                  <a:gd name="T0" fmla="*/ 0 w 107"/>
                  <a:gd name="T1" fmla="*/ 0 h 72"/>
                  <a:gd name="T2" fmla="*/ 0 w 107"/>
                  <a:gd name="T3" fmla="*/ 0 h 72"/>
                  <a:gd name="T4" fmla="*/ 107 w 107"/>
                  <a:gd name="T5" fmla="*/ 72 h 72"/>
                  <a:gd name="T6" fmla="*/ 0 w 107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" h="7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3">
                <a:extLst>
                  <a:ext uri="{FF2B5EF4-FFF2-40B4-BE49-F238E27FC236}">
                    <a16:creationId xmlns:a16="http://schemas.microsoft.com/office/drawing/2014/main" id="{AC646AD0-6BE6-4384-A6BD-C4DF6D9D62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4">
                <a:extLst>
                  <a:ext uri="{FF2B5EF4-FFF2-40B4-BE49-F238E27FC236}">
                    <a16:creationId xmlns:a16="http://schemas.microsoft.com/office/drawing/2014/main" id="{91F4EFFF-FB44-4684-B8AE-914152A783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8"/>
                <a:ext cx="26" cy="19"/>
              </a:xfrm>
              <a:custGeom>
                <a:avLst/>
                <a:gdLst>
                  <a:gd name="T0" fmla="*/ 0 w 26"/>
                  <a:gd name="T1" fmla="*/ 0 h 19"/>
                  <a:gd name="T2" fmla="*/ 0 w 26"/>
                  <a:gd name="T3" fmla="*/ 0 h 19"/>
                  <a:gd name="T4" fmla="*/ 26 w 26"/>
                  <a:gd name="T5" fmla="*/ 19 h 19"/>
                  <a:gd name="T6" fmla="*/ 0 w 26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0" y="0"/>
                    </a:lnTo>
                    <a:lnTo>
                      <a:pt x="26" y="1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5">
                <a:extLst>
                  <a:ext uri="{FF2B5EF4-FFF2-40B4-BE49-F238E27FC236}">
                    <a16:creationId xmlns:a16="http://schemas.microsoft.com/office/drawing/2014/main" id="{4D034BD2-DD2A-4746-9982-05942B8844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385"/>
                <a:ext cx="296" cy="218"/>
              </a:xfrm>
              <a:custGeom>
                <a:avLst/>
                <a:gdLst>
                  <a:gd name="T0" fmla="*/ 156 w 157"/>
                  <a:gd name="T1" fmla="*/ 0 h 116"/>
                  <a:gd name="T2" fmla="*/ 0 w 157"/>
                  <a:gd name="T3" fmla="*/ 116 h 116"/>
                  <a:gd name="T4" fmla="*/ 1 w 157"/>
                  <a:gd name="T5" fmla="*/ 116 h 116"/>
                  <a:gd name="T6" fmla="*/ 157 w 157"/>
                  <a:gd name="T7" fmla="*/ 0 h 116"/>
                  <a:gd name="T8" fmla="*/ 156 w 157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116">
                    <a:moveTo>
                      <a:pt x="156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16"/>
                      <a:pt x="0" y="116"/>
                      <a:pt x="1" y="116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57" y="0"/>
                      <a:pt x="157" y="0"/>
                      <a:pt x="1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6">
                <a:extLst>
                  <a:ext uri="{FF2B5EF4-FFF2-40B4-BE49-F238E27FC236}">
                    <a16:creationId xmlns:a16="http://schemas.microsoft.com/office/drawing/2014/main" id="{865734ED-EA66-4C4B-8D51-69BA18492A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45"/>
                <a:ext cx="177" cy="62"/>
              </a:xfrm>
              <a:custGeom>
                <a:avLst/>
                <a:gdLst>
                  <a:gd name="T0" fmla="*/ 94 w 94"/>
                  <a:gd name="T1" fmla="*/ 0 h 33"/>
                  <a:gd name="T2" fmla="*/ 0 w 94"/>
                  <a:gd name="T3" fmla="*/ 33 h 33"/>
                  <a:gd name="T4" fmla="*/ 0 w 94"/>
                  <a:gd name="T5" fmla="*/ 33 h 33"/>
                  <a:gd name="T6" fmla="*/ 94 w 9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33">
                    <a:moveTo>
                      <a:pt x="94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4" y="0"/>
                      <a:pt x="94" y="0"/>
                      <a:pt x="9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7">
                <a:extLst>
                  <a:ext uri="{FF2B5EF4-FFF2-40B4-BE49-F238E27FC236}">
                    <a16:creationId xmlns:a16="http://schemas.microsoft.com/office/drawing/2014/main" id="{6916FB0C-B796-4A87-A9C4-C5C699117C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8">
                <a:extLst>
                  <a:ext uri="{FF2B5EF4-FFF2-40B4-BE49-F238E27FC236}">
                    <a16:creationId xmlns:a16="http://schemas.microsoft.com/office/drawing/2014/main" id="{4DB78407-F628-4050-8EB4-05DF4094A8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70" cy="55"/>
              </a:xfrm>
              <a:custGeom>
                <a:avLst/>
                <a:gdLst>
                  <a:gd name="T0" fmla="*/ 0 w 70"/>
                  <a:gd name="T1" fmla="*/ 0 h 55"/>
                  <a:gd name="T2" fmla="*/ 0 w 70"/>
                  <a:gd name="T3" fmla="*/ 0 h 55"/>
                  <a:gd name="T4" fmla="*/ 70 w 70"/>
                  <a:gd name="T5" fmla="*/ 55 h 55"/>
                  <a:gd name="T6" fmla="*/ 0 w 70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5">
                    <a:moveTo>
                      <a:pt x="0" y="0"/>
                    </a:moveTo>
                    <a:lnTo>
                      <a:pt x="0" y="0"/>
                    </a:lnTo>
                    <a:lnTo>
                      <a:pt x="70" y="5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9">
                <a:extLst>
                  <a:ext uri="{FF2B5EF4-FFF2-40B4-BE49-F238E27FC236}">
                    <a16:creationId xmlns:a16="http://schemas.microsoft.com/office/drawing/2014/main" id="{2B828083-22FE-4C67-A963-9CBFC06FE3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0">
                <a:extLst>
                  <a:ext uri="{FF2B5EF4-FFF2-40B4-BE49-F238E27FC236}">
                    <a16:creationId xmlns:a16="http://schemas.microsoft.com/office/drawing/2014/main" id="{F6478A00-50D3-4153-8645-94FF309396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2" y="763"/>
                <a:ext cx="11" cy="109"/>
              </a:xfrm>
              <a:custGeom>
                <a:avLst/>
                <a:gdLst>
                  <a:gd name="T0" fmla="*/ 0 w 11"/>
                  <a:gd name="T1" fmla="*/ 0 h 109"/>
                  <a:gd name="T2" fmla="*/ 0 w 11"/>
                  <a:gd name="T3" fmla="*/ 0 h 109"/>
                  <a:gd name="T4" fmla="*/ 11 w 11"/>
                  <a:gd name="T5" fmla="*/ 109 h 109"/>
                  <a:gd name="T6" fmla="*/ 0 w 11"/>
                  <a:gd name="T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09">
                    <a:moveTo>
                      <a:pt x="0" y="0"/>
                    </a:moveTo>
                    <a:lnTo>
                      <a:pt x="0" y="0"/>
                    </a:lnTo>
                    <a:lnTo>
                      <a:pt x="11" y="10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1">
                <a:extLst>
                  <a:ext uri="{FF2B5EF4-FFF2-40B4-BE49-F238E27FC236}">
                    <a16:creationId xmlns:a16="http://schemas.microsoft.com/office/drawing/2014/main" id="{EA4829BC-B2F9-421A-9A32-72FE68DD69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58" cy="573"/>
              </a:xfrm>
              <a:custGeom>
                <a:avLst/>
                <a:gdLst>
                  <a:gd name="T0" fmla="*/ 0 w 31"/>
                  <a:gd name="T1" fmla="*/ 0 h 305"/>
                  <a:gd name="T2" fmla="*/ 0 w 31"/>
                  <a:gd name="T3" fmla="*/ 0 h 305"/>
                  <a:gd name="T4" fmla="*/ 31 w 31"/>
                  <a:gd name="T5" fmla="*/ 305 h 305"/>
                  <a:gd name="T6" fmla="*/ 31 w 31"/>
                  <a:gd name="T7" fmla="*/ 305 h 305"/>
                  <a:gd name="T8" fmla="*/ 0 w 31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0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2">
                <a:extLst>
                  <a:ext uri="{FF2B5EF4-FFF2-40B4-BE49-F238E27FC236}">
                    <a16:creationId xmlns:a16="http://schemas.microsoft.com/office/drawing/2014/main" id="{03128A26-CC39-4B2B-91B9-990D009D06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02" y="778"/>
                <a:ext cx="130" cy="98"/>
              </a:xfrm>
              <a:custGeom>
                <a:avLst/>
                <a:gdLst>
                  <a:gd name="T0" fmla="*/ 0 w 69"/>
                  <a:gd name="T1" fmla="*/ 0 h 52"/>
                  <a:gd name="T2" fmla="*/ 69 w 69"/>
                  <a:gd name="T3" fmla="*/ 52 h 52"/>
                  <a:gd name="T4" fmla="*/ 69 w 69"/>
                  <a:gd name="T5" fmla="*/ 52 h 52"/>
                  <a:gd name="T6" fmla="*/ 0 w 69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52">
                    <a:moveTo>
                      <a:pt x="0" y="0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3">
                <a:extLst>
                  <a:ext uri="{FF2B5EF4-FFF2-40B4-BE49-F238E27FC236}">
                    <a16:creationId xmlns:a16="http://schemas.microsoft.com/office/drawing/2014/main" id="{48C23A21-3943-4BF3-B378-CCF14B46FB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6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4">
                <a:extLst>
                  <a:ext uri="{FF2B5EF4-FFF2-40B4-BE49-F238E27FC236}">
                    <a16:creationId xmlns:a16="http://schemas.microsoft.com/office/drawing/2014/main" id="{F67AC80C-6E9C-47D2-8CF3-CF20F0BB7E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4" y="894"/>
                <a:ext cx="105" cy="442"/>
              </a:xfrm>
              <a:custGeom>
                <a:avLst/>
                <a:gdLst>
                  <a:gd name="T0" fmla="*/ 56 w 56"/>
                  <a:gd name="T1" fmla="*/ 0 h 235"/>
                  <a:gd name="T2" fmla="*/ 0 w 56"/>
                  <a:gd name="T3" fmla="*/ 235 h 235"/>
                  <a:gd name="T4" fmla="*/ 0 w 56"/>
                  <a:gd name="T5" fmla="*/ 235 h 235"/>
                  <a:gd name="T6" fmla="*/ 56 w 56"/>
                  <a:gd name="T7" fmla="*/ 0 h 235"/>
                  <a:gd name="T8" fmla="*/ 56 w 56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5">
                <a:extLst>
                  <a:ext uri="{FF2B5EF4-FFF2-40B4-BE49-F238E27FC236}">
                    <a16:creationId xmlns:a16="http://schemas.microsoft.com/office/drawing/2014/main" id="{46A17CE7-B029-426F-ABAB-674AA233CB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390" cy="66"/>
              </a:xfrm>
              <a:custGeom>
                <a:avLst/>
                <a:gdLst>
                  <a:gd name="T0" fmla="*/ 0 w 207"/>
                  <a:gd name="T1" fmla="*/ 0 h 35"/>
                  <a:gd name="T2" fmla="*/ 0 w 207"/>
                  <a:gd name="T3" fmla="*/ 0 h 35"/>
                  <a:gd name="T4" fmla="*/ 207 w 207"/>
                  <a:gd name="T5" fmla="*/ 35 h 35"/>
                  <a:gd name="T6" fmla="*/ 0 w 207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07" y="35"/>
                      <a:pt x="207" y="35"/>
                      <a:pt x="207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6">
                <a:extLst>
                  <a:ext uri="{FF2B5EF4-FFF2-40B4-BE49-F238E27FC236}">
                    <a16:creationId xmlns:a16="http://schemas.microsoft.com/office/drawing/2014/main" id="{4FB5575E-9211-4CF7-825B-EBAAC36F6B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2" y="389"/>
                <a:ext cx="2" cy="97"/>
              </a:xfrm>
              <a:custGeom>
                <a:avLst/>
                <a:gdLst>
                  <a:gd name="T0" fmla="*/ 0 w 1"/>
                  <a:gd name="T1" fmla="*/ 0 h 52"/>
                  <a:gd name="T2" fmla="*/ 0 w 1"/>
                  <a:gd name="T3" fmla="*/ 52 h 52"/>
                  <a:gd name="T4" fmla="*/ 1 w 1"/>
                  <a:gd name="T5" fmla="*/ 52 h 52"/>
                  <a:gd name="T6" fmla="*/ 1 w 1"/>
                  <a:gd name="T7" fmla="*/ 52 h 52"/>
                  <a:gd name="T8" fmla="*/ 1 w 1"/>
                  <a:gd name="T9" fmla="*/ 0 h 52"/>
                  <a:gd name="T10" fmla="*/ 1 w 1"/>
                  <a:gd name="T11" fmla="*/ 0 h 52"/>
                  <a:gd name="T12" fmla="*/ 0 w 1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2">
                    <a:moveTo>
                      <a:pt x="0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" y="52"/>
                      <a:pt x="1" y="52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7">
                <a:extLst>
                  <a:ext uri="{FF2B5EF4-FFF2-40B4-BE49-F238E27FC236}">
                    <a16:creationId xmlns:a16="http://schemas.microsoft.com/office/drawing/2014/main" id="{5BC56A67-E725-41A7-836B-E033DC51DA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0"/>
              </a:xfrm>
              <a:custGeom>
                <a:avLst/>
                <a:gdLst>
                  <a:gd name="T0" fmla="*/ 337 w 337"/>
                  <a:gd name="T1" fmla="*/ 0 h 5"/>
                  <a:gd name="T2" fmla="*/ 0 w 337"/>
                  <a:gd name="T3" fmla="*/ 5 h 5"/>
                  <a:gd name="T4" fmla="*/ 0 w 337"/>
                  <a:gd name="T5" fmla="*/ 5 h 5"/>
                  <a:gd name="T6" fmla="*/ 337 w 337"/>
                  <a:gd name="T7" fmla="*/ 0 h 5"/>
                  <a:gd name="T8" fmla="*/ 337 w 33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8">
                <a:extLst>
                  <a:ext uri="{FF2B5EF4-FFF2-40B4-BE49-F238E27FC236}">
                    <a16:creationId xmlns:a16="http://schemas.microsoft.com/office/drawing/2014/main" id="{E87B1E26-753D-483C-AA02-1AD67371C7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488"/>
                <a:ext cx="635" cy="12"/>
              </a:xfrm>
              <a:custGeom>
                <a:avLst/>
                <a:gdLst>
                  <a:gd name="T0" fmla="*/ 337 w 337"/>
                  <a:gd name="T1" fmla="*/ 0 h 6"/>
                  <a:gd name="T2" fmla="*/ 0 w 337"/>
                  <a:gd name="T3" fmla="*/ 5 h 6"/>
                  <a:gd name="T4" fmla="*/ 0 w 337"/>
                  <a:gd name="T5" fmla="*/ 6 h 6"/>
                  <a:gd name="T6" fmla="*/ 0 w 337"/>
                  <a:gd name="T7" fmla="*/ 6 h 6"/>
                  <a:gd name="T8" fmla="*/ 0 w 337"/>
                  <a:gd name="T9" fmla="*/ 6 h 6"/>
                  <a:gd name="T10" fmla="*/ 0 w 337"/>
                  <a:gd name="T11" fmla="*/ 6 h 6"/>
                  <a:gd name="T12" fmla="*/ 0 w 337"/>
                  <a:gd name="T13" fmla="*/ 6 h 6"/>
                  <a:gd name="T14" fmla="*/ 0 w 337"/>
                  <a:gd name="T15" fmla="*/ 6 h 6"/>
                  <a:gd name="T16" fmla="*/ 0 w 337"/>
                  <a:gd name="T17" fmla="*/ 6 h 6"/>
                  <a:gd name="T18" fmla="*/ 0 w 337"/>
                  <a:gd name="T19" fmla="*/ 6 h 6"/>
                  <a:gd name="T20" fmla="*/ 0 w 337"/>
                  <a:gd name="T21" fmla="*/ 6 h 6"/>
                  <a:gd name="T22" fmla="*/ 0 w 337"/>
                  <a:gd name="T23" fmla="*/ 6 h 6"/>
                  <a:gd name="T24" fmla="*/ 0 w 337"/>
                  <a:gd name="T25" fmla="*/ 6 h 6"/>
                  <a:gd name="T26" fmla="*/ 0 w 337"/>
                  <a:gd name="T27" fmla="*/ 6 h 6"/>
                  <a:gd name="T28" fmla="*/ 0 w 337"/>
                  <a:gd name="T29" fmla="*/ 6 h 6"/>
                  <a:gd name="T30" fmla="*/ 0 w 337"/>
                  <a:gd name="T31" fmla="*/ 6 h 6"/>
                  <a:gd name="T32" fmla="*/ 0 w 337"/>
                  <a:gd name="T33" fmla="*/ 6 h 6"/>
                  <a:gd name="T34" fmla="*/ 0 w 337"/>
                  <a:gd name="T35" fmla="*/ 6 h 6"/>
                  <a:gd name="T36" fmla="*/ 0 w 337"/>
                  <a:gd name="T37" fmla="*/ 6 h 6"/>
                  <a:gd name="T38" fmla="*/ 0 w 337"/>
                  <a:gd name="T39" fmla="*/ 6 h 6"/>
                  <a:gd name="T40" fmla="*/ 0 w 337"/>
                  <a:gd name="T41" fmla="*/ 6 h 6"/>
                  <a:gd name="T42" fmla="*/ 0 w 337"/>
                  <a:gd name="T43" fmla="*/ 6 h 6"/>
                  <a:gd name="T44" fmla="*/ 337 w 337"/>
                  <a:gd name="T45" fmla="*/ 1 h 6"/>
                  <a:gd name="T46" fmla="*/ 337 w 337"/>
                  <a:gd name="T47" fmla="*/ 0 h 6"/>
                  <a:gd name="T48" fmla="*/ 337 w 337"/>
                  <a:gd name="T49" fmla="*/ 0 h 6"/>
                  <a:gd name="T50" fmla="*/ 337 w 337"/>
                  <a:gd name="T51" fmla="*/ 0 h 6"/>
                  <a:gd name="T52" fmla="*/ 337 w 337"/>
                  <a:gd name="T53" fmla="*/ 0 h 6"/>
                  <a:gd name="T54" fmla="*/ 337 w 337"/>
                  <a:gd name="T55" fmla="*/ 0 h 6"/>
                  <a:gd name="T56" fmla="*/ 337 w 337"/>
                  <a:gd name="T57" fmla="*/ 0 h 6"/>
                  <a:gd name="T58" fmla="*/ 337 w 337"/>
                  <a:gd name="T59" fmla="*/ 0 h 6"/>
                  <a:gd name="T60" fmla="*/ 337 w 337"/>
                  <a:gd name="T61" fmla="*/ 0 h 6"/>
                  <a:gd name="T62" fmla="*/ 337 w 337"/>
                  <a:gd name="T63" fmla="*/ 0 h 6"/>
                  <a:gd name="T64" fmla="*/ 337 w 337"/>
                  <a:gd name="T65" fmla="*/ 0 h 6"/>
                  <a:gd name="T66" fmla="*/ 337 w 337"/>
                  <a:gd name="T67" fmla="*/ 0 h 6"/>
                  <a:gd name="T68" fmla="*/ 337 w 337"/>
                  <a:gd name="T69" fmla="*/ 0 h 6"/>
                  <a:gd name="T70" fmla="*/ 337 w 337"/>
                  <a:gd name="T71" fmla="*/ 0 h 6"/>
                  <a:gd name="T72" fmla="*/ 337 w 337"/>
                  <a:gd name="T73" fmla="*/ 0 h 6"/>
                  <a:gd name="T74" fmla="*/ 337 w 337"/>
                  <a:gd name="T75" fmla="*/ 0 h 6"/>
                  <a:gd name="T76" fmla="*/ 337 w 337"/>
                  <a:gd name="T77" fmla="*/ 0 h 6"/>
                  <a:gd name="T78" fmla="*/ 337 w 337"/>
                  <a:gd name="T79" fmla="*/ 0 h 6"/>
                  <a:gd name="T80" fmla="*/ 337 w 337"/>
                  <a:gd name="T81" fmla="*/ 0 h 6"/>
                  <a:gd name="T82" fmla="*/ 337 w 337"/>
                  <a:gd name="T83" fmla="*/ 0 h 6"/>
                  <a:gd name="T84" fmla="*/ 337 w 337"/>
                  <a:gd name="T85" fmla="*/ 0 h 6"/>
                  <a:gd name="T86" fmla="*/ 337 w 337"/>
                  <a:gd name="T87" fmla="*/ 0 h 6"/>
                  <a:gd name="T88" fmla="*/ 337 w 337"/>
                  <a:gd name="T89" fmla="*/ 0 h 6"/>
                  <a:gd name="T90" fmla="*/ 337 w 337"/>
                  <a:gd name="T91" fmla="*/ 0 h 6"/>
                  <a:gd name="T92" fmla="*/ 337 w 337"/>
                  <a:gd name="T93" fmla="*/ 0 h 6"/>
                  <a:gd name="T94" fmla="*/ 337 w 337"/>
                  <a:gd name="T95" fmla="*/ 0 h 6"/>
                  <a:gd name="T96" fmla="*/ 337 w 337"/>
                  <a:gd name="T97" fmla="*/ 0 h 6"/>
                  <a:gd name="T98" fmla="*/ 337 w 337"/>
                  <a:gd name="T99" fmla="*/ 0 h 6"/>
                  <a:gd name="T100" fmla="*/ 337 w 337"/>
                  <a:gd name="T101" fmla="*/ 0 h 6"/>
                  <a:gd name="T102" fmla="*/ 337 w 337"/>
                  <a:gd name="T103" fmla="*/ 0 h 6"/>
                  <a:gd name="T104" fmla="*/ 337 w 337"/>
                  <a:gd name="T105" fmla="*/ 0 h 6"/>
                  <a:gd name="T106" fmla="*/ 337 w 337"/>
                  <a:gd name="T107" fmla="*/ 0 h 6"/>
                  <a:gd name="T108" fmla="*/ 337 w 337"/>
                  <a:gd name="T10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7" h="6">
                    <a:moveTo>
                      <a:pt x="337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37" y="1"/>
                      <a:pt x="337" y="1"/>
                      <a:pt x="337" y="1"/>
                    </a:cubicBezTo>
                    <a:cubicBezTo>
                      <a:pt x="337" y="1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37" y="0"/>
                      <a:pt x="337" y="0"/>
                      <a:pt x="3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9">
                <a:extLst>
                  <a:ext uri="{FF2B5EF4-FFF2-40B4-BE49-F238E27FC236}">
                    <a16:creationId xmlns:a16="http://schemas.microsoft.com/office/drawing/2014/main" id="{3BBB9D26-BFF4-491A-AFA7-AC6C7047AD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0"/>
              </a:xfrm>
              <a:custGeom>
                <a:avLst/>
                <a:gdLst>
                  <a:gd name="T0" fmla="*/ 70 w 70"/>
                  <a:gd name="T1" fmla="*/ 0 h 128"/>
                  <a:gd name="T2" fmla="*/ 0 w 70"/>
                  <a:gd name="T3" fmla="*/ 128 h 128"/>
                  <a:gd name="T4" fmla="*/ 0 w 70"/>
                  <a:gd name="T5" fmla="*/ 128 h 128"/>
                  <a:gd name="T6" fmla="*/ 70 w 70"/>
                  <a:gd name="T7" fmla="*/ 0 h 128"/>
                  <a:gd name="T8" fmla="*/ 70 w 70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8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0">
                <a:extLst>
                  <a:ext uri="{FF2B5EF4-FFF2-40B4-BE49-F238E27FC236}">
                    <a16:creationId xmlns:a16="http://schemas.microsoft.com/office/drawing/2014/main" id="{DA40FC1C-5A38-4957-8A3E-16FB4B8E7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1">
                <a:extLst>
                  <a:ext uri="{FF2B5EF4-FFF2-40B4-BE49-F238E27FC236}">
                    <a16:creationId xmlns:a16="http://schemas.microsoft.com/office/drawing/2014/main" id="{7105407B-A3FC-4EA6-B671-340BA6559B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" y="500"/>
                <a:ext cx="23" cy="45"/>
              </a:xfrm>
              <a:custGeom>
                <a:avLst/>
                <a:gdLst>
                  <a:gd name="T0" fmla="*/ 23 w 23"/>
                  <a:gd name="T1" fmla="*/ 0 h 45"/>
                  <a:gd name="T2" fmla="*/ 0 w 23"/>
                  <a:gd name="T3" fmla="*/ 45 h 45"/>
                  <a:gd name="T4" fmla="*/ 23 w 23"/>
                  <a:gd name="T5" fmla="*/ 0 h 45"/>
                  <a:gd name="T6" fmla="*/ 23 w 2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45">
                    <a:moveTo>
                      <a:pt x="23" y="0"/>
                    </a:moveTo>
                    <a:lnTo>
                      <a:pt x="0" y="45"/>
                    </a:lnTo>
                    <a:lnTo>
                      <a:pt x="23" y="0"/>
                    </a:lnTo>
                    <a:lnTo>
                      <a:pt x="2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2">
                <a:extLst>
                  <a:ext uri="{FF2B5EF4-FFF2-40B4-BE49-F238E27FC236}">
                    <a16:creationId xmlns:a16="http://schemas.microsoft.com/office/drawing/2014/main" id="{038FEF32-801B-495E-904C-83EF89EFA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503"/>
                <a:ext cx="494" cy="243"/>
              </a:xfrm>
              <a:custGeom>
                <a:avLst/>
                <a:gdLst>
                  <a:gd name="T0" fmla="*/ 0 w 262"/>
                  <a:gd name="T1" fmla="*/ 0 h 129"/>
                  <a:gd name="T2" fmla="*/ 0 w 262"/>
                  <a:gd name="T3" fmla="*/ 0 h 129"/>
                  <a:gd name="T4" fmla="*/ 262 w 262"/>
                  <a:gd name="T5" fmla="*/ 129 h 129"/>
                  <a:gd name="T6" fmla="*/ 262 w 262"/>
                  <a:gd name="T7" fmla="*/ 129 h 129"/>
                  <a:gd name="T8" fmla="*/ 0 w 262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2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262" y="129"/>
                      <a:pt x="262" y="129"/>
                      <a:pt x="262" y="12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3">
                <a:extLst>
                  <a:ext uri="{FF2B5EF4-FFF2-40B4-BE49-F238E27FC236}">
                    <a16:creationId xmlns:a16="http://schemas.microsoft.com/office/drawing/2014/main" id="{E9DDB86D-362E-4B81-B1B0-8A3BCFEE28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4">
                <a:extLst>
                  <a:ext uri="{FF2B5EF4-FFF2-40B4-BE49-F238E27FC236}">
                    <a16:creationId xmlns:a16="http://schemas.microsoft.com/office/drawing/2014/main" id="{20FB422F-FEC7-4C31-988A-F68D1E3A6E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5"/>
                <a:ext cx="495" cy="241"/>
              </a:xfrm>
              <a:custGeom>
                <a:avLst/>
                <a:gdLst>
                  <a:gd name="T0" fmla="*/ 0 w 495"/>
                  <a:gd name="T1" fmla="*/ 0 h 241"/>
                  <a:gd name="T2" fmla="*/ 0 w 495"/>
                  <a:gd name="T3" fmla="*/ 0 h 241"/>
                  <a:gd name="T4" fmla="*/ 495 w 495"/>
                  <a:gd name="T5" fmla="*/ 241 h 241"/>
                  <a:gd name="T6" fmla="*/ 495 w 495"/>
                  <a:gd name="T7" fmla="*/ 241 h 241"/>
                  <a:gd name="T8" fmla="*/ 0 w 49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41">
                    <a:moveTo>
                      <a:pt x="0" y="0"/>
                    </a:moveTo>
                    <a:lnTo>
                      <a:pt x="0" y="0"/>
                    </a:lnTo>
                    <a:lnTo>
                      <a:pt x="495" y="241"/>
                    </a:lnTo>
                    <a:lnTo>
                      <a:pt x="495" y="24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5">
                <a:extLst>
                  <a:ext uri="{FF2B5EF4-FFF2-40B4-BE49-F238E27FC236}">
                    <a16:creationId xmlns:a16="http://schemas.microsoft.com/office/drawing/2014/main" id="{BE8AABBA-F073-49FA-B8A6-736BB6FCDA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6">
                <a:extLst>
                  <a:ext uri="{FF2B5EF4-FFF2-40B4-BE49-F238E27FC236}">
                    <a16:creationId xmlns:a16="http://schemas.microsoft.com/office/drawing/2014/main" id="{134D9C48-DB30-4333-AF10-712AB5E761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53" y="1338"/>
                <a:ext cx="66" cy="8"/>
              </a:xfrm>
              <a:custGeom>
                <a:avLst/>
                <a:gdLst>
                  <a:gd name="T0" fmla="*/ 0 w 66"/>
                  <a:gd name="T1" fmla="*/ 0 h 8"/>
                  <a:gd name="T2" fmla="*/ 66 w 66"/>
                  <a:gd name="T3" fmla="*/ 8 h 8"/>
                  <a:gd name="T4" fmla="*/ 66 w 66"/>
                  <a:gd name="T5" fmla="*/ 8 h 8"/>
                  <a:gd name="T6" fmla="*/ 0 w 66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8">
                    <a:moveTo>
                      <a:pt x="0" y="0"/>
                    </a:moveTo>
                    <a:lnTo>
                      <a:pt x="66" y="8"/>
                    </a:lnTo>
                    <a:lnTo>
                      <a:pt x="66" y="8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7">
                <a:extLst>
                  <a:ext uri="{FF2B5EF4-FFF2-40B4-BE49-F238E27FC236}">
                    <a16:creationId xmlns:a16="http://schemas.microsoft.com/office/drawing/2014/main" id="{4C16BEF3-6B3F-41C9-83EF-99C4261A69E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1 h 35"/>
                  <a:gd name="T2" fmla="*/ 0 w 20"/>
                  <a:gd name="T3" fmla="*/ 35 h 35"/>
                  <a:gd name="T4" fmla="*/ 1 w 20"/>
                  <a:gd name="T5" fmla="*/ 35 h 35"/>
                  <a:gd name="T6" fmla="*/ 20 w 20"/>
                  <a:gd name="T7" fmla="*/ 1 h 35"/>
                  <a:gd name="T8" fmla="*/ 20 w 20"/>
                  <a:gd name="T9" fmla="*/ 1 h 35"/>
                  <a:gd name="T10" fmla="*/ 20 w 20"/>
                  <a:gd name="T11" fmla="*/ 0 h 35"/>
                  <a:gd name="T12" fmla="*/ 0 w 20"/>
                  <a:gd name="T13" fmla="*/ 35 h 35"/>
                  <a:gd name="T14" fmla="*/ 20 w 20"/>
                  <a:gd name="T15" fmla="*/ 0 h 35"/>
                  <a:gd name="T16" fmla="*/ 20 w 20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5">
                    <a:moveTo>
                      <a:pt x="20" y="1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8">
                <a:extLst>
                  <a:ext uri="{FF2B5EF4-FFF2-40B4-BE49-F238E27FC236}">
                    <a16:creationId xmlns:a16="http://schemas.microsoft.com/office/drawing/2014/main" id="{8550675D-0725-4C3E-B633-EC34E6A0D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">
                <a:extLst>
                  <a:ext uri="{FF2B5EF4-FFF2-40B4-BE49-F238E27FC236}">
                    <a16:creationId xmlns:a16="http://schemas.microsoft.com/office/drawing/2014/main" id="{31A7A459-5114-4922-A3F4-F4E82FEA56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0">
                <a:extLst>
                  <a:ext uri="{FF2B5EF4-FFF2-40B4-BE49-F238E27FC236}">
                    <a16:creationId xmlns:a16="http://schemas.microsoft.com/office/drawing/2014/main" id="{DF7263F2-1B1C-4891-883E-92AE49B414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94" y="622"/>
                <a:ext cx="32" cy="99"/>
              </a:xfrm>
              <a:custGeom>
                <a:avLst/>
                <a:gdLst>
                  <a:gd name="T0" fmla="*/ 32 w 32"/>
                  <a:gd name="T1" fmla="*/ 0 h 99"/>
                  <a:gd name="T2" fmla="*/ 0 w 32"/>
                  <a:gd name="T3" fmla="*/ 99 h 99"/>
                  <a:gd name="T4" fmla="*/ 32 w 32"/>
                  <a:gd name="T5" fmla="*/ 0 h 99"/>
                  <a:gd name="T6" fmla="*/ 32 w 32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9">
                    <a:moveTo>
                      <a:pt x="32" y="0"/>
                    </a:moveTo>
                    <a:lnTo>
                      <a:pt x="0" y="99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41">
                <a:extLst>
                  <a:ext uri="{FF2B5EF4-FFF2-40B4-BE49-F238E27FC236}">
                    <a16:creationId xmlns:a16="http://schemas.microsoft.com/office/drawing/2014/main" id="{5801321A-0304-4B64-98A4-FF0CBCFE9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0 w 39"/>
                  <a:gd name="T3" fmla="*/ 20 h 20"/>
                  <a:gd name="T4" fmla="*/ 0 w 39"/>
                  <a:gd name="T5" fmla="*/ 20 h 20"/>
                  <a:gd name="T6" fmla="*/ 39 w 39"/>
                  <a:gd name="T7" fmla="*/ 0 h 20"/>
                  <a:gd name="T8" fmla="*/ 39 w 3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2">
                <a:extLst>
                  <a:ext uri="{FF2B5EF4-FFF2-40B4-BE49-F238E27FC236}">
                    <a16:creationId xmlns:a16="http://schemas.microsoft.com/office/drawing/2014/main" id="{3AF9C380-7B51-4044-9976-68C101DE8E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3">
                <a:extLst>
                  <a:ext uri="{FF2B5EF4-FFF2-40B4-BE49-F238E27FC236}">
                    <a16:creationId xmlns:a16="http://schemas.microsoft.com/office/drawing/2014/main" id="{6FE71F9A-0DAF-4678-B113-834438F663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2"/>
                <a:ext cx="73" cy="35"/>
              </a:xfrm>
              <a:custGeom>
                <a:avLst/>
                <a:gdLst>
                  <a:gd name="T0" fmla="*/ 73 w 73"/>
                  <a:gd name="T1" fmla="*/ 0 h 35"/>
                  <a:gd name="T2" fmla="*/ 0 w 73"/>
                  <a:gd name="T3" fmla="*/ 35 h 35"/>
                  <a:gd name="T4" fmla="*/ 0 w 73"/>
                  <a:gd name="T5" fmla="*/ 35 h 35"/>
                  <a:gd name="T6" fmla="*/ 73 w 7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5">
                    <a:moveTo>
                      <a:pt x="73" y="0"/>
                    </a:moveTo>
                    <a:lnTo>
                      <a:pt x="0" y="35"/>
                    </a:lnTo>
                    <a:lnTo>
                      <a:pt x="0" y="35"/>
                    </a:lnTo>
                    <a:lnTo>
                      <a:pt x="7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4">
                <a:extLst>
                  <a:ext uri="{FF2B5EF4-FFF2-40B4-BE49-F238E27FC236}">
                    <a16:creationId xmlns:a16="http://schemas.microsoft.com/office/drawing/2014/main" id="{12437BB2-EBF1-44B9-AC34-8EE7524DE0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840"/>
                <a:ext cx="73" cy="37"/>
              </a:xfrm>
              <a:custGeom>
                <a:avLst/>
                <a:gdLst>
                  <a:gd name="T0" fmla="*/ 39 w 39"/>
                  <a:gd name="T1" fmla="*/ 0 h 20"/>
                  <a:gd name="T2" fmla="*/ 39 w 39"/>
                  <a:gd name="T3" fmla="*/ 0 h 20"/>
                  <a:gd name="T4" fmla="*/ 0 w 39"/>
                  <a:gd name="T5" fmla="*/ 20 h 20"/>
                  <a:gd name="T6" fmla="*/ 0 w 39"/>
                  <a:gd name="T7" fmla="*/ 20 h 20"/>
                  <a:gd name="T8" fmla="*/ 39 w 39"/>
                  <a:gd name="T9" fmla="*/ 1 h 20"/>
                  <a:gd name="T10" fmla="*/ 39 w 3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20"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5">
                <a:extLst>
                  <a:ext uri="{FF2B5EF4-FFF2-40B4-BE49-F238E27FC236}">
                    <a16:creationId xmlns:a16="http://schemas.microsoft.com/office/drawing/2014/main" id="{AD688208-16DE-4D8C-8D52-EBE05680D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6">
                <a:extLst>
                  <a:ext uri="{FF2B5EF4-FFF2-40B4-BE49-F238E27FC236}">
                    <a16:creationId xmlns:a16="http://schemas.microsoft.com/office/drawing/2014/main" id="{1846934B-879A-477F-BD5D-37040096D4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91"/>
                <a:ext cx="75" cy="56"/>
              </a:xfrm>
              <a:custGeom>
                <a:avLst/>
                <a:gdLst>
                  <a:gd name="T0" fmla="*/ 0 w 75"/>
                  <a:gd name="T1" fmla="*/ 0 h 56"/>
                  <a:gd name="T2" fmla="*/ 0 w 75"/>
                  <a:gd name="T3" fmla="*/ 0 h 56"/>
                  <a:gd name="T4" fmla="*/ 75 w 75"/>
                  <a:gd name="T5" fmla="*/ 56 h 56"/>
                  <a:gd name="T6" fmla="*/ 0 w 75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56">
                    <a:moveTo>
                      <a:pt x="0" y="0"/>
                    </a:moveTo>
                    <a:lnTo>
                      <a:pt x="0" y="0"/>
                    </a:lnTo>
                    <a:lnTo>
                      <a:pt x="75" y="5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7">
                <a:extLst>
                  <a:ext uri="{FF2B5EF4-FFF2-40B4-BE49-F238E27FC236}">
                    <a16:creationId xmlns:a16="http://schemas.microsoft.com/office/drawing/2014/main" id="{4A1C888C-A6FB-475D-84C9-0968A52602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8">
                <a:extLst>
                  <a:ext uri="{FF2B5EF4-FFF2-40B4-BE49-F238E27FC236}">
                    <a16:creationId xmlns:a16="http://schemas.microsoft.com/office/drawing/2014/main" id="{960002B4-940B-40F3-AC11-20AB7F91F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1308"/>
                <a:ext cx="13" cy="115"/>
              </a:xfrm>
              <a:custGeom>
                <a:avLst/>
                <a:gdLst>
                  <a:gd name="T0" fmla="*/ 0 w 13"/>
                  <a:gd name="T1" fmla="*/ 0 h 115"/>
                  <a:gd name="T2" fmla="*/ 0 w 13"/>
                  <a:gd name="T3" fmla="*/ 0 h 115"/>
                  <a:gd name="T4" fmla="*/ 13 w 13"/>
                  <a:gd name="T5" fmla="*/ 115 h 115"/>
                  <a:gd name="T6" fmla="*/ 0 w 13"/>
                  <a:gd name="T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15">
                    <a:moveTo>
                      <a:pt x="0" y="0"/>
                    </a:moveTo>
                    <a:lnTo>
                      <a:pt x="0" y="0"/>
                    </a:lnTo>
                    <a:lnTo>
                      <a:pt x="13" y="11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9">
                <a:extLst>
                  <a:ext uri="{FF2B5EF4-FFF2-40B4-BE49-F238E27FC236}">
                    <a16:creationId xmlns:a16="http://schemas.microsoft.com/office/drawing/2014/main" id="{B95B1C3B-9D91-4C48-9658-6EF84F8016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close/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50">
                <a:extLst>
                  <a:ext uri="{FF2B5EF4-FFF2-40B4-BE49-F238E27FC236}">
                    <a16:creationId xmlns:a16="http://schemas.microsoft.com/office/drawing/2014/main" id="{0E2E1A8E-610F-44BF-9353-B4F1CB13EF5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00" y="1342"/>
                <a:ext cx="147" cy="81"/>
              </a:xfrm>
              <a:custGeom>
                <a:avLst/>
                <a:gdLst>
                  <a:gd name="T0" fmla="*/ 0 w 147"/>
                  <a:gd name="T1" fmla="*/ 2 h 81"/>
                  <a:gd name="T2" fmla="*/ 143 w 147"/>
                  <a:gd name="T3" fmla="*/ 81 h 81"/>
                  <a:gd name="T4" fmla="*/ 143 w 147"/>
                  <a:gd name="T5" fmla="*/ 81 h 81"/>
                  <a:gd name="T6" fmla="*/ 0 w 147"/>
                  <a:gd name="T7" fmla="*/ 2 h 81"/>
                  <a:gd name="T8" fmla="*/ 0 w 147"/>
                  <a:gd name="T9" fmla="*/ 0 h 81"/>
                  <a:gd name="T10" fmla="*/ 147 w 147"/>
                  <a:gd name="T11" fmla="*/ 81 h 81"/>
                  <a:gd name="T12" fmla="*/ 147 w 147"/>
                  <a:gd name="T13" fmla="*/ 81 h 81"/>
                  <a:gd name="T14" fmla="*/ 0 w 147"/>
                  <a:gd name="T1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81">
                    <a:moveTo>
                      <a:pt x="0" y="2"/>
                    </a:moveTo>
                    <a:lnTo>
                      <a:pt x="143" y="81"/>
                    </a:lnTo>
                    <a:lnTo>
                      <a:pt x="143" y="81"/>
                    </a:lnTo>
                    <a:lnTo>
                      <a:pt x="0" y="2"/>
                    </a:lnTo>
                    <a:moveTo>
                      <a:pt x="0" y="0"/>
                    </a:moveTo>
                    <a:lnTo>
                      <a:pt x="147" y="81"/>
                    </a:lnTo>
                    <a:lnTo>
                      <a:pt x="147" y="8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51">
                <a:extLst>
                  <a:ext uri="{FF2B5EF4-FFF2-40B4-BE49-F238E27FC236}">
                    <a16:creationId xmlns:a16="http://schemas.microsoft.com/office/drawing/2014/main" id="{04051376-3B0C-483B-85A5-E5E71546EF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81" cy="11"/>
              </a:xfrm>
              <a:custGeom>
                <a:avLst/>
                <a:gdLst>
                  <a:gd name="T0" fmla="*/ 0 w 43"/>
                  <a:gd name="T1" fmla="*/ 0 h 6"/>
                  <a:gd name="T2" fmla="*/ 0 w 43"/>
                  <a:gd name="T3" fmla="*/ 0 h 6"/>
                  <a:gd name="T4" fmla="*/ 43 w 43"/>
                  <a:gd name="T5" fmla="*/ 6 h 6"/>
                  <a:gd name="T6" fmla="*/ 0 w 43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52">
                <a:extLst>
                  <a:ext uri="{FF2B5EF4-FFF2-40B4-BE49-F238E27FC236}">
                    <a16:creationId xmlns:a16="http://schemas.microsoft.com/office/drawing/2014/main" id="{AAD2ABE8-8B5C-479C-9081-98C876AAEC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9" y="1302"/>
                <a:ext cx="218" cy="121"/>
              </a:xfrm>
              <a:custGeom>
                <a:avLst/>
                <a:gdLst>
                  <a:gd name="T0" fmla="*/ 0 w 116"/>
                  <a:gd name="T1" fmla="*/ 0 h 64"/>
                  <a:gd name="T2" fmla="*/ 0 w 116"/>
                  <a:gd name="T3" fmla="*/ 0 h 64"/>
                  <a:gd name="T4" fmla="*/ 38 w 116"/>
                  <a:gd name="T5" fmla="*/ 22 h 64"/>
                  <a:gd name="T6" fmla="*/ 114 w 116"/>
                  <a:gd name="T7" fmla="*/ 64 h 64"/>
                  <a:gd name="T8" fmla="*/ 116 w 116"/>
                  <a:gd name="T9" fmla="*/ 64 h 64"/>
                  <a:gd name="T10" fmla="*/ 38 w 116"/>
                  <a:gd name="T11" fmla="*/ 21 h 64"/>
                  <a:gd name="T12" fmla="*/ 0 w 116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6" h="6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114" y="64"/>
                      <a:pt x="114" y="64"/>
                      <a:pt x="114" y="64"/>
                    </a:cubicBezTo>
                    <a:cubicBezTo>
                      <a:pt x="116" y="64"/>
                      <a:pt x="116" y="64"/>
                      <a:pt x="116" y="64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53">
                <a:extLst>
                  <a:ext uri="{FF2B5EF4-FFF2-40B4-BE49-F238E27FC236}">
                    <a16:creationId xmlns:a16="http://schemas.microsoft.com/office/drawing/2014/main" id="{B22E882A-CBB6-4445-9C82-3D7963E76D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64" y="1316"/>
                <a:ext cx="85" cy="11"/>
              </a:xfrm>
              <a:custGeom>
                <a:avLst/>
                <a:gdLst>
                  <a:gd name="T0" fmla="*/ 0 w 45"/>
                  <a:gd name="T1" fmla="*/ 0 h 6"/>
                  <a:gd name="T2" fmla="*/ 45 w 45"/>
                  <a:gd name="T3" fmla="*/ 6 h 6"/>
                  <a:gd name="T4" fmla="*/ 45 w 45"/>
                  <a:gd name="T5" fmla="*/ 6 h 6"/>
                  <a:gd name="T6" fmla="*/ 0 w 45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54">
                <a:extLst>
                  <a:ext uri="{FF2B5EF4-FFF2-40B4-BE49-F238E27FC236}">
                    <a16:creationId xmlns:a16="http://schemas.microsoft.com/office/drawing/2014/main" id="{4E73F678-8321-4078-B76F-60F86E76E6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55">
                <a:extLst>
                  <a:ext uri="{FF2B5EF4-FFF2-40B4-BE49-F238E27FC236}">
                    <a16:creationId xmlns:a16="http://schemas.microsoft.com/office/drawing/2014/main" id="{E6F5744D-B3AA-46FE-A21C-BF98BE585F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10" cy="36"/>
              </a:xfrm>
              <a:custGeom>
                <a:avLst/>
                <a:gdLst>
                  <a:gd name="T0" fmla="*/ 0 w 10"/>
                  <a:gd name="T1" fmla="*/ 0 h 36"/>
                  <a:gd name="T2" fmla="*/ 0 w 10"/>
                  <a:gd name="T3" fmla="*/ 0 h 36"/>
                  <a:gd name="T4" fmla="*/ 10 w 10"/>
                  <a:gd name="T5" fmla="*/ 36 h 36"/>
                  <a:gd name="T6" fmla="*/ 0 w 10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36">
                    <a:moveTo>
                      <a:pt x="0" y="0"/>
                    </a:moveTo>
                    <a:lnTo>
                      <a:pt x="0" y="0"/>
                    </a:lnTo>
                    <a:lnTo>
                      <a:pt x="10" y="3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56">
                <a:extLst>
                  <a:ext uri="{FF2B5EF4-FFF2-40B4-BE49-F238E27FC236}">
                    <a16:creationId xmlns:a16="http://schemas.microsoft.com/office/drawing/2014/main" id="{D6319A12-C719-4222-B46D-F5C6935389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57">
                <a:extLst>
                  <a:ext uri="{FF2B5EF4-FFF2-40B4-BE49-F238E27FC236}">
                    <a16:creationId xmlns:a16="http://schemas.microsoft.com/office/drawing/2014/main" id="{0C7F0E22-5156-43FC-AB7E-2B582CA7A9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1" cy="85"/>
              </a:xfrm>
              <a:custGeom>
                <a:avLst/>
                <a:gdLst>
                  <a:gd name="T0" fmla="*/ 0 w 21"/>
                  <a:gd name="T1" fmla="*/ 0 h 85"/>
                  <a:gd name="T2" fmla="*/ 0 w 21"/>
                  <a:gd name="T3" fmla="*/ 0 h 85"/>
                  <a:gd name="T4" fmla="*/ 21 w 21"/>
                  <a:gd name="T5" fmla="*/ 85 h 85"/>
                  <a:gd name="T6" fmla="*/ 21 w 21"/>
                  <a:gd name="T7" fmla="*/ 85 h 85"/>
                  <a:gd name="T8" fmla="*/ 0 w 21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5">
                    <a:moveTo>
                      <a:pt x="0" y="0"/>
                    </a:moveTo>
                    <a:lnTo>
                      <a:pt x="0" y="0"/>
                    </a:lnTo>
                    <a:lnTo>
                      <a:pt x="21" y="85"/>
                    </a:lnTo>
                    <a:lnTo>
                      <a:pt x="21" y="8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58">
                <a:extLst>
                  <a:ext uri="{FF2B5EF4-FFF2-40B4-BE49-F238E27FC236}">
                    <a16:creationId xmlns:a16="http://schemas.microsoft.com/office/drawing/2014/main" id="{30689E36-2A6F-4757-9E0A-6DE5E30B2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75" y="767"/>
                <a:ext cx="314" cy="210"/>
              </a:xfrm>
              <a:custGeom>
                <a:avLst/>
                <a:gdLst>
                  <a:gd name="T0" fmla="*/ 0 w 167"/>
                  <a:gd name="T1" fmla="*/ 0 h 112"/>
                  <a:gd name="T2" fmla="*/ 0 w 167"/>
                  <a:gd name="T3" fmla="*/ 1 h 112"/>
                  <a:gd name="T4" fmla="*/ 166 w 167"/>
                  <a:gd name="T5" fmla="*/ 112 h 112"/>
                  <a:gd name="T6" fmla="*/ 167 w 167"/>
                  <a:gd name="T7" fmla="*/ 112 h 112"/>
                  <a:gd name="T8" fmla="*/ 0 w 167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11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66" y="112"/>
                      <a:pt x="166" y="112"/>
                      <a:pt x="166" y="112"/>
                    </a:cubicBezTo>
                    <a:cubicBezTo>
                      <a:pt x="167" y="112"/>
                      <a:pt x="167" y="112"/>
                      <a:pt x="167" y="1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59">
                <a:extLst>
                  <a:ext uri="{FF2B5EF4-FFF2-40B4-BE49-F238E27FC236}">
                    <a16:creationId xmlns:a16="http://schemas.microsoft.com/office/drawing/2014/main" id="{41E1B89F-804A-4E37-8F10-2215027020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9" y="772"/>
                <a:ext cx="23" cy="89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0 h 47"/>
                  <a:gd name="T4" fmla="*/ 12 w 12"/>
                  <a:gd name="T5" fmla="*/ 47 h 47"/>
                  <a:gd name="T6" fmla="*/ 12 w 12"/>
                  <a:gd name="T7" fmla="*/ 47 h 47"/>
                  <a:gd name="T8" fmla="*/ 0 w 1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0">
                <a:extLst>
                  <a:ext uri="{FF2B5EF4-FFF2-40B4-BE49-F238E27FC236}">
                    <a16:creationId xmlns:a16="http://schemas.microsoft.com/office/drawing/2014/main" id="{A27C6BB5-9CD8-406D-8AB7-8280EA60AF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1">
                <a:extLst>
                  <a:ext uri="{FF2B5EF4-FFF2-40B4-BE49-F238E27FC236}">
                    <a16:creationId xmlns:a16="http://schemas.microsoft.com/office/drawing/2014/main" id="{60982C38-C713-43F6-AF60-1C80A7E328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126" cy="47"/>
              </a:xfrm>
              <a:custGeom>
                <a:avLst/>
                <a:gdLst>
                  <a:gd name="T0" fmla="*/ 0 w 126"/>
                  <a:gd name="T1" fmla="*/ 0 h 47"/>
                  <a:gd name="T2" fmla="*/ 0 w 126"/>
                  <a:gd name="T3" fmla="*/ 0 h 47"/>
                  <a:gd name="T4" fmla="*/ 126 w 126"/>
                  <a:gd name="T5" fmla="*/ 47 h 47"/>
                  <a:gd name="T6" fmla="*/ 0 w 126"/>
                  <a:gd name="T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" h="47">
                    <a:moveTo>
                      <a:pt x="0" y="0"/>
                    </a:moveTo>
                    <a:lnTo>
                      <a:pt x="0" y="0"/>
                    </a:lnTo>
                    <a:lnTo>
                      <a:pt x="126" y="4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2">
                <a:extLst>
                  <a:ext uri="{FF2B5EF4-FFF2-40B4-BE49-F238E27FC236}">
                    <a16:creationId xmlns:a16="http://schemas.microsoft.com/office/drawing/2014/main" id="{B2FDC9B1-892C-415C-A333-AFD0458DFA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3">
                <a:extLst>
                  <a:ext uri="{FF2B5EF4-FFF2-40B4-BE49-F238E27FC236}">
                    <a16:creationId xmlns:a16="http://schemas.microsoft.com/office/drawing/2014/main" id="{FC5AC8E2-64D8-4DDC-AD97-38A36A72AA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145 w 145"/>
                  <a:gd name="T1" fmla="*/ 0 h 412"/>
                  <a:gd name="T2" fmla="*/ 0 w 145"/>
                  <a:gd name="T3" fmla="*/ 412 h 412"/>
                  <a:gd name="T4" fmla="*/ 0 w 145"/>
                  <a:gd name="T5" fmla="*/ 412 h 412"/>
                  <a:gd name="T6" fmla="*/ 145 w 145"/>
                  <a:gd name="T7" fmla="*/ 0 h 412"/>
                  <a:gd name="T8" fmla="*/ 145 w 145"/>
                  <a:gd name="T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12">
                    <a:moveTo>
                      <a:pt x="145" y="0"/>
                    </a:moveTo>
                    <a:lnTo>
                      <a:pt x="0" y="412"/>
                    </a:lnTo>
                    <a:lnTo>
                      <a:pt x="0" y="412"/>
                    </a:lnTo>
                    <a:lnTo>
                      <a:pt x="145" y="0"/>
                    </a:lnTo>
                    <a:lnTo>
                      <a:pt x="145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4">
                <a:extLst>
                  <a:ext uri="{FF2B5EF4-FFF2-40B4-BE49-F238E27FC236}">
                    <a16:creationId xmlns:a16="http://schemas.microsoft.com/office/drawing/2014/main" id="{DC63945E-3558-486D-9AE5-A99FECBFC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">
                <a:extLst>
                  <a:ext uri="{FF2B5EF4-FFF2-40B4-BE49-F238E27FC236}">
                    <a16:creationId xmlns:a16="http://schemas.microsoft.com/office/drawing/2014/main" id="{1027D3B9-30AE-4D61-A258-6E3E33A690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4" y="874"/>
                <a:ext cx="24" cy="129"/>
              </a:xfrm>
              <a:custGeom>
                <a:avLst/>
                <a:gdLst>
                  <a:gd name="T0" fmla="*/ 0 w 24"/>
                  <a:gd name="T1" fmla="*/ 0 h 129"/>
                  <a:gd name="T2" fmla="*/ 0 w 24"/>
                  <a:gd name="T3" fmla="*/ 0 h 129"/>
                  <a:gd name="T4" fmla="*/ 24 w 24"/>
                  <a:gd name="T5" fmla="*/ 129 h 129"/>
                  <a:gd name="T6" fmla="*/ 0 w 24"/>
                  <a:gd name="T7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29">
                    <a:moveTo>
                      <a:pt x="0" y="0"/>
                    </a:moveTo>
                    <a:lnTo>
                      <a:pt x="0" y="0"/>
                    </a:lnTo>
                    <a:lnTo>
                      <a:pt x="24" y="129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6">
                <a:extLst>
                  <a:ext uri="{FF2B5EF4-FFF2-40B4-BE49-F238E27FC236}">
                    <a16:creationId xmlns:a16="http://schemas.microsoft.com/office/drawing/2014/main" id="{67738996-465C-4D31-94B7-EB04063A38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3" y="1122"/>
                <a:ext cx="57" cy="164"/>
              </a:xfrm>
              <a:custGeom>
                <a:avLst/>
                <a:gdLst>
                  <a:gd name="T0" fmla="*/ 30 w 30"/>
                  <a:gd name="T1" fmla="*/ 0 h 87"/>
                  <a:gd name="T2" fmla="*/ 0 w 30"/>
                  <a:gd name="T3" fmla="*/ 87 h 87"/>
                  <a:gd name="T4" fmla="*/ 0 w 30"/>
                  <a:gd name="T5" fmla="*/ 87 h 87"/>
                  <a:gd name="T6" fmla="*/ 30 w 30"/>
                  <a:gd name="T7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87">
                    <a:moveTo>
                      <a:pt x="30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30" y="0"/>
                      <a:pt x="30" y="0"/>
                      <a:pt x="3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67">
                <a:extLst>
                  <a:ext uri="{FF2B5EF4-FFF2-40B4-BE49-F238E27FC236}">
                    <a16:creationId xmlns:a16="http://schemas.microsoft.com/office/drawing/2014/main" id="{87514F14-4FC6-49E2-8757-574CDF792B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31" y="1297"/>
                <a:ext cx="218" cy="30"/>
              </a:xfrm>
              <a:custGeom>
                <a:avLst/>
                <a:gdLst>
                  <a:gd name="T0" fmla="*/ 0 w 116"/>
                  <a:gd name="T1" fmla="*/ 0 h 16"/>
                  <a:gd name="T2" fmla="*/ 0 w 116"/>
                  <a:gd name="T3" fmla="*/ 1 h 16"/>
                  <a:gd name="T4" fmla="*/ 71 w 116"/>
                  <a:gd name="T5" fmla="*/ 10 h 16"/>
                  <a:gd name="T6" fmla="*/ 116 w 116"/>
                  <a:gd name="T7" fmla="*/ 16 h 16"/>
                  <a:gd name="T8" fmla="*/ 116 w 116"/>
                  <a:gd name="T9" fmla="*/ 15 h 16"/>
                  <a:gd name="T10" fmla="*/ 0 w 116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6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16" y="16"/>
                      <a:pt x="116" y="15"/>
                      <a:pt x="116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68">
                <a:extLst>
                  <a:ext uri="{FF2B5EF4-FFF2-40B4-BE49-F238E27FC236}">
                    <a16:creationId xmlns:a16="http://schemas.microsoft.com/office/drawing/2014/main" id="{2943EAD3-5016-4E83-9814-9207F0092D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4"/>
                <a:ext cx="168" cy="4"/>
              </a:xfrm>
              <a:custGeom>
                <a:avLst/>
                <a:gdLst>
                  <a:gd name="T0" fmla="*/ 0 w 89"/>
                  <a:gd name="T1" fmla="*/ 0 h 2"/>
                  <a:gd name="T2" fmla="*/ 0 w 89"/>
                  <a:gd name="T3" fmla="*/ 0 h 2"/>
                  <a:gd name="T4" fmla="*/ 89 w 89"/>
                  <a:gd name="T5" fmla="*/ 2 h 2"/>
                  <a:gd name="T6" fmla="*/ 0 w 8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69">
                <a:extLst>
                  <a:ext uri="{FF2B5EF4-FFF2-40B4-BE49-F238E27FC236}">
                    <a16:creationId xmlns:a16="http://schemas.microsoft.com/office/drawing/2014/main" id="{C6A04F55-24E7-4C6E-9737-1862D0A684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3" y="868"/>
                <a:ext cx="179" cy="4"/>
              </a:xfrm>
              <a:custGeom>
                <a:avLst/>
                <a:gdLst>
                  <a:gd name="T0" fmla="*/ 0 w 95"/>
                  <a:gd name="T1" fmla="*/ 0 h 2"/>
                  <a:gd name="T2" fmla="*/ 95 w 95"/>
                  <a:gd name="T3" fmla="*/ 2 h 2"/>
                  <a:gd name="T4" fmla="*/ 95 w 95"/>
                  <a:gd name="T5" fmla="*/ 2 h 2"/>
                  <a:gd name="T6" fmla="*/ 0 w 9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2">
                    <a:moveTo>
                      <a:pt x="0" y="0"/>
                    </a:move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70">
                <a:extLst>
                  <a:ext uri="{FF2B5EF4-FFF2-40B4-BE49-F238E27FC236}">
                    <a16:creationId xmlns:a16="http://schemas.microsoft.com/office/drawing/2014/main" id="{641B076A-37EF-4F9A-9835-6B1B0AB0CF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72" y="874"/>
                <a:ext cx="88" cy="442"/>
              </a:xfrm>
              <a:custGeom>
                <a:avLst/>
                <a:gdLst>
                  <a:gd name="T0" fmla="*/ 1 w 47"/>
                  <a:gd name="T1" fmla="*/ 0 h 235"/>
                  <a:gd name="T2" fmla="*/ 0 w 47"/>
                  <a:gd name="T3" fmla="*/ 0 h 235"/>
                  <a:gd name="T4" fmla="*/ 46 w 47"/>
                  <a:gd name="T5" fmla="*/ 235 h 235"/>
                  <a:gd name="T6" fmla="*/ 47 w 47"/>
                  <a:gd name="T7" fmla="*/ 235 h 235"/>
                  <a:gd name="T8" fmla="*/ 1 w 4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35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35"/>
                      <a:pt x="46" y="235"/>
                      <a:pt x="47" y="23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71">
                <a:extLst>
                  <a:ext uri="{FF2B5EF4-FFF2-40B4-BE49-F238E27FC236}">
                    <a16:creationId xmlns:a16="http://schemas.microsoft.com/office/drawing/2014/main" id="{5BC63A08-3B29-4BAC-AB5C-1C19C92AEA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00" y="881"/>
                <a:ext cx="188" cy="258"/>
              </a:xfrm>
              <a:custGeom>
                <a:avLst/>
                <a:gdLst>
                  <a:gd name="T0" fmla="*/ 100 w 100"/>
                  <a:gd name="T1" fmla="*/ 0 h 137"/>
                  <a:gd name="T2" fmla="*/ 0 w 100"/>
                  <a:gd name="T3" fmla="*/ 137 h 137"/>
                  <a:gd name="T4" fmla="*/ 100 w 100"/>
                  <a:gd name="T5" fmla="*/ 0 h 137"/>
                  <a:gd name="T6" fmla="*/ 100 w 100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137">
                    <a:moveTo>
                      <a:pt x="100" y="0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0"/>
                      <a:pt x="100" y="0"/>
                      <a:pt x="10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72">
                <a:extLst>
                  <a:ext uri="{FF2B5EF4-FFF2-40B4-BE49-F238E27FC236}">
                    <a16:creationId xmlns:a16="http://schemas.microsoft.com/office/drawing/2014/main" id="{BACA470C-740C-44FF-AA52-290CD5AC6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763"/>
                <a:ext cx="373" cy="98"/>
              </a:xfrm>
              <a:custGeom>
                <a:avLst/>
                <a:gdLst>
                  <a:gd name="T0" fmla="*/ 197 w 198"/>
                  <a:gd name="T1" fmla="*/ 0 h 52"/>
                  <a:gd name="T2" fmla="*/ 0 w 198"/>
                  <a:gd name="T3" fmla="*/ 51 h 52"/>
                  <a:gd name="T4" fmla="*/ 0 w 198"/>
                  <a:gd name="T5" fmla="*/ 52 h 52"/>
                  <a:gd name="T6" fmla="*/ 198 w 198"/>
                  <a:gd name="T7" fmla="*/ 1 h 52"/>
                  <a:gd name="T8" fmla="*/ 197 w 198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52">
                    <a:moveTo>
                      <a:pt x="197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8" y="1"/>
                      <a:pt x="197" y="1"/>
                      <a:pt x="19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73">
                <a:extLst>
                  <a:ext uri="{FF2B5EF4-FFF2-40B4-BE49-F238E27FC236}">
                    <a16:creationId xmlns:a16="http://schemas.microsoft.com/office/drawing/2014/main" id="{F4EB778C-BCCB-4DB0-AD04-56EFD332A0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7" y="772"/>
                <a:ext cx="25" cy="89"/>
              </a:xfrm>
              <a:custGeom>
                <a:avLst/>
                <a:gdLst>
                  <a:gd name="T0" fmla="*/ 1 w 13"/>
                  <a:gd name="T1" fmla="*/ 0 h 47"/>
                  <a:gd name="T2" fmla="*/ 0 w 13"/>
                  <a:gd name="T3" fmla="*/ 0 h 47"/>
                  <a:gd name="T4" fmla="*/ 13 w 13"/>
                  <a:gd name="T5" fmla="*/ 47 h 47"/>
                  <a:gd name="T6" fmla="*/ 13 w 13"/>
                  <a:gd name="T7" fmla="*/ 47 h 47"/>
                  <a:gd name="T8" fmla="*/ 1 w 1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4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74">
                <a:extLst>
                  <a:ext uri="{FF2B5EF4-FFF2-40B4-BE49-F238E27FC236}">
                    <a16:creationId xmlns:a16="http://schemas.microsoft.com/office/drawing/2014/main" id="{65A71AD9-BA8B-495F-84B7-2BF326F22F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81" y="862"/>
                <a:ext cx="401" cy="12"/>
              </a:xfrm>
              <a:custGeom>
                <a:avLst/>
                <a:gdLst>
                  <a:gd name="T0" fmla="*/ 0 w 213"/>
                  <a:gd name="T1" fmla="*/ 0 h 6"/>
                  <a:gd name="T2" fmla="*/ 0 w 213"/>
                  <a:gd name="T3" fmla="*/ 0 h 6"/>
                  <a:gd name="T4" fmla="*/ 0 w 213"/>
                  <a:gd name="T5" fmla="*/ 0 h 6"/>
                  <a:gd name="T6" fmla="*/ 0 w 213"/>
                  <a:gd name="T7" fmla="*/ 0 h 6"/>
                  <a:gd name="T8" fmla="*/ 0 w 213"/>
                  <a:gd name="T9" fmla="*/ 0 h 6"/>
                  <a:gd name="T10" fmla="*/ 0 w 213"/>
                  <a:gd name="T11" fmla="*/ 0 h 6"/>
                  <a:gd name="T12" fmla="*/ 0 w 213"/>
                  <a:gd name="T13" fmla="*/ 0 h 6"/>
                  <a:gd name="T14" fmla="*/ 0 w 213"/>
                  <a:gd name="T15" fmla="*/ 0 h 6"/>
                  <a:gd name="T16" fmla="*/ 0 w 213"/>
                  <a:gd name="T17" fmla="*/ 0 h 6"/>
                  <a:gd name="T18" fmla="*/ 0 w 213"/>
                  <a:gd name="T19" fmla="*/ 0 h 6"/>
                  <a:gd name="T20" fmla="*/ 0 w 213"/>
                  <a:gd name="T21" fmla="*/ 0 h 6"/>
                  <a:gd name="T22" fmla="*/ 0 w 213"/>
                  <a:gd name="T23" fmla="*/ 0 h 6"/>
                  <a:gd name="T24" fmla="*/ 0 w 213"/>
                  <a:gd name="T25" fmla="*/ 0 h 6"/>
                  <a:gd name="T26" fmla="*/ 0 w 213"/>
                  <a:gd name="T27" fmla="*/ 0 h 6"/>
                  <a:gd name="T28" fmla="*/ 0 w 213"/>
                  <a:gd name="T29" fmla="*/ 0 h 6"/>
                  <a:gd name="T30" fmla="*/ 0 w 213"/>
                  <a:gd name="T31" fmla="*/ 0 h 6"/>
                  <a:gd name="T32" fmla="*/ 0 w 213"/>
                  <a:gd name="T33" fmla="*/ 0 h 6"/>
                  <a:gd name="T34" fmla="*/ 0 w 213"/>
                  <a:gd name="T35" fmla="*/ 0 h 6"/>
                  <a:gd name="T36" fmla="*/ 0 w 213"/>
                  <a:gd name="T37" fmla="*/ 0 h 6"/>
                  <a:gd name="T38" fmla="*/ 0 w 213"/>
                  <a:gd name="T39" fmla="*/ 0 h 6"/>
                  <a:gd name="T40" fmla="*/ 0 w 213"/>
                  <a:gd name="T41" fmla="*/ 0 h 6"/>
                  <a:gd name="T42" fmla="*/ 0 w 213"/>
                  <a:gd name="T43" fmla="*/ 0 h 6"/>
                  <a:gd name="T44" fmla="*/ 0 w 213"/>
                  <a:gd name="T45" fmla="*/ 0 h 6"/>
                  <a:gd name="T46" fmla="*/ 0 w 213"/>
                  <a:gd name="T47" fmla="*/ 0 h 6"/>
                  <a:gd name="T48" fmla="*/ 0 w 213"/>
                  <a:gd name="T49" fmla="*/ 0 h 6"/>
                  <a:gd name="T50" fmla="*/ 0 w 213"/>
                  <a:gd name="T51" fmla="*/ 0 h 6"/>
                  <a:gd name="T52" fmla="*/ 0 w 213"/>
                  <a:gd name="T53" fmla="*/ 0 h 6"/>
                  <a:gd name="T54" fmla="*/ 0 w 213"/>
                  <a:gd name="T55" fmla="*/ 0 h 6"/>
                  <a:gd name="T56" fmla="*/ 0 w 213"/>
                  <a:gd name="T57" fmla="*/ 1 h 6"/>
                  <a:gd name="T58" fmla="*/ 213 w 213"/>
                  <a:gd name="T59" fmla="*/ 6 h 6"/>
                  <a:gd name="T60" fmla="*/ 213 w 213"/>
                  <a:gd name="T61" fmla="*/ 5 h 6"/>
                  <a:gd name="T62" fmla="*/ 213 w 213"/>
                  <a:gd name="T63" fmla="*/ 5 h 6"/>
                  <a:gd name="T64" fmla="*/ 213 w 213"/>
                  <a:gd name="T65" fmla="*/ 5 h 6"/>
                  <a:gd name="T66" fmla="*/ 213 w 213"/>
                  <a:gd name="T67" fmla="*/ 5 h 6"/>
                  <a:gd name="T68" fmla="*/ 213 w 213"/>
                  <a:gd name="T69" fmla="*/ 5 h 6"/>
                  <a:gd name="T70" fmla="*/ 213 w 213"/>
                  <a:gd name="T71" fmla="*/ 5 h 6"/>
                  <a:gd name="T72" fmla="*/ 213 w 213"/>
                  <a:gd name="T73" fmla="*/ 5 h 6"/>
                  <a:gd name="T74" fmla="*/ 213 w 213"/>
                  <a:gd name="T75" fmla="*/ 5 h 6"/>
                  <a:gd name="T76" fmla="*/ 213 w 213"/>
                  <a:gd name="T77" fmla="*/ 5 h 6"/>
                  <a:gd name="T78" fmla="*/ 213 w 213"/>
                  <a:gd name="T79" fmla="*/ 5 h 6"/>
                  <a:gd name="T80" fmla="*/ 213 w 213"/>
                  <a:gd name="T81" fmla="*/ 5 h 6"/>
                  <a:gd name="T82" fmla="*/ 213 w 213"/>
                  <a:gd name="T83" fmla="*/ 5 h 6"/>
                  <a:gd name="T84" fmla="*/ 213 w 213"/>
                  <a:gd name="T85" fmla="*/ 5 h 6"/>
                  <a:gd name="T86" fmla="*/ 213 w 213"/>
                  <a:gd name="T87" fmla="*/ 5 h 6"/>
                  <a:gd name="T88" fmla="*/ 213 w 213"/>
                  <a:gd name="T89" fmla="*/ 5 h 6"/>
                  <a:gd name="T90" fmla="*/ 213 w 213"/>
                  <a:gd name="T91" fmla="*/ 5 h 6"/>
                  <a:gd name="T92" fmla="*/ 213 w 213"/>
                  <a:gd name="T93" fmla="*/ 5 h 6"/>
                  <a:gd name="T94" fmla="*/ 213 w 213"/>
                  <a:gd name="T95" fmla="*/ 5 h 6"/>
                  <a:gd name="T96" fmla="*/ 213 w 213"/>
                  <a:gd name="T97" fmla="*/ 5 h 6"/>
                  <a:gd name="T98" fmla="*/ 213 w 213"/>
                  <a:gd name="T99" fmla="*/ 5 h 6"/>
                  <a:gd name="T100" fmla="*/ 118 w 213"/>
                  <a:gd name="T101" fmla="*/ 3 h 6"/>
                  <a:gd name="T102" fmla="*/ 0 w 213"/>
                  <a:gd name="T10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13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13" y="6"/>
                      <a:pt x="213" y="6"/>
                      <a:pt x="213" y="6"/>
                    </a:cubicBezTo>
                    <a:cubicBezTo>
                      <a:pt x="213" y="6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75">
                <a:extLst>
                  <a:ext uri="{FF2B5EF4-FFF2-40B4-BE49-F238E27FC236}">
                    <a16:creationId xmlns:a16="http://schemas.microsoft.com/office/drawing/2014/main" id="{8485D231-8D2E-4DD5-8F42-DC1D27CF1A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1" y="1272"/>
                <a:ext cx="262" cy="151"/>
              </a:xfrm>
              <a:custGeom>
                <a:avLst/>
                <a:gdLst>
                  <a:gd name="T0" fmla="*/ 1 w 139"/>
                  <a:gd name="T1" fmla="*/ 0 h 80"/>
                  <a:gd name="T2" fmla="*/ 0 w 139"/>
                  <a:gd name="T3" fmla="*/ 0 h 80"/>
                  <a:gd name="T4" fmla="*/ 137 w 139"/>
                  <a:gd name="T5" fmla="*/ 80 h 80"/>
                  <a:gd name="T6" fmla="*/ 139 w 139"/>
                  <a:gd name="T7" fmla="*/ 80 h 80"/>
                  <a:gd name="T8" fmla="*/ 1 w 139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8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7" y="80"/>
                      <a:pt x="137" y="80"/>
                      <a:pt x="137" y="80"/>
                    </a:cubicBezTo>
                    <a:cubicBezTo>
                      <a:pt x="139" y="80"/>
                      <a:pt x="139" y="80"/>
                      <a:pt x="139" y="8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76">
                <a:extLst>
                  <a:ext uri="{FF2B5EF4-FFF2-40B4-BE49-F238E27FC236}">
                    <a16:creationId xmlns:a16="http://schemas.microsoft.com/office/drawing/2014/main" id="{15D4218E-FD89-4EBC-9133-29C21896EA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77">
                <a:extLst>
                  <a:ext uri="{FF2B5EF4-FFF2-40B4-BE49-F238E27FC236}">
                    <a16:creationId xmlns:a16="http://schemas.microsoft.com/office/drawing/2014/main" id="{6B980300-9216-4D5F-814D-D5EE5AD0C0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1" y="1278"/>
                <a:ext cx="47" cy="145"/>
              </a:xfrm>
              <a:custGeom>
                <a:avLst/>
                <a:gdLst>
                  <a:gd name="T0" fmla="*/ 47 w 47"/>
                  <a:gd name="T1" fmla="*/ 0 h 145"/>
                  <a:gd name="T2" fmla="*/ 0 w 47"/>
                  <a:gd name="T3" fmla="*/ 145 h 145"/>
                  <a:gd name="T4" fmla="*/ 47 w 47"/>
                  <a:gd name="T5" fmla="*/ 0 h 145"/>
                  <a:gd name="T6" fmla="*/ 47 w 47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45">
                    <a:moveTo>
                      <a:pt x="47" y="0"/>
                    </a:moveTo>
                    <a:lnTo>
                      <a:pt x="0" y="145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78">
                <a:extLst>
                  <a:ext uri="{FF2B5EF4-FFF2-40B4-BE49-F238E27FC236}">
                    <a16:creationId xmlns:a16="http://schemas.microsoft.com/office/drawing/2014/main" id="{32831407-4B1B-4813-A806-B10931FCE3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89" y="1278"/>
                <a:ext cx="49" cy="145"/>
              </a:xfrm>
              <a:custGeom>
                <a:avLst/>
                <a:gdLst>
                  <a:gd name="T0" fmla="*/ 26 w 26"/>
                  <a:gd name="T1" fmla="*/ 0 h 77"/>
                  <a:gd name="T2" fmla="*/ 0 w 26"/>
                  <a:gd name="T3" fmla="*/ 77 h 77"/>
                  <a:gd name="T4" fmla="*/ 1 w 26"/>
                  <a:gd name="T5" fmla="*/ 77 h 77"/>
                  <a:gd name="T6" fmla="*/ 26 w 26"/>
                  <a:gd name="T7" fmla="*/ 0 h 77"/>
                  <a:gd name="T8" fmla="*/ 26 w 2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7">
                    <a:moveTo>
                      <a:pt x="26" y="0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" y="77"/>
                      <a:pt x="1" y="77"/>
                      <a:pt x="1" y="7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79">
                <a:extLst>
                  <a:ext uri="{FF2B5EF4-FFF2-40B4-BE49-F238E27FC236}">
                    <a16:creationId xmlns:a16="http://schemas.microsoft.com/office/drawing/2014/main" id="{6E178BD4-0ECB-4E9E-8FB8-7D2AEEABF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80">
                <a:extLst>
                  <a:ext uri="{FF2B5EF4-FFF2-40B4-BE49-F238E27FC236}">
                    <a16:creationId xmlns:a16="http://schemas.microsoft.com/office/drawing/2014/main" id="{F5B17526-4D24-49B4-B2F4-ACB46524D0B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353"/>
                <a:ext cx="111" cy="70"/>
              </a:xfrm>
              <a:custGeom>
                <a:avLst/>
                <a:gdLst>
                  <a:gd name="T0" fmla="*/ 111 w 111"/>
                  <a:gd name="T1" fmla="*/ 0 h 70"/>
                  <a:gd name="T2" fmla="*/ 0 w 111"/>
                  <a:gd name="T3" fmla="*/ 70 h 70"/>
                  <a:gd name="T4" fmla="*/ 0 w 111"/>
                  <a:gd name="T5" fmla="*/ 70 h 70"/>
                  <a:gd name="T6" fmla="*/ 111 w 111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70">
                    <a:moveTo>
                      <a:pt x="111" y="0"/>
                    </a:moveTo>
                    <a:lnTo>
                      <a:pt x="0" y="70"/>
                    </a:lnTo>
                    <a:lnTo>
                      <a:pt x="0" y="7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81">
                <a:extLst>
                  <a:ext uri="{FF2B5EF4-FFF2-40B4-BE49-F238E27FC236}">
                    <a16:creationId xmlns:a16="http://schemas.microsoft.com/office/drawing/2014/main" id="{5B1D2EF1-225C-40CE-BB1B-5517C5491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8" y="990"/>
                <a:ext cx="143" cy="119"/>
              </a:xfrm>
              <a:custGeom>
                <a:avLst/>
                <a:gdLst>
                  <a:gd name="T0" fmla="*/ 0 w 76"/>
                  <a:gd name="T1" fmla="*/ 0 h 63"/>
                  <a:gd name="T2" fmla="*/ 0 w 76"/>
                  <a:gd name="T3" fmla="*/ 1 h 63"/>
                  <a:gd name="T4" fmla="*/ 76 w 76"/>
                  <a:gd name="T5" fmla="*/ 63 h 63"/>
                  <a:gd name="T6" fmla="*/ 76 w 76"/>
                  <a:gd name="T7" fmla="*/ 62 h 63"/>
                  <a:gd name="T8" fmla="*/ 0 w 76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82">
                <a:extLst>
                  <a:ext uri="{FF2B5EF4-FFF2-40B4-BE49-F238E27FC236}">
                    <a16:creationId xmlns:a16="http://schemas.microsoft.com/office/drawing/2014/main" id="{8D4E448D-A26C-4B8B-AA5E-7CCE4603C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2" cy="231"/>
              </a:xfrm>
              <a:custGeom>
                <a:avLst/>
                <a:gdLst>
                  <a:gd name="T0" fmla="*/ 49 w 49"/>
                  <a:gd name="T1" fmla="*/ 0 h 123"/>
                  <a:gd name="T2" fmla="*/ 0 w 49"/>
                  <a:gd name="T3" fmla="*/ 123 h 123"/>
                  <a:gd name="T4" fmla="*/ 0 w 49"/>
                  <a:gd name="T5" fmla="*/ 123 h 123"/>
                  <a:gd name="T6" fmla="*/ 49 w 49"/>
                  <a:gd name="T7" fmla="*/ 0 h 123"/>
                  <a:gd name="T8" fmla="*/ 49 w 49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83">
                <a:extLst>
                  <a:ext uri="{FF2B5EF4-FFF2-40B4-BE49-F238E27FC236}">
                    <a16:creationId xmlns:a16="http://schemas.microsoft.com/office/drawing/2014/main" id="{24F8459E-3F3A-4FAF-90BB-A7C2BF154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84">
                <a:extLst>
                  <a:ext uri="{FF2B5EF4-FFF2-40B4-BE49-F238E27FC236}">
                    <a16:creationId xmlns:a16="http://schemas.microsoft.com/office/drawing/2014/main" id="{4D9B4395-C049-4EDF-813F-578936BB03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57" y="996"/>
                <a:ext cx="38" cy="94"/>
              </a:xfrm>
              <a:custGeom>
                <a:avLst/>
                <a:gdLst>
                  <a:gd name="T0" fmla="*/ 38 w 38"/>
                  <a:gd name="T1" fmla="*/ 0 h 94"/>
                  <a:gd name="T2" fmla="*/ 0 w 38"/>
                  <a:gd name="T3" fmla="*/ 94 h 94"/>
                  <a:gd name="T4" fmla="*/ 38 w 38"/>
                  <a:gd name="T5" fmla="*/ 0 h 94"/>
                  <a:gd name="T6" fmla="*/ 38 w 38"/>
                  <a:gd name="T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94">
                    <a:moveTo>
                      <a:pt x="38" y="0"/>
                    </a:moveTo>
                    <a:lnTo>
                      <a:pt x="0" y="94"/>
                    </a:lnTo>
                    <a:lnTo>
                      <a:pt x="38" y="0"/>
                    </a:lnTo>
                    <a:lnTo>
                      <a:pt x="38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85">
                <a:extLst>
                  <a:ext uri="{FF2B5EF4-FFF2-40B4-BE49-F238E27FC236}">
                    <a16:creationId xmlns:a16="http://schemas.microsoft.com/office/drawing/2014/main" id="{12758820-2C42-40CA-9AAD-7C49817515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4" y="1120"/>
                <a:ext cx="165" cy="75"/>
              </a:xfrm>
              <a:custGeom>
                <a:avLst/>
                <a:gdLst>
                  <a:gd name="T0" fmla="*/ 88 w 88"/>
                  <a:gd name="T1" fmla="*/ 0 h 40"/>
                  <a:gd name="T2" fmla="*/ 0 w 88"/>
                  <a:gd name="T3" fmla="*/ 40 h 40"/>
                  <a:gd name="T4" fmla="*/ 88 w 88"/>
                  <a:gd name="T5" fmla="*/ 0 h 40"/>
                  <a:gd name="T6" fmla="*/ 88 w 88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40">
                    <a:moveTo>
                      <a:pt x="88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86">
                <a:extLst>
                  <a:ext uri="{FF2B5EF4-FFF2-40B4-BE49-F238E27FC236}">
                    <a16:creationId xmlns:a16="http://schemas.microsoft.com/office/drawing/2014/main" id="{A78CF9F0-3FD0-470B-B2A8-587ACEE829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120"/>
                <a:ext cx="241" cy="113"/>
              </a:xfrm>
              <a:custGeom>
                <a:avLst/>
                <a:gdLst>
                  <a:gd name="T0" fmla="*/ 128 w 128"/>
                  <a:gd name="T1" fmla="*/ 0 h 60"/>
                  <a:gd name="T2" fmla="*/ 0 w 128"/>
                  <a:gd name="T3" fmla="*/ 59 h 60"/>
                  <a:gd name="T4" fmla="*/ 0 w 128"/>
                  <a:gd name="T5" fmla="*/ 60 h 60"/>
                  <a:gd name="T6" fmla="*/ 128 w 128"/>
                  <a:gd name="T7" fmla="*/ 0 h 60"/>
                  <a:gd name="T8" fmla="*/ 128 w 128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0">
                    <a:moveTo>
                      <a:pt x="128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87">
                <a:extLst>
                  <a:ext uri="{FF2B5EF4-FFF2-40B4-BE49-F238E27FC236}">
                    <a16:creationId xmlns:a16="http://schemas.microsoft.com/office/drawing/2014/main" id="{80F12ECE-5B4E-4B40-AFB5-D0D6354B86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29"/>
              </a:xfrm>
              <a:custGeom>
                <a:avLst/>
                <a:gdLst>
                  <a:gd name="T0" fmla="*/ 0 w 37"/>
                  <a:gd name="T1" fmla="*/ 0 h 69"/>
                  <a:gd name="T2" fmla="*/ 0 w 37"/>
                  <a:gd name="T3" fmla="*/ 0 h 69"/>
                  <a:gd name="T4" fmla="*/ 37 w 37"/>
                  <a:gd name="T5" fmla="*/ 69 h 69"/>
                  <a:gd name="T6" fmla="*/ 37 w 37"/>
                  <a:gd name="T7" fmla="*/ 69 h 69"/>
                  <a:gd name="T8" fmla="*/ 0 w 37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88">
                <a:extLst>
                  <a:ext uri="{FF2B5EF4-FFF2-40B4-BE49-F238E27FC236}">
                    <a16:creationId xmlns:a16="http://schemas.microsoft.com/office/drawing/2014/main" id="{E1AC73A7-9194-43DD-B64E-EF0D66C196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9"/>
                <a:ext cx="322" cy="28"/>
              </a:xfrm>
              <a:custGeom>
                <a:avLst/>
                <a:gdLst>
                  <a:gd name="T0" fmla="*/ 0 w 171"/>
                  <a:gd name="T1" fmla="*/ 0 h 15"/>
                  <a:gd name="T2" fmla="*/ 0 w 171"/>
                  <a:gd name="T3" fmla="*/ 0 h 15"/>
                  <a:gd name="T4" fmla="*/ 171 w 171"/>
                  <a:gd name="T5" fmla="*/ 15 h 15"/>
                  <a:gd name="T6" fmla="*/ 171 w 171"/>
                  <a:gd name="T7" fmla="*/ 15 h 15"/>
                  <a:gd name="T8" fmla="*/ 0 w 171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89">
                <a:extLst>
                  <a:ext uri="{FF2B5EF4-FFF2-40B4-BE49-F238E27FC236}">
                    <a16:creationId xmlns:a16="http://schemas.microsoft.com/office/drawing/2014/main" id="{2CE4A7F2-21A3-4DBC-926A-7C4108D81C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9"/>
                <a:ext cx="512" cy="86"/>
              </a:xfrm>
              <a:custGeom>
                <a:avLst/>
                <a:gdLst>
                  <a:gd name="T0" fmla="*/ 272 w 272"/>
                  <a:gd name="T1" fmla="*/ 0 h 46"/>
                  <a:gd name="T2" fmla="*/ 0 w 272"/>
                  <a:gd name="T3" fmla="*/ 46 h 46"/>
                  <a:gd name="T4" fmla="*/ 0 w 272"/>
                  <a:gd name="T5" fmla="*/ 46 h 46"/>
                  <a:gd name="T6" fmla="*/ 272 w 272"/>
                  <a:gd name="T7" fmla="*/ 0 h 46"/>
                  <a:gd name="T8" fmla="*/ 272 w 272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6">
                    <a:moveTo>
                      <a:pt x="272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72" y="0"/>
                      <a:pt x="272" y="0"/>
                      <a:pt x="272" y="0"/>
                    </a:cubicBezTo>
                    <a:cubicBezTo>
                      <a:pt x="272" y="0"/>
                      <a:pt x="272" y="0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90">
                <a:extLst>
                  <a:ext uri="{FF2B5EF4-FFF2-40B4-BE49-F238E27FC236}">
                    <a16:creationId xmlns:a16="http://schemas.microsoft.com/office/drawing/2014/main" id="{111DF46D-47BE-4612-9863-528A212DF6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47" y="1240"/>
                <a:ext cx="339" cy="143"/>
              </a:xfrm>
              <a:custGeom>
                <a:avLst/>
                <a:gdLst>
                  <a:gd name="T0" fmla="*/ 180 w 180"/>
                  <a:gd name="T1" fmla="*/ 0 h 76"/>
                  <a:gd name="T2" fmla="*/ 0 w 180"/>
                  <a:gd name="T3" fmla="*/ 76 h 76"/>
                  <a:gd name="T4" fmla="*/ 180 w 180"/>
                  <a:gd name="T5" fmla="*/ 0 h 76"/>
                  <a:gd name="T6" fmla="*/ 180 w 180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76">
                    <a:moveTo>
                      <a:pt x="180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0" y="0"/>
                      <a:pt x="180" y="0"/>
                      <a:pt x="1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91">
                <a:extLst>
                  <a:ext uri="{FF2B5EF4-FFF2-40B4-BE49-F238E27FC236}">
                    <a16:creationId xmlns:a16="http://schemas.microsoft.com/office/drawing/2014/main" id="{45094A57-B4F3-4A9A-A0B7-705B35553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92">
                <a:extLst>
                  <a:ext uri="{FF2B5EF4-FFF2-40B4-BE49-F238E27FC236}">
                    <a16:creationId xmlns:a16="http://schemas.microsoft.com/office/drawing/2014/main" id="{7D40F3BA-D188-424B-94A5-26C51F094DE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88" y="1242"/>
                <a:ext cx="99" cy="42"/>
              </a:xfrm>
              <a:custGeom>
                <a:avLst/>
                <a:gdLst>
                  <a:gd name="T0" fmla="*/ 99 w 99"/>
                  <a:gd name="T1" fmla="*/ 0 h 42"/>
                  <a:gd name="T2" fmla="*/ 0 w 99"/>
                  <a:gd name="T3" fmla="*/ 42 h 42"/>
                  <a:gd name="T4" fmla="*/ 99 w 99"/>
                  <a:gd name="T5" fmla="*/ 0 h 42"/>
                  <a:gd name="T6" fmla="*/ 99 w 99"/>
                  <a:gd name="T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42">
                    <a:moveTo>
                      <a:pt x="99" y="0"/>
                    </a:moveTo>
                    <a:lnTo>
                      <a:pt x="0" y="42"/>
                    </a:lnTo>
                    <a:lnTo>
                      <a:pt x="99" y="0"/>
                    </a:lnTo>
                    <a:lnTo>
                      <a:pt x="99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93">
                <a:extLst>
                  <a:ext uri="{FF2B5EF4-FFF2-40B4-BE49-F238E27FC236}">
                    <a16:creationId xmlns:a16="http://schemas.microsoft.com/office/drawing/2014/main" id="{423F4499-EB5E-47D0-A868-1934BFCB68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4" y="1338"/>
                <a:ext cx="23" cy="85"/>
              </a:xfrm>
              <a:custGeom>
                <a:avLst/>
                <a:gdLst>
                  <a:gd name="T0" fmla="*/ 0 w 12"/>
                  <a:gd name="T1" fmla="*/ 0 h 45"/>
                  <a:gd name="T2" fmla="*/ 0 w 12"/>
                  <a:gd name="T3" fmla="*/ 0 h 45"/>
                  <a:gd name="T4" fmla="*/ 11 w 12"/>
                  <a:gd name="T5" fmla="*/ 45 h 45"/>
                  <a:gd name="T6" fmla="*/ 12 w 12"/>
                  <a:gd name="T7" fmla="*/ 45 h 45"/>
                  <a:gd name="T8" fmla="*/ 0 w 12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94">
                <a:extLst>
                  <a:ext uri="{FF2B5EF4-FFF2-40B4-BE49-F238E27FC236}">
                    <a16:creationId xmlns:a16="http://schemas.microsoft.com/office/drawing/2014/main" id="{30D14526-61FA-4435-91A0-507DEB2C74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68" y="881"/>
                <a:ext cx="320" cy="437"/>
              </a:xfrm>
              <a:custGeom>
                <a:avLst/>
                <a:gdLst>
                  <a:gd name="T0" fmla="*/ 170 w 170"/>
                  <a:gd name="T1" fmla="*/ 0 h 232"/>
                  <a:gd name="T2" fmla="*/ 0 w 170"/>
                  <a:gd name="T3" fmla="*/ 232 h 232"/>
                  <a:gd name="T4" fmla="*/ 1 w 170"/>
                  <a:gd name="T5" fmla="*/ 232 h 232"/>
                  <a:gd name="T6" fmla="*/ 170 w 170"/>
                  <a:gd name="T7" fmla="*/ 1 h 232"/>
                  <a:gd name="T8" fmla="*/ 170 w 170"/>
                  <a:gd name="T9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32">
                    <a:moveTo>
                      <a:pt x="170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0" y="232"/>
                      <a:pt x="0" y="232"/>
                      <a:pt x="1" y="232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170" y="1"/>
                      <a:pt x="170" y="0"/>
                      <a:pt x="1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5">
                <a:extLst>
                  <a:ext uri="{FF2B5EF4-FFF2-40B4-BE49-F238E27FC236}">
                    <a16:creationId xmlns:a16="http://schemas.microsoft.com/office/drawing/2014/main" id="{4F7B83C2-A4AF-437A-A3EE-880F21C43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74" y="1237"/>
                <a:ext cx="512" cy="88"/>
              </a:xfrm>
              <a:custGeom>
                <a:avLst/>
                <a:gdLst>
                  <a:gd name="T0" fmla="*/ 272 w 272"/>
                  <a:gd name="T1" fmla="*/ 0 h 47"/>
                  <a:gd name="T2" fmla="*/ 0 w 272"/>
                  <a:gd name="T3" fmla="*/ 47 h 47"/>
                  <a:gd name="T4" fmla="*/ 0 w 272"/>
                  <a:gd name="T5" fmla="*/ 47 h 47"/>
                  <a:gd name="T6" fmla="*/ 272 w 272"/>
                  <a:gd name="T7" fmla="*/ 1 h 47"/>
                  <a:gd name="T8" fmla="*/ 272 w 272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47">
                    <a:moveTo>
                      <a:pt x="272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72" y="1"/>
                      <a:pt x="272" y="1"/>
                      <a:pt x="272" y="1"/>
                    </a:cubicBezTo>
                    <a:cubicBezTo>
                      <a:pt x="272" y="1"/>
                      <a:pt x="272" y="1"/>
                      <a:pt x="2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6">
                <a:extLst>
                  <a:ext uri="{FF2B5EF4-FFF2-40B4-BE49-F238E27FC236}">
                    <a16:creationId xmlns:a16="http://schemas.microsoft.com/office/drawing/2014/main" id="{DDBDD553-46C2-42BB-A0F4-E2F3DCEEAF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1" y="1240"/>
                <a:ext cx="436" cy="183"/>
              </a:xfrm>
              <a:custGeom>
                <a:avLst/>
                <a:gdLst>
                  <a:gd name="T0" fmla="*/ 231 w 232"/>
                  <a:gd name="T1" fmla="*/ 0 h 97"/>
                  <a:gd name="T2" fmla="*/ 0 w 232"/>
                  <a:gd name="T3" fmla="*/ 97 h 97"/>
                  <a:gd name="T4" fmla="*/ 2 w 232"/>
                  <a:gd name="T5" fmla="*/ 97 h 97"/>
                  <a:gd name="T6" fmla="*/ 232 w 232"/>
                  <a:gd name="T7" fmla="*/ 1 h 97"/>
                  <a:gd name="T8" fmla="*/ 231 w 232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7">
                    <a:moveTo>
                      <a:pt x="231" y="0"/>
                    </a:moveTo>
                    <a:cubicBezTo>
                      <a:pt x="0" y="97"/>
                      <a:pt x="0" y="97"/>
                      <a:pt x="0" y="97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32" y="1"/>
                      <a:pt x="232" y="1"/>
                      <a:pt x="232" y="1"/>
                    </a:cubicBezTo>
                    <a:cubicBezTo>
                      <a:pt x="231" y="0"/>
                      <a:pt x="231" y="0"/>
                      <a:pt x="23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97">
                <a:extLst>
                  <a:ext uri="{FF2B5EF4-FFF2-40B4-BE49-F238E27FC236}">
                    <a16:creationId xmlns:a16="http://schemas.microsoft.com/office/drawing/2014/main" id="{5BEB97DF-D13D-43CB-AF30-CA09F3D138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807" y="876"/>
                <a:ext cx="280" cy="105"/>
              </a:xfrm>
              <a:custGeom>
                <a:avLst/>
                <a:gdLst>
                  <a:gd name="T0" fmla="*/ 0 w 149"/>
                  <a:gd name="T1" fmla="*/ 0 h 56"/>
                  <a:gd name="T2" fmla="*/ 0 w 149"/>
                  <a:gd name="T3" fmla="*/ 1 h 56"/>
                  <a:gd name="T4" fmla="*/ 149 w 149"/>
                  <a:gd name="T5" fmla="*/ 56 h 56"/>
                  <a:gd name="T6" fmla="*/ 149 w 149"/>
                  <a:gd name="T7" fmla="*/ 55 h 56"/>
                  <a:gd name="T8" fmla="*/ 0 w 14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5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49" y="56"/>
                      <a:pt x="149" y="56"/>
                      <a:pt x="149" y="56"/>
                    </a:cubicBezTo>
                    <a:cubicBezTo>
                      <a:pt x="149" y="55"/>
                      <a:pt x="149" y="55"/>
                      <a:pt x="149" y="5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98">
                <a:extLst>
                  <a:ext uri="{FF2B5EF4-FFF2-40B4-BE49-F238E27FC236}">
                    <a16:creationId xmlns:a16="http://schemas.microsoft.com/office/drawing/2014/main" id="{8212C984-82B0-43FA-A4E0-7B6C67013C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9" y="883"/>
                <a:ext cx="192" cy="342"/>
              </a:xfrm>
              <a:custGeom>
                <a:avLst/>
                <a:gdLst>
                  <a:gd name="T0" fmla="*/ 1 w 102"/>
                  <a:gd name="T1" fmla="*/ 0 h 182"/>
                  <a:gd name="T2" fmla="*/ 0 w 102"/>
                  <a:gd name="T3" fmla="*/ 0 h 182"/>
                  <a:gd name="T4" fmla="*/ 102 w 102"/>
                  <a:gd name="T5" fmla="*/ 182 h 182"/>
                  <a:gd name="T6" fmla="*/ 102 w 102"/>
                  <a:gd name="T7" fmla="*/ 182 h 182"/>
                  <a:gd name="T8" fmla="*/ 1 w 1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8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99">
                <a:extLst>
                  <a:ext uri="{FF2B5EF4-FFF2-40B4-BE49-F238E27FC236}">
                    <a16:creationId xmlns:a16="http://schemas.microsoft.com/office/drawing/2014/main" id="{925A6AC0-2FA4-4CAA-9652-61050D3296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1" y="994"/>
                <a:ext cx="94" cy="231"/>
              </a:xfrm>
              <a:custGeom>
                <a:avLst/>
                <a:gdLst>
                  <a:gd name="T0" fmla="*/ 49 w 50"/>
                  <a:gd name="T1" fmla="*/ 0 h 123"/>
                  <a:gd name="T2" fmla="*/ 0 w 50"/>
                  <a:gd name="T3" fmla="*/ 123 h 123"/>
                  <a:gd name="T4" fmla="*/ 1 w 50"/>
                  <a:gd name="T5" fmla="*/ 123 h 123"/>
                  <a:gd name="T6" fmla="*/ 50 w 50"/>
                  <a:gd name="T7" fmla="*/ 1 h 123"/>
                  <a:gd name="T8" fmla="*/ 49 w 50"/>
                  <a:gd name="T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23">
                    <a:moveTo>
                      <a:pt x="4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1" y="123"/>
                      <a:pt x="1" y="123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0">
                <a:extLst>
                  <a:ext uri="{FF2B5EF4-FFF2-40B4-BE49-F238E27FC236}">
                    <a16:creationId xmlns:a16="http://schemas.microsoft.com/office/drawing/2014/main" id="{D631B055-3864-45CD-A094-BE5787D68B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8" y="1237"/>
                <a:ext cx="322" cy="30"/>
              </a:xfrm>
              <a:custGeom>
                <a:avLst/>
                <a:gdLst>
                  <a:gd name="T0" fmla="*/ 1 w 171"/>
                  <a:gd name="T1" fmla="*/ 0 h 16"/>
                  <a:gd name="T2" fmla="*/ 0 w 171"/>
                  <a:gd name="T3" fmla="*/ 1 h 16"/>
                  <a:gd name="T4" fmla="*/ 171 w 171"/>
                  <a:gd name="T5" fmla="*/ 16 h 16"/>
                  <a:gd name="T6" fmla="*/ 171 w 171"/>
                  <a:gd name="T7" fmla="*/ 15 h 16"/>
                  <a:gd name="T8" fmla="*/ 1 w 17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16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171" y="16"/>
                      <a:pt x="171" y="16"/>
                      <a:pt x="171" y="16"/>
                    </a:cubicBezTo>
                    <a:cubicBezTo>
                      <a:pt x="171" y="15"/>
                      <a:pt x="171" y="15"/>
                      <a:pt x="171" y="1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1">
                <a:extLst>
                  <a:ext uri="{FF2B5EF4-FFF2-40B4-BE49-F238E27FC236}">
                    <a16:creationId xmlns:a16="http://schemas.microsoft.com/office/drawing/2014/main" id="{457E35EC-E382-49C8-B60F-B9BC55A423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97" y="1248"/>
                <a:ext cx="17" cy="175"/>
              </a:xfrm>
              <a:custGeom>
                <a:avLst/>
                <a:gdLst>
                  <a:gd name="T0" fmla="*/ 1 w 9"/>
                  <a:gd name="T1" fmla="*/ 0 h 93"/>
                  <a:gd name="T2" fmla="*/ 0 w 9"/>
                  <a:gd name="T3" fmla="*/ 0 h 93"/>
                  <a:gd name="T4" fmla="*/ 8 w 9"/>
                  <a:gd name="T5" fmla="*/ 93 h 93"/>
                  <a:gd name="T6" fmla="*/ 9 w 9"/>
                  <a:gd name="T7" fmla="*/ 93 h 93"/>
                  <a:gd name="T8" fmla="*/ 1 w 9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3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2">
                <a:extLst>
                  <a:ext uri="{FF2B5EF4-FFF2-40B4-BE49-F238E27FC236}">
                    <a16:creationId xmlns:a16="http://schemas.microsoft.com/office/drawing/2014/main" id="{B07DEADD-3BF9-4D0B-B6FF-DD096DD45A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89" y="1272"/>
                <a:ext cx="243" cy="151"/>
              </a:xfrm>
              <a:custGeom>
                <a:avLst/>
                <a:gdLst>
                  <a:gd name="T0" fmla="*/ 128 w 129"/>
                  <a:gd name="T1" fmla="*/ 0 h 80"/>
                  <a:gd name="T2" fmla="*/ 59 w 129"/>
                  <a:gd name="T3" fmla="*/ 43 h 80"/>
                  <a:gd name="T4" fmla="*/ 0 w 129"/>
                  <a:gd name="T5" fmla="*/ 80 h 80"/>
                  <a:gd name="T6" fmla="*/ 2 w 129"/>
                  <a:gd name="T7" fmla="*/ 80 h 80"/>
                  <a:gd name="T8" fmla="*/ 129 w 129"/>
                  <a:gd name="T9" fmla="*/ 1 h 80"/>
                  <a:gd name="T10" fmla="*/ 128 w 129"/>
                  <a:gd name="T1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80">
                    <a:moveTo>
                      <a:pt x="128" y="0"/>
                    </a:moveTo>
                    <a:cubicBezTo>
                      <a:pt x="59" y="43"/>
                      <a:pt x="59" y="43"/>
                      <a:pt x="59" y="43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3">
                <a:extLst>
                  <a:ext uri="{FF2B5EF4-FFF2-40B4-BE49-F238E27FC236}">
                    <a16:creationId xmlns:a16="http://schemas.microsoft.com/office/drawing/2014/main" id="{72839835-D41F-457D-BFFE-BBDC646C62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872"/>
                <a:ext cx="227" cy="274"/>
              </a:xfrm>
              <a:custGeom>
                <a:avLst/>
                <a:gdLst>
                  <a:gd name="T0" fmla="*/ 121 w 121"/>
                  <a:gd name="T1" fmla="*/ 0 h 146"/>
                  <a:gd name="T2" fmla="*/ 0 w 121"/>
                  <a:gd name="T3" fmla="*/ 146 h 146"/>
                  <a:gd name="T4" fmla="*/ 0 w 121"/>
                  <a:gd name="T5" fmla="*/ 146 h 146"/>
                  <a:gd name="T6" fmla="*/ 121 w 121"/>
                  <a:gd name="T7" fmla="*/ 0 h 146"/>
                  <a:gd name="T8" fmla="*/ 121 w 121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46">
                    <a:moveTo>
                      <a:pt x="121" y="0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4">
                <a:extLst>
                  <a:ext uri="{FF2B5EF4-FFF2-40B4-BE49-F238E27FC236}">
                    <a16:creationId xmlns:a16="http://schemas.microsoft.com/office/drawing/2014/main" id="{EE2A2BC8-1287-4853-ACD6-F32E12A6DD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21" y="874"/>
                <a:ext cx="145" cy="412"/>
              </a:xfrm>
              <a:custGeom>
                <a:avLst/>
                <a:gdLst>
                  <a:gd name="T0" fmla="*/ 77 w 77"/>
                  <a:gd name="T1" fmla="*/ 0 h 219"/>
                  <a:gd name="T2" fmla="*/ 0 w 77"/>
                  <a:gd name="T3" fmla="*/ 219 h 219"/>
                  <a:gd name="T4" fmla="*/ 1 w 77"/>
                  <a:gd name="T5" fmla="*/ 219 h 219"/>
                  <a:gd name="T6" fmla="*/ 31 w 77"/>
                  <a:gd name="T7" fmla="*/ 132 h 219"/>
                  <a:gd name="T8" fmla="*/ 77 w 77"/>
                  <a:gd name="T9" fmla="*/ 0 h 219"/>
                  <a:gd name="T10" fmla="*/ 77 w 77"/>
                  <a:gd name="T11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219">
                    <a:moveTo>
                      <a:pt x="77" y="0"/>
                    </a:move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1" y="219"/>
                      <a:pt x="1" y="219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5">
                <a:extLst>
                  <a:ext uri="{FF2B5EF4-FFF2-40B4-BE49-F238E27FC236}">
                    <a16:creationId xmlns:a16="http://schemas.microsoft.com/office/drawing/2014/main" id="{2C899FF0-B40B-4CC4-9A4D-7F4C6182CF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5" y="1165"/>
                <a:ext cx="43" cy="66"/>
              </a:xfrm>
              <a:custGeom>
                <a:avLst/>
                <a:gdLst>
                  <a:gd name="T0" fmla="*/ 0 w 23"/>
                  <a:gd name="T1" fmla="*/ 0 h 35"/>
                  <a:gd name="T2" fmla="*/ 0 w 23"/>
                  <a:gd name="T3" fmla="*/ 0 h 35"/>
                  <a:gd name="T4" fmla="*/ 23 w 23"/>
                  <a:gd name="T5" fmla="*/ 35 h 35"/>
                  <a:gd name="T6" fmla="*/ 0 w 23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6">
                <a:extLst>
                  <a:ext uri="{FF2B5EF4-FFF2-40B4-BE49-F238E27FC236}">
                    <a16:creationId xmlns:a16="http://schemas.microsoft.com/office/drawing/2014/main" id="{4D183AA6-15AE-43A8-BCFC-956A15990C6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7">
                <a:extLst>
                  <a:ext uri="{FF2B5EF4-FFF2-40B4-BE49-F238E27FC236}">
                    <a16:creationId xmlns:a16="http://schemas.microsoft.com/office/drawing/2014/main" id="{2BBFE35A-09D2-43CC-9876-20A8A68C9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6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0 w 9"/>
                  <a:gd name="T3" fmla="*/ 0 h 5"/>
                  <a:gd name="T4" fmla="*/ 9 w 9"/>
                  <a:gd name="T5" fmla="*/ 5 h 5"/>
                  <a:gd name="T6" fmla="*/ 0 w 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0" y="0"/>
                    </a:lnTo>
                    <a:lnTo>
                      <a:pt x="9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8">
                <a:extLst>
                  <a:ext uri="{FF2B5EF4-FFF2-40B4-BE49-F238E27FC236}">
                    <a16:creationId xmlns:a16="http://schemas.microsoft.com/office/drawing/2014/main" id="{E894CAAC-6CCC-4F99-BCDF-1318F705BB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4" y="500"/>
                <a:ext cx="132" cy="242"/>
              </a:xfrm>
              <a:custGeom>
                <a:avLst/>
                <a:gdLst>
                  <a:gd name="T0" fmla="*/ 70 w 70"/>
                  <a:gd name="T1" fmla="*/ 0 h 129"/>
                  <a:gd name="T2" fmla="*/ 0 w 70"/>
                  <a:gd name="T3" fmla="*/ 128 h 129"/>
                  <a:gd name="T4" fmla="*/ 1 w 70"/>
                  <a:gd name="T5" fmla="*/ 129 h 129"/>
                  <a:gd name="T6" fmla="*/ 70 w 70"/>
                  <a:gd name="T7" fmla="*/ 0 h 129"/>
                  <a:gd name="T8" fmla="*/ 70 w 70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29">
                    <a:moveTo>
                      <a:pt x="70" y="0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9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9">
                <a:extLst>
                  <a:ext uri="{FF2B5EF4-FFF2-40B4-BE49-F238E27FC236}">
                    <a16:creationId xmlns:a16="http://schemas.microsoft.com/office/drawing/2014/main" id="{8DBC34FE-18DE-41CE-AED0-73CB823C53A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60" y="520"/>
                <a:ext cx="125" cy="145"/>
              </a:xfrm>
              <a:custGeom>
                <a:avLst/>
                <a:gdLst>
                  <a:gd name="T0" fmla="*/ 66 w 66"/>
                  <a:gd name="T1" fmla="*/ 15 h 77"/>
                  <a:gd name="T2" fmla="*/ 0 w 66"/>
                  <a:gd name="T3" fmla="*/ 77 h 77"/>
                  <a:gd name="T4" fmla="*/ 66 w 66"/>
                  <a:gd name="T5" fmla="*/ 15 h 77"/>
                  <a:gd name="T6" fmla="*/ 66 w 66"/>
                  <a:gd name="T7" fmla="*/ 15 h 77"/>
                  <a:gd name="T8" fmla="*/ 55 w 66"/>
                  <a:gd name="T9" fmla="*/ 0 h 77"/>
                  <a:gd name="T10" fmla="*/ 65 w 66"/>
                  <a:gd name="T11" fmla="*/ 6 h 77"/>
                  <a:gd name="T12" fmla="*/ 65 w 66"/>
                  <a:gd name="T13" fmla="*/ 6 h 77"/>
                  <a:gd name="T14" fmla="*/ 55 w 66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77">
                    <a:moveTo>
                      <a:pt x="66" y="15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5"/>
                      <a:pt x="66" y="15"/>
                      <a:pt x="66" y="15"/>
                    </a:cubicBezTo>
                    <a:moveTo>
                      <a:pt x="55" y="0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0">
                <a:extLst>
                  <a:ext uri="{FF2B5EF4-FFF2-40B4-BE49-F238E27FC236}">
                    <a16:creationId xmlns:a16="http://schemas.microsoft.com/office/drawing/2014/main" id="{02AD4D3F-A96D-42BE-A71E-879AFE24EB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8" y="547"/>
                <a:ext cx="207" cy="197"/>
              </a:xfrm>
              <a:custGeom>
                <a:avLst/>
                <a:gdLst>
                  <a:gd name="T0" fmla="*/ 109 w 110"/>
                  <a:gd name="T1" fmla="*/ 0 h 105"/>
                  <a:gd name="T2" fmla="*/ 0 w 110"/>
                  <a:gd name="T3" fmla="*/ 104 h 105"/>
                  <a:gd name="T4" fmla="*/ 1 w 110"/>
                  <a:gd name="T5" fmla="*/ 105 h 105"/>
                  <a:gd name="T6" fmla="*/ 110 w 110"/>
                  <a:gd name="T7" fmla="*/ 1 h 105"/>
                  <a:gd name="T8" fmla="*/ 109 w 110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05">
                    <a:moveTo>
                      <a:pt x="10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4"/>
                      <a:pt x="0" y="105"/>
                      <a:pt x="1" y="105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0"/>
                      <a:pt x="1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1">
                <a:extLst>
                  <a:ext uri="{FF2B5EF4-FFF2-40B4-BE49-F238E27FC236}">
                    <a16:creationId xmlns:a16="http://schemas.microsoft.com/office/drawing/2014/main" id="{B7865AA3-D716-45F8-B0F8-C030829EF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64" y="550"/>
                <a:ext cx="26" cy="179"/>
              </a:xfrm>
              <a:custGeom>
                <a:avLst/>
                <a:gdLst>
                  <a:gd name="T0" fmla="*/ 14 w 14"/>
                  <a:gd name="T1" fmla="*/ 0 h 95"/>
                  <a:gd name="T2" fmla="*/ 0 w 14"/>
                  <a:gd name="T3" fmla="*/ 95 h 95"/>
                  <a:gd name="T4" fmla="*/ 14 w 14"/>
                  <a:gd name="T5" fmla="*/ 0 h 95"/>
                  <a:gd name="T6" fmla="*/ 14 w 14"/>
                  <a:gd name="T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95">
                    <a:moveTo>
                      <a:pt x="14" y="0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">
                <a:extLst>
                  <a:ext uri="{FF2B5EF4-FFF2-40B4-BE49-F238E27FC236}">
                    <a16:creationId xmlns:a16="http://schemas.microsoft.com/office/drawing/2014/main" id="{A3C12F79-EB8D-4E7B-9ABB-BBCB9E3947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736"/>
                <a:ext cx="21" cy="136"/>
              </a:xfrm>
              <a:custGeom>
                <a:avLst/>
                <a:gdLst>
                  <a:gd name="T0" fmla="*/ 11 w 11"/>
                  <a:gd name="T1" fmla="*/ 0 h 72"/>
                  <a:gd name="T2" fmla="*/ 0 w 11"/>
                  <a:gd name="T3" fmla="*/ 72 h 72"/>
                  <a:gd name="T4" fmla="*/ 0 w 11"/>
                  <a:gd name="T5" fmla="*/ 72 h 72"/>
                  <a:gd name="T6" fmla="*/ 11 w 1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72">
                    <a:moveTo>
                      <a:pt x="11" y="0"/>
                    </a:move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3">
                <a:extLst>
                  <a:ext uri="{FF2B5EF4-FFF2-40B4-BE49-F238E27FC236}">
                    <a16:creationId xmlns:a16="http://schemas.microsoft.com/office/drawing/2014/main" id="{F3EC4EF9-929C-4FEA-B6FE-B73F47A0B5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9" y="757"/>
                <a:ext cx="153" cy="119"/>
              </a:xfrm>
              <a:custGeom>
                <a:avLst/>
                <a:gdLst>
                  <a:gd name="T0" fmla="*/ 0 w 81"/>
                  <a:gd name="T1" fmla="*/ 0 h 63"/>
                  <a:gd name="T2" fmla="*/ 0 w 81"/>
                  <a:gd name="T3" fmla="*/ 1 h 63"/>
                  <a:gd name="T4" fmla="*/ 12 w 81"/>
                  <a:gd name="T5" fmla="*/ 11 h 63"/>
                  <a:gd name="T6" fmla="*/ 81 w 81"/>
                  <a:gd name="T7" fmla="*/ 63 h 63"/>
                  <a:gd name="T8" fmla="*/ 81 w 81"/>
                  <a:gd name="T9" fmla="*/ 63 h 63"/>
                  <a:gd name="T10" fmla="*/ 0 w 81"/>
                  <a:gd name="T11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63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4">
                <a:extLst>
                  <a:ext uri="{FF2B5EF4-FFF2-40B4-BE49-F238E27FC236}">
                    <a16:creationId xmlns:a16="http://schemas.microsoft.com/office/drawing/2014/main" id="{B713CFB4-3350-4A00-BACF-C584DA9D6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5">
                <a:extLst>
                  <a:ext uri="{FF2B5EF4-FFF2-40B4-BE49-F238E27FC236}">
                    <a16:creationId xmlns:a16="http://schemas.microsoft.com/office/drawing/2014/main" id="{1260E7F8-5837-4DB2-A57E-1C4FDC3FD8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4"/>
                <a:ext cx="103" cy="37"/>
              </a:xfrm>
              <a:custGeom>
                <a:avLst/>
                <a:gdLst>
                  <a:gd name="T0" fmla="*/ 0 w 103"/>
                  <a:gd name="T1" fmla="*/ 0 h 37"/>
                  <a:gd name="T2" fmla="*/ 0 w 103"/>
                  <a:gd name="T3" fmla="*/ 0 h 37"/>
                  <a:gd name="T4" fmla="*/ 103 w 103"/>
                  <a:gd name="T5" fmla="*/ 37 h 37"/>
                  <a:gd name="T6" fmla="*/ 103 w 103"/>
                  <a:gd name="T7" fmla="*/ 37 h 37"/>
                  <a:gd name="T8" fmla="*/ 0 w 103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37">
                    <a:moveTo>
                      <a:pt x="0" y="0"/>
                    </a:moveTo>
                    <a:lnTo>
                      <a:pt x="0" y="0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116">
                <a:extLst>
                  <a:ext uri="{FF2B5EF4-FFF2-40B4-BE49-F238E27FC236}">
                    <a16:creationId xmlns:a16="http://schemas.microsoft.com/office/drawing/2014/main" id="{12C583ED-26DF-4478-B39F-31F789DE4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494"/>
                <a:ext cx="62" cy="39"/>
              </a:xfrm>
              <a:custGeom>
                <a:avLst/>
                <a:gdLst>
                  <a:gd name="T0" fmla="*/ 1 w 33"/>
                  <a:gd name="T1" fmla="*/ 0 h 21"/>
                  <a:gd name="T2" fmla="*/ 0 w 33"/>
                  <a:gd name="T3" fmla="*/ 1 h 21"/>
                  <a:gd name="T4" fmla="*/ 32 w 33"/>
                  <a:gd name="T5" fmla="*/ 21 h 21"/>
                  <a:gd name="T6" fmla="*/ 33 w 33"/>
                  <a:gd name="T7" fmla="*/ 20 h 21"/>
                  <a:gd name="T8" fmla="*/ 23 w 33"/>
                  <a:gd name="T9" fmla="*/ 14 h 21"/>
                  <a:gd name="T10" fmla="*/ 1 w 33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2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117">
                <a:extLst>
                  <a:ext uri="{FF2B5EF4-FFF2-40B4-BE49-F238E27FC236}">
                    <a16:creationId xmlns:a16="http://schemas.microsoft.com/office/drawing/2014/main" id="{356A4AA7-BC4D-4581-AA92-4E4E7CFB6D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118">
                <a:extLst>
                  <a:ext uri="{FF2B5EF4-FFF2-40B4-BE49-F238E27FC236}">
                    <a16:creationId xmlns:a16="http://schemas.microsoft.com/office/drawing/2014/main" id="{7BD3010B-D3E2-428B-9E60-8CF9701CE4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3" y="503"/>
                <a:ext cx="73" cy="27"/>
              </a:xfrm>
              <a:custGeom>
                <a:avLst/>
                <a:gdLst>
                  <a:gd name="T0" fmla="*/ 0 w 73"/>
                  <a:gd name="T1" fmla="*/ 0 h 27"/>
                  <a:gd name="T2" fmla="*/ 73 w 73"/>
                  <a:gd name="T3" fmla="*/ 27 h 27"/>
                  <a:gd name="T4" fmla="*/ 73 w 73"/>
                  <a:gd name="T5" fmla="*/ 27 h 27"/>
                  <a:gd name="T6" fmla="*/ 0 w 73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73" y="27"/>
                    </a:lnTo>
                    <a:lnTo>
                      <a:pt x="73" y="27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119">
                <a:extLst>
                  <a:ext uri="{FF2B5EF4-FFF2-40B4-BE49-F238E27FC236}">
                    <a16:creationId xmlns:a16="http://schemas.microsoft.com/office/drawing/2014/main" id="{64CA7D41-DD3E-4ED6-B319-B246ED5015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03" y="539"/>
                <a:ext cx="23" cy="0"/>
              </a:xfrm>
              <a:custGeom>
                <a:avLst/>
                <a:gdLst>
                  <a:gd name="T0" fmla="*/ 12 w 12"/>
                  <a:gd name="T1" fmla="*/ 0 w 12"/>
                  <a:gd name="T2" fmla="*/ 0 w 12"/>
                  <a:gd name="T3" fmla="*/ 0 w 12"/>
                  <a:gd name="T4" fmla="*/ 0 w 12"/>
                  <a:gd name="T5" fmla="*/ 0 w 12"/>
                  <a:gd name="T6" fmla="*/ 0 w 12"/>
                  <a:gd name="T7" fmla="*/ 0 w 12"/>
                  <a:gd name="T8" fmla="*/ 0 w 12"/>
                  <a:gd name="T9" fmla="*/ 0 w 12"/>
                  <a:gd name="T10" fmla="*/ 0 w 12"/>
                  <a:gd name="T11" fmla="*/ 0 w 12"/>
                  <a:gd name="T12" fmla="*/ 0 w 12"/>
                  <a:gd name="T13" fmla="*/ 0 w 12"/>
                  <a:gd name="T14" fmla="*/ 0 w 12"/>
                  <a:gd name="T15" fmla="*/ 0 w 12"/>
                  <a:gd name="T16" fmla="*/ 0 w 12"/>
                  <a:gd name="T17" fmla="*/ 0 w 12"/>
                  <a:gd name="T18" fmla="*/ 12 w 12"/>
                  <a:gd name="T19" fmla="*/ 12 w 1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120">
                <a:extLst>
                  <a:ext uri="{FF2B5EF4-FFF2-40B4-BE49-F238E27FC236}">
                    <a16:creationId xmlns:a16="http://schemas.microsoft.com/office/drawing/2014/main" id="{91515496-C985-45A8-8A79-2B810FBA9D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3" y="550"/>
                <a:ext cx="47" cy="322"/>
              </a:xfrm>
              <a:custGeom>
                <a:avLst/>
                <a:gdLst>
                  <a:gd name="T0" fmla="*/ 25 w 25"/>
                  <a:gd name="T1" fmla="*/ 0 h 171"/>
                  <a:gd name="T2" fmla="*/ 0 w 25"/>
                  <a:gd name="T3" fmla="*/ 170 h 171"/>
                  <a:gd name="T4" fmla="*/ 0 w 25"/>
                  <a:gd name="T5" fmla="*/ 171 h 171"/>
                  <a:gd name="T6" fmla="*/ 11 w 25"/>
                  <a:gd name="T7" fmla="*/ 99 h 171"/>
                  <a:gd name="T8" fmla="*/ 25 w 25"/>
                  <a:gd name="T9" fmla="*/ 0 h 171"/>
                  <a:gd name="T10" fmla="*/ 25 w 25"/>
                  <a:gd name="T1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71">
                    <a:moveTo>
                      <a:pt x="25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1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121">
                <a:extLst>
                  <a:ext uri="{FF2B5EF4-FFF2-40B4-BE49-F238E27FC236}">
                    <a16:creationId xmlns:a16="http://schemas.microsoft.com/office/drawing/2014/main" id="{B0548525-5BB7-49CF-9E96-6CA051B7E0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618"/>
                <a:ext cx="81" cy="254"/>
              </a:xfrm>
              <a:custGeom>
                <a:avLst/>
                <a:gdLst>
                  <a:gd name="T0" fmla="*/ 43 w 43"/>
                  <a:gd name="T1" fmla="*/ 0 h 135"/>
                  <a:gd name="T2" fmla="*/ 0 w 43"/>
                  <a:gd name="T3" fmla="*/ 135 h 135"/>
                  <a:gd name="T4" fmla="*/ 0 w 43"/>
                  <a:gd name="T5" fmla="*/ 135 h 135"/>
                  <a:gd name="T6" fmla="*/ 43 w 43"/>
                  <a:gd name="T7" fmla="*/ 2 h 135"/>
                  <a:gd name="T8" fmla="*/ 43 w 43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5">
                    <a:moveTo>
                      <a:pt x="43" y="0"/>
                    </a:move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0"/>
                      <a:pt x="43" y="0"/>
                      <a:pt x="4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122">
                <a:extLst>
                  <a:ext uri="{FF2B5EF4-FFF2-40B4-BE49-F238E27FC236}">
                    <a16:creationId xmlns:a16="http://schemas.microsoft.com/office/drawing/2014/main" id="{B4F467AB-A59F-4050-AFF9-A4AA441AF5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1" y="385"/>
                <a:ext cx="105" cy="96"/>
              </a:xfrm>
              <a:custGeom>
                <a:avLst/>
                <a:gdLst>
                  <a:gd name="T0" fmla="*/ 56 w 56"/>
                  <a:gd name="T1" fmla="*/ 0 h 51"/>
                  <a:gd name="T2" fmla="*/ 0 w 56"/>
                  <a:gd name="T3" fmla="*/ 51 h 51"/>
                  <a:gd name="T4" fmla="*/ 0 w 56"/>
                  <a:gd name="T5" fmla="*/ 51 h 51"/>
                  <a:gd name="T6" fmla="*/ 56 w 56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51">
                    <a:moveTo>
                      <a:pt x="56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123">
                <a:extLst>
                  <a:ext uri="{FF2B5EF4-FFF2-40B4-BE49-F238E27FC236}">
                    <a16:creationId xmlns:a16="http://schemas.microsoft.com/office/drawing/2014/main" id="{94F22F9E-6CB5-4BCD-836C-932DB5527D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23" y="492"/>
                <a:ext cx="103" cy="39"/>
              </a:xfrm>
              <a:custGeom>
                <a:avLst/>
                <a:gdLst>
                  <a:gd name="T0" fmla="*/ 0 w 55"/>
                  <a:gd name="T1" fmla="*/ 0 h 21"/>
                  <a:gd name="T2" fmla="*/ 0 w 55"/>
                  <a:gd name="T3" fmla="*/ 1 h 21"/>
                  <a:gd name="T4" fmla="*/ 55 w 55"/>
                  <a:gd name="T5" fmla="*/ 21 h 21"/>
                  <a:gd name="T6" fmla="*/ 55 w 55"/>
                  <a:gd name="T7" fmla="*/ 20 h 21"/>
                  <a:gd name="T8" fmla="*/ 16 w 55"/>
                  <a:gd name="T9" fmla="*/ 6 h 21"/>
                  <a:gd name="T10" fmla="*/ 0 w 55"/>
                  <a:gd name="T1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" h="2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124">
                <a:extLst>
                  <a:ext uri="{FF2B5EF4-FFF2-40B4-BE49-F238E27FC236}">
                    <a16:creationId xmlns:a16="http://schemas.microsoft.com/office/drawing/2014/main" id="{3C3BDC3E-EB7A-4A2C-852D-519339BD46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51" y="501"/>
                <a:ext cx="292" cy="106"/>
              </a:xfrm>
              <a:custGeom>
                <a:avLst/>
                <a:gdLst>
                  <a:gd name="T0" fmla="*/ 155 w 155"/>
                  <a:gd name="T1" fmla="*/ 0 h 56"/>
                  <a:gd name="T2" fmla="*/ 0 w 155"/>
                  <a:gd name="T3" fmla="*/ 55 h 56"/>
                  <a:gd name="T4" fmla="*/ 0 w 155"/>
                  <a:gd name="T5" fmla="*/ 56 h 56"/>
                  <a:gd name="T6" fmla="*/ 94 w 155"/>
                  <a:gd name="T7" fmla="*/ 23 h 56"/>
                  <a:gd name="T8" fmla="*/ 155 w 155"/>
                  <a:gd name="T9" fmla="*/ 1 h 56"/>
                  <a:gd name="T10" fmla="*/ 155 w 155"/>
                  <a:gd name="T1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56">
                    <a:moveTo>
                      <a:pt x="155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6"/>
                      <a:pt x="0" y="56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55" y="1"/>
                      <a:pt x="155" y="1"/>
                      <a:pt x="15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125">
                <a:extLst>
                  <a:ext uri="{FF2B5EF4-FFF2-40B4-BE49-F238E27FC236}">
                    <a16:creationId xmlns:a16="http://schemas.microsoft.com/office/drawing/2014/main" id="{2CD662AF-99D3-4DCA-A20C-D437CE141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124" cy="113"/>
              </a:xfrm>
              <a:custGeom>
                <a:avLst/>
                <a:gdLst>
                  <a:gd name="T0" fmla="*/ 0 w 66"/>
                  <a:gd name="T1" fmla="*/ 0 h 60"/>
                  <a:gd name="T2" fmla="*/ 0 w 66"/>
                  <a:gd name="T3" fmla="*/ 0 h 60"/>
                  <a:gd name="T4" fmla="*/ 66 w 66"/>
                  <a:gd name="T5" fmla="*/ 60 h 60"/>
                  <a:gd name="T6" fmla="*/ 0 w 66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26">
                <a:extLst>
                  <a:ext uri="{FF2B5EF4-FFF2-40B4-BE49-F238E27FC236}">
                    <a16:creationId xmlns:a16="http://schemas.microsoft.com/office/drawing/2014/main" id="{AEB2CCCB-66F9-4512-BA74-A412FBED5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16" cy="290"/>
              </a:xfrm>
              <a:custGeom>
                <a:avLst/>
                <a:gdLst>
                  <a:gd name="T0" fmla="*/ 0 w 168"/>
                  <a:gd name="T1" fmla="*/ 0 h 154"/>
                  <a:gd name="T2" fmla="*/ 0 w 168"/>
                  <a:gd name="T3" fmla="*/ 0 h 154"/>
                  <a:gd name="T4" fmla="*/ 168 w 168"/>
                  <a:gd name="T5" fmla="*/ 154 h 154"/>
                  <a:gd name="T6" fmla="*/ 0 w 168"/>
                  <a:gd name="T7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8" h="15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8" y="154"/>
                      <a:pt x="168" y="154"/>
                      <a:pt x="168" y="15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127">
                <a:extLst>
                  <a:ext uri="{FF2B5EF4-FFF2-40B4-BE49-F238E27FC236}">
                    <a16:creationId xmlns:a16="http://schemas.microsoft.com/office/drawing/2014/main" id="{E0CAE5D6-9338-4235-8BF5-8B06F089B5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83" y="930"/>
                <a:ext cx="92" cy="55"/>
              </a:xfrm>
              <a:custGeom>
                <a:avLst/>
                <a:gdLst>
                  <a:gd name="T0" fmla="*/ 49 w 49"/>
                  <a:gd name="T1" fmla="*/ 0 h 29"/>
                  <a:gd name="T2" fmla="*/ 0 w 49"/>
                  <a:gd name="T3" fmla="*/ 29 h 29"/>
                  <a:gd name="T4" fmla="*/ 49 w 49"/>
                  <a:gd name="T5" fmla="*/ 0 h 29"/>
                  <a:gd name="T6" fmla="*/ 49 w 49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9">
                    <a:moveTo>
                      <a:pt x="4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8">
                <a:extLst>
                  <a:ext uri="{FF2B5EF4-FFF2-40B4-BE49-F238E27FC236}">
                    <a16:creationId xmlns:a16="http://schemas.microsoft.com/office/drawing/2014/main" id="{985C05FB-1479-4B16-8714-2FCB0D1951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9" y="938"/>
                <a:ext cx="226" cy="319"/>
              </a:xfrm>
              <a:custGeom>
                <a:avLst/>
                <a:gdLst>
                  <a:gd name="T0" fmla="*/ 120 w 120"/>
                  <a:gd name="T1" fmla="*/ 0 h 170"/>
                  <a:gd name="T2" fmla="*/ 0 w 120"/>
                  <a:gd name="T3" fmla="*/ 170 h 170"/>
                  <a:gd name="T4" fmla="*/ 0 w 120"/>
                  <a:gd name="T5" fmla="*/ 170 h 170"/>
                  <a:gd name="T6" fmla="*/ 120 w 120"/>
                  <a:gd name="T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70">
                    <a:moveTo>
                      <a:pt x="12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129">
                <a:extLst>
                  <a:ext uri="{FF2B5EF4-FFF2-40B4-BE49-F238E27FC236}">
                    <a16:creationId xmlns:a16="http://schemas.microsoft.com/office/drawing/2014/main" id="{404BC755-0EC0-404C-B2FD-4549D9D79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6" y="1126"/>
                <a:ext cx="70" cy="131"/>
              </a:xfrm>
              <a:custGeom>
                <a:avLst/>
                <a:gdLst>
                  <a:gd name="T0" fmla="*/ 0 w 37"/>
                  <a:gd name="T1" fmla="*/ 0 h 70"/>
                  <a:gd name="T2" fmla="*/ 0 w 37"/>
                  <a:gd name="T3" fmla="*/ 0 h 70"/>
                  <a:gd name="T4" fmla="*/ 37 w 37"/>
                  <a:gd name="T5" fmla="*/ 70 h 70"/>
                  <a:gd name="T6" fmla="*/ 37 w 37"/>
                  <a:gd name="T7" fmla="*/ 69 h 70"/>
                  <a:gd name="T8" fmla="*/ 0 w 37"/>
                  <a:gd name="T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130">
                <a:extLst>
                  <a:ext uri="{FF2B5EF4-FFF2-40B4-BE49-F238E27FC236}">
                    <a16:creationId xmlns:a16="http://schemas.microsoft.com/office/drawing/2014/main" id="{4F260BD1-62B9-486F-83AA-27CDB7EF6C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64" cy="51"/>
              </a:xfrm>
              <a:custGeom>
                <a:avLst/>
                <a:gdLst>
                  <a:gd name="T0" fmla="*/ 0 w 34"/>
                  <a:gd name="T1" fmla="*/ 0 h 27"/>
                  <a:gd name="T2" fmla="*/ 0 w 34"/>
                  <a:gd name="T3" fmla="*/ 0 h 27"/>
                  <a:gd name="T4" fmla="*/ 34 w 34"/>
                  <a:gd name="T5" fmla="*/ 27 h 27"/>
                  <a:gd name="T6" fmla="*/ 0 w 3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131">
                <a:extLst>
                  <a:ext uri="{FF2B5EF4-FFF2-40B4-BE49-F238E27FC236}">
                    <a16:creationId xmlns:a16="http://schemas.microsoft.com/office/drawing/2014/main" id="{65368620-46B1-4070-B0F9-BA788A2132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489" cy="382"/>
              </a:xfrm>
              <a:custGeom>
                <a:avLst/>
                <a:gdLst>
                  <a:gd name="T0" fmla="*/ 0 w 260"/>
                  <a:gd name="T1" fmla="*/ 0 h 203"/>
                  <a:gd name="T2" fmla="*/ 0 w 260"/>
                  <a:gd name="T3" fmla="*/ 0 h 203"/>
                  <a:gd name="T4" fmla="*/ 260 w 260"/>
                  <a:gd name="T5" fmla="*/ 203 h 203"/>
                  <a:gd name="T6" fmla="*/ 0 w 260"/>
                  <a:gd name="T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0" h="20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60" y="203"/>
                      <a:pt x="260" y="203"/>
                      <a:pt x="260" y="20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132">
                <a:extLst>
                  <a:ext uri="{FF2B5EF4-FFF2-40B4-BE49-F238E27FC236}">
                    <a16:creationId xmlns:a16="http://schemas.microsoft.com/office/drawing/2014/main" id="{63D00B77-EF41-47B6-BA59-FEF45DC89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47" y="932"/>
                <a:ext cx="232" cy="325"/>
              </a:xfrm>
              <a:custGeom>
                <a:avLst/>
                <a:gdLst>
                  <a:gd name="T0" fmla="*/ 122 w 123"/>
                  <a:gd name="T1" fmla="*/ 0 h 173"/>
                  <a:gd name="T2" fmla="*/ 0 w 123"/>
                  <a:gd name="T3" fmla="*/ 173 h 173"/>
                  <a:gd name="T4" fmla="*/ 1 w 123"/>
                  <a:gd name="T5" fmla="*/ 173 h 173"/>
                  <a:gd name="T6" fmla="*/ 121 w 123"/>
                  <a:gd name="T7" fmla="*/ 3 h 173"/>
                  <a:gd name="T8" fmla="*/ 123 w 123"/>
                  <a:gd name="T9" fmla="*/ 1 h 173"/>
                  <a:gd name="T10" fmla="*/ 122 w 123"/>
                  <a:gd name="T1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73">
                    <a:moveTo>
                      <a:pt x="122" y="0"/>
                    </a:move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73"/>
                      <a:pt x="1" y="173"/>
                      <a:pt x="1" y="17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122" y="1"/>
                      <a:pt x="122" y="0"/>
                      <a:pt x="12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133">
                <a:extLst>
                  <a:ext uri="{FF2B5EF4-FFF2-40B4-BE49-F238E27FC236}">
                    <a16:creationId xmlns:a16="http://schemas.microsoft.com/office/drawing/2014/main" id="{CD2A6FD8-EF9E-46F2-995F-390168EF54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53" y="1267"/>
                <a:ext cx="766" cy="81"/>
              </a:xfrm>
              <a:custGeom>
                <a:avLst/>
                <a:gdLst>
                  <a:gd name="T0" fmla="*/ 0 w 407"/>
                  <a:gd name="T1" fmla="*/ 0 h 43"/>
                  <a:gd name="T2" fmla="*/ 0 w 407"/>
                  <a:gd name="T3" fmla="*/ 1 h 43"/>
                  <a:gd name="T4" fmla="*/ 407 w 407"/>
                  <a:gd name="T5" fmla="*/ 43 h 43"/>
                  <a:gd name="T6" fmla="*/ 407 w 407"/>
                  <a:gd name="T7" fmla="*/ 42 h 43"/>
                  <a:gd name="T8" fmla="*/ 372 w 407"/>
                  <a:gd name="T9" fmla="*/ 38 h 43"/>
                  <a:gd name="T10" fmla="*/ 0 w 407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7" h="43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7" y="43"/>
                      <a:pt x="407" y="43"/>
                      <a:pt x="407" y="43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372" y="38"/>
                      <a:pt x="372" y="38"/>
                      <a:pt x="372" y="3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34">
                <a:extLst>
                  <a:ext uri="{FF2B5EF4-FFF2-40B4-BE49-F238E27FC236}">
                    <a16:creationId xmlns:a16="http://schemas.microsoft.com/office/drawing/2014/main" id="{DB7279DC-DEA0-48AC-9834-F2B25FCA1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4" y="503"/>
                <a:ext cx="495" cy="243"/>
              </a:xfrm>
              <a:custGeom>
                <a:avLst/>
                <a:gdLst>
                  <a:gd name="T0" fmla="*/ 1 w 263"/>
                  <a:gd name="T1" fmla="*/ 0 h 129"/>
                  <a:gd name="T2" fmla="*/ 0 w 263"/>
                  <a:gd name="T3" fmla="*/ 1 h 129"/>
                  <a:gd name="T4" fmla="*/ 263 w 263"/>
                  <a:gd name="T5" fmla="*/ 129 h 129"/>
                  <a:gd name="T6" fmla="*/ 263 w 263"/>
                  <a:gd name="T7" fmla="*/ 129 h 129"/>
                  <a:gd name="T8" fmla="*/ 1 w 263"/>
                  <a:gd name="T9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129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263" y="129"/>
                      <a:pt x="263" y="129"/>
                      <a:pt x="263" y="12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135">
                <a:extLst>
                  <a:ext uri="{FF2B5EF4-FFF2-40B4-BE49-F238E27FC236}">
                    <a16:creationId xmlns:a16="http://schemas.microsoft.com/office/drawing/2014/main" id="{B367C0BD-8A14-41D5-A0BC-AC841209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4" y="511"/>
                <a:ext cx="30" cy="400"/>
              </a:xfrm>
              <a:custGeom>
                <a:avLst/>
                <a:gdLst>
                  <a:gd name="T0" fmla="*/ 1 w 16"/>
                  <a:gd name="T1" fmla="*/ 0 h 213"/>
                  <a:gd name="T2" fmla="*/ 0 w 16"/>
                  <a:gd name="T3" fmla="*/ 0 h 213"/>
                  <a:gd name="T4" fmla="*/ 15 w 16"/>
                  <a:gd name="T5" fmla="*/ 213 h 213"/>
                  <a:gd name="T6" fmla="*/ 16 w 16"/>
                  <a:gd name="T7" fmla="*/ 213 h 213"/>
                  <a:gd name="T8" fmla="*/ 1 w 16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15" y="213"/>
                      <a:pt x="16" y="213"/>
                      <a:pt x="16" y="2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136">
                <a:extLst>
                  <a:ext uri="{FF2B5EF4-FFF2-40B4-BE49-F238E27FC236}">
                    <a16:creationId xmlns:a16="http://schemas.microsoft.com/office/drawing/2014/main" id="{EE431E86-CAC1-43F2-9CC9-A17E481224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883"/>
                <a:ext cx="101" cy="38"/>
              </a:xfrm>
              <a:custGeom>
                <a:avLst/>
                <a:gdLst>
                  <a:gd name="T0" fmla="*/ 54 w 54"/>
                  <a:gd name="T1" fmla="*/ 0 h 20"/>
                  <a:gd name="T2" fmla="*/ 0 w 54"/>
                  <a:gd name="T3" fmla="*/ 20 h 20"/>
                  <a:gd name="T4" fmla="*/ 0 w 54"/>
                  <a:gd name="T5" fmla="*/ 20 h 20"/>
                  <a:gd name="T6" fmla="*/ 54 w 54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20">
                    <a:moveTo>
                      <a:pt x="54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137">
                <a:extLst>
                  <a:ext uri="{FF2B5EF4-FFF2-40B4-BE49-F238E27FC236}">
                    <a16:creationId xmlns:a16="http://schemas.microsoft.com/office/drawing/2014/main" id="{BA4AEE2D-DBA6-43C4-8338-DC2500E7A5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6" y="755"/>
                <a:ext cx="463" cy="166"/>
              </a:xfrm>
              <a:custGeom>
                <a:avLst/>
                <a:gdLst>
                  <a:gd name="T0" fmla="*/ 246 w 246"/>
                  <a:gd name="T1" fmla="*/ 0 h 88"/>
                  <a:gd name="T2" fmla="*/ 0 w 246"/>
                  <a:gd name="T3" fmla="*/ 87 h 88"/>
                  <a:gd name="T4" fmla="*/ 0 w 246"/>
                  <a:gd name="T5" fmla="*/ 88 h 88"/>
                  <a:gd name="T6" fmla="*/ 54 w 246"/>
                  <a:gd name="T7" fmla="*/ 68 h 88"/>
                  <a:gd name="T8" fmla="*/ 246 w 246"/>
                  <a:gd name="T9" fmla="*/ 0 h 88"/>
                  <a:gd name="T10" fmla="*/ 246 w 246"/>
                  <a:gd name="T11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" h="88">
                    <a:moveTo>
                      <a:pt x="24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8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46" y="0"/>
                      <a:pt x="24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138">
                <a:extLst>
                  <a:ext uri="{FF2B5EF4-FFF2-40B4-BE49-F238E27FC236}">
                    <a16:creationId xmlns:a16="http://schemas.microsoft.com/office/drawing/2014/main" id="{0926B790-9B24-4304-969D-003D773E6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70" y="763"/>
                <a:ext cx="60" cy="573"/>
              </a:xfrm>
              <a:custGeom>
                <a:avLst/>
                <a:gdLst>
                  <a:gd name="T0" fmla="*/ 1 w 32"/>
                  <a:gd name="T1" fmla="*/ 0 h 305"/>
                  <a:gd name="T2" fmla="*/ 0 w 32"/>
                  <a:gd name="T3" fmla="*/ 0 h 305"/>
                  <a:gd name="T4" fmla="*/ 31 w 32"/>
                  <a:gd name="T5" fmla="*/ 305 h 305"/>
                  <a:gd name="T6" fmla="*/ 32 w 32"/>
                  <a:gd name="T7" fmla="*/ 305 h 305"/>
                  <a:gd name="T8" fmla="*/ 1 w 32"/>
                  <a:gd name="T9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31" y="305"/>
                      <a:pt x="31" y="305"/>
                      <a:pt x="31" y="305"/>
                    </a:cubicBezTo>
                    <a:cubicBezTo>
                      <a:pt x="31" y="305"/>
                      <a:pt x="31" y="305"/>
                      <a:pt x="32" y="305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139">
                <a:extLst>
                  <a:ext uri="{FF2B5EF4-FFF2-40B4-BE49-F238E27FC236}">
                    <a16:creationId xmlns:a16="http://schemas.microsoft.com/office/drawing/2014/main" id="{BE22B164-616D-43C2-9A19-026D4E2F1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94" y="930"/>
                <a:ext cx="527" cy="410"/>
              </a:xfrm>
              <a:custGeom>
                <a:avLst/>
                <a:gdLst>
                  <a:gd name="T0" fmla="*/ 0 w 280"/>
                  <a:gd name="T1" fmla="*/ 0 h 218"/>
                  <a:gd name="T2" fmla="*/ 0 w 280"/>
                  <a:gd name="T3" fmla="*/ 0 h 218"/>
                  <a:gd name="T4" fmla="*/ 280 w 280"/>
                  <a:gd name="T5" fmla="*/ 218 h 218"/>
                  <a:gd name="T6" fmla="*/ 280 w 280"/>
                  <a:gd name="T7" fmla="*/ 218 h 218"/>
                  <a:gd name="T8" fmla="*/ 0 w 280"/>
                  <a:gd name="T9" fmla="*/ 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280" y="218"/>
                      <a:pt x="280" y="218"/>
                      <a:pt x="280" y="2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140">
                <a:extLst>
                  <a:ext uri="{FF2B5EF4-FFF2-40B4-BE49-F238E27FC236}">
                    <a16:creationId xmlns:a16="http://schemas.microsoft.com/office/drawing/2014/main" id="{A04AACD9-880F-46B7-BA87-2931AFEF2D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141">
                <a:extLst>
                  <a:ext uri="{FF2B5EF4-FFF2-40B4-BE49-F238E27FC236}">
                    <a16:creationId xmlns:a16="http://schemas.microsoft.com/office/drawing/2014/main" id="{C6F5AFC1-DB8E-4F98-A971-2B0A98A659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5" cy="13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15 w 15"/>
                  <a:gd name="T5" fmla="*/ 13 h 13"/>
                  <a:gd name="T6" fmla="*/ 0 w 15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0" y="0"/>
                    </a:moveTo>
                    <a:lnTo>
                      <a:pt x="0" y="0"/>
                    </a:lnTo>
                    <a:lnTo>
                      <a:pt x="15" y="1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142">
                <a:extLst>
                  <a:ext uri="{FF2B5EF4-FFF2-40B4-BE49-F238E27FC236}">
                    <a16:creationId xmlns:a16="http://schemas.microsoft.com/office/drawing/2014/main" id="{6BBABFC6-B72C-4DE5-BAF1-44F96A32AC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79"/>
                <a:ext cx="55" cy="50"/>
              </a:xfrm>
              <a:custGeom>
                <a:avLst/>
                <a:gdLst>
                  <a:gd name="T0" fmla="*/ 0 w 29"/>
                  <a:gd name="T1" fmla="*/ 0 h 27"/>
                  <a:gd name="T2" fmla="*/ 0 w 29"/>
                  <a:gd name="T3" fmla="*/ 0 h 27"/>
                  <a:gd name="T4" fmla="*/ 29 w 29"/>
                  <a:gd name="T5" fmla="*/ 27 h 27"/>
                  <a:gd name="T6" fmla="*/ 0 w 29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2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143">
                <a:extLst>
                  <a:ext uri="{FF2B5EF4-FFF2-40B4-BE49-F238E27FC236}">
                    <a16:creationId xmlns:a16="http://schemas.microsoft.com/office/drawing/2014/main" id="{2973A180-1955-4193-848A-E738805753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8" y="-177"/>
                <a:ext cx="224" cy="543"/>
              </a:xfrm>
              <a:custGeom>
                <a:avLst/>
                <a:gdLst>
                  <a:gd name="T0" fmla="*/ 119 w 119"/>
                  <a:gd name="T1" fmla="*/ 0 h 289"/>
                  <a:gd name="T2" fmla="*/ 0 w 119"/>
                  <a:gd name="T3" fmla="*/ 289 h 289"/>
                  <a:gd name="T4" fmla="*/ 1 w 119"/>
                  <a:gd name="T5" fmla="*/ 289 h 289"/>
                  <a:gd name="T6" fmla="*/ 119 w 119"/>
                  <a:gd name="T7" fmla="*/ 0 h 289"/>
                  <a:gd name="T8" fmla="*/ 119 w 119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289">
                    <a:moveTo>
                      <a:pt x="119" y="0"/>
                    </a:moveTo>
                    <a:cubicBezTo>
                      <a:pt x="0" y="289"/>
                      <a:pt x="0" y="289"/>
                      <a:pt x="0" y="289"/>
                    </a:cubicBezTo>
                    <a:cubicBezTo>
                      <a:pt x="0" y="289"/>
                      <a:pt x="0" y="289"/>
                      <a:pt x="1" y="289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19" y="0"/>
                      <a:pt x="119" y="0"/>
                      <a:pt x="11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44">
                <a:extLst>
                  <a:ext uri="{FF2B5EF4-FFF2-40B4-BE49-F238E27FC236}">
                    <a16:creationId xmlns:a16="http://schemas.microsoft.com/office/drawing/2014/main" id="{DCF8D9F5-B3F2-4AFD-A105-524042543D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643" y="-68"/>
                <a:ext cx="258" cy="329"/>
              </a:xfrm>
              <a:custGeom>
                <a:avLst/>
                <a:gdLst>
                  <a:gd name="T0" fmla="*/ 137 w 137"/>
                  <a:gd name="T1" fmla="*/ 0 h 175"/>
                  <a:gd name="T2" fmla="*/ 0 w 137"/>
                  <a:gd name="T3" fmla="*/ 175 h 175"/>
                  <a:gd name="T4" fmla="*/ 137 w 137"/>
                  <a:gd name="T5" fmla="*/ 0 h 175"/>
                  <a:gd name="T6" fmla="*/ 137 w 137"/>
                  <a:gd name="T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175">
                    <a:moveTo>
                      <a:pt x="137" y="0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45">
                <a:extLst>
                  <a:ext uri="{FF2B5EF4-FFF2-40B4-BE49-F238E27FC236}">
                    <a16:creationId xmlns:a16="http://schemas.microsoft.com/office/drawing/2014/main" id="{936BC8DD-DF71-4FE4-B9E2-17EE95D323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46">
                <a:extLst>
                  <a:ext uri="{FF2B5EF4-FFF2-40B4-BE49-F238E27FC236}">
                    <a16:creationId xmlns:a16="http://schemas.microsoft.com/office/drawing/2014/main" id="{4C9C2D75-DD0F-45A4-9462-A6BB92D509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2" y="56"/>
                <a:ext cx="244" cy="312"/>
              </a:xfrm>
              <a:custGeom>
                <a:avLst/>
                <a:gdLst>
                  <a:gd name="T0" fmla="*/ 244 w 244"/>
                  <a:gd name="T1" fmla="*/ 0 h 312"/>
                  <a:gd name="T2" fmla="*/ 0 w 244"/>
                  <a:gd name="T3" fmla="*/ 312 h 312"/>
                  <a:gd name="T4" fmla="*/ 0 w 244"/>
                  <a:gd name="T5" fmla="*/ 312 h 312"/>
                  <a:gd name="T6" fmla="*/ 244 w 244"/>
                  <a:gd name="T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4" h="312">
                    <a:moveTo>
                      <a:pt x="244" y="0"/>
                    </a:moveTo>
                    <a:lnTo>
                      <a:pt x="0" y="312"/>
                    </a:lnTo>
                    <a:lnTo>
                      <a:pt x="0" y="312"/>
                    </a:lnTo>
                    <a:lnTo>
                      <a:pt x="244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47">
                <a:extLst>
                  <a:ext uri="{FF2B5EF4-FFF2-40B4-BE49-F238E27FC236}">
                    <a16:creationId xmlns:a16="http://schemas.microsoft.com/office/drawing/2014/main" id="{F33AAF31-6833-40EC-A4DB-84722D6C09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0" y="-68"/>
                <a:ext cx="341" cy="436"/>
              </a:xfrm>
              <a:custGeom>
                <a:avLst/>
                <a:gdLst>
                  <a:gd name="T0" fmla="*/ 181 w 181"/>
                  <a:gd name="T1" fmla="*/ 0 h 232"/>
                  <a:gd name="T2" fmla="*/ 0 w 181"/>
                  <a:gd name="T3" fmla="*/ 232 h 232"/>
                  <a:gd name="T4" fmla="*/ 1 w 181"/>
                  <a:gd name="T5" fmla="*/ 232 h 232"/>
                  <a:gd name="T6" fmla="*/ 131 w 181"/>
                  <a:gd name="T7" fmla="*/ 66 h 232"/>
                  <a:gd name="T8" fmla="*/ 181 w 181"/>
                  <a:gd name="T9" fmla="*/ 1 h 232"/>
                  <a:gd name="T10" fmla="*/ 181 w 181"/>
                  <a:gd name="T11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32">
                    <a:moveTo>
                      <a:pt x="181" y="0"/>
                    </a:moveTo>
                    <a:cubicBezTo>
                      <a:pt x="0" y="232"/>
                      <a:pt x="0" y="232"/>
                      <a:pt x="0" y="232"/>
                    </a:cubicBezTo>
                    <a:cubicBezTo>
                      <a:pt x="1" y="232"/>
                      <a:pt x="1" y="232"/>
                      <a:pt x="1" y="232"/>
                    </a:cubicBezTo>
                    <a:cubicBezTo>
                      <a:pt x="131" y="66"/>
                      <a:pt x="131" y="66"/>
                      <a:pt x="131" y="66"/>
                    </a:cubicBezTo>
                    <a:cubicBezTo>
                      <a:pt x="181" y="1"/>
                      <a:pt x="181" y="1"/>
                      <a:pt x="181" y="1"/>
                    </a:cubicBezTo>
                    <a:cubicBezTo>
                      <a:pt x="181" y="0"/>
                      <a:pt x="181" y="0"/>
                      <a:pt x="18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148">
                <a:extLst>
                  <a:ext uri="{FF2B5EF4-FFF2-40B4-BE49-F238E27FC236}">
                    <a16:creationId xmlns:a16="http://schemas.microsoft.com/office/drawing/2014/main" id="{4C512B0B-5C84-4664-8F06-8ABACDE43F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65" y="379"/>
                <a:ext cx="635" cy="109"/>
              </a:xfrm>
              <a:custGeom>
                <a:avLst/>
                <a:gdLst>
                  <a:gd name="T0" fmla="*/ 0 w 337"/>
                  <a:gd name="T1" fmla="*/ 0 h 58"/>
                  <a:gd name="T2" fmla="*/ 0 w 337"/>
                  <a:gd name="T3" fmla="*/ 1 h 58"/>
                  <a:gd name="T4" fmla="*/ 337 w 337"/>
                  <a:gd name="T5" fmla="*/ 58 h 58"/>
                  <a:gd name="T6" fmla="*/ 337 w 337"/>
                  <a:gd name="T7" fmla="*/ 57 h 58"/>
                  <a:gd name="T8" fmla="*/ 0 w 33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8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337" y="58"/>
                      <a:pt x="337" y="58"/>
                      <a:pt x="337" y="58"/>
                    </a:cubicBezTo>
                    <a:cubicBezTo>
                      <a:pt x="337" y="57"/>
                      <a:pt x="337" y="57"/>
                      <a:pt x="337" y="5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149">
                <a:extLst>
                  <a:ext uri="{FF2B5EF4-FFF2-40B4-BE49-F238E27FC236}">
                    <a16:creationId xmlns:a16="http://schemas.microsoft.com/office/drawing/2014/main" id="{75F06141-F808-4D8B-A4C0-9E3F57DDF1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02" y="620"/>
                <a:ext cx="134" cy="353"/>
              </a:xfrm>
              <a:custGeom>
                <a:avLst/>
                <a:gdLst>
                  <a:gd name="T0" fmla="*/ 71 w 71"/>
                  <a:gd name="T1" fmla="*/ 0 h 188"/>
                  <a:gd name="T2" fmla="*/ 0 w 71"/>
                  <a:gd name="T3" fmla="*/ 187 h 188"/>
                  <a:gd name="T4" fmla="*/ 1 w 71"/>
                  <a:gd name="T5" fmla="*/ 188 h 188"/>
                  <a:gd name="T6" fmla="*/ 71 w 71"/>
                  <a:gd name="T7" fmla="*/ 1 h 188"/>
                  <a:gd name="T8" fmla="*/ 71 w 71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88">
                    <a:moveTo>
                      <a:pt x="71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0" y="187"/>
                      <a:pt x="0" y="188"/>
                      <a:pt x="1" y="188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1"/>
                      <a:pt x="71" y="1"/>
                      <a:pt x="7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150">
                <a:extLst>
                  <a:ext uri="{FF2B5EF4-FFF2-40B4-BE49-F238E27FC236}">
                    <a16:creationId xmlns:a16="http://schemas.microsoft.com/office/drawing/2014/main" id="{B62FF540-AF94-4F6D-87FB-CE3DB65C44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6" cy="331"/>
              </a:xfrm>
              <a:custGeom>
                <a:avLst/>
                <a:gdLst>
                  <a:gd name="T0" fmla="*/ 0 w 30"/>
                  <a:gd name="T1" fmla="*/ 0 h 176"/>
                  <a:gd name="T2" fmla="*/ 0 w 30"/>
                  <a:gd name="T3" fmla="*/ 0 h 176"/>
                  <a:gd name="T4" fmla="*/ 30 w 30"/>
                  <a:gd name="T5" fmla="*/ 176 h 176"/>
                  <a:gd name="T6" fmla="*/ 30 w 30"/>
                  <a:gd name="T7" fmla="*/ 176 h 176"/>
                  <a:gd name="T8" fmla="*/ 0 w 30"/>
                  <a:gd name="T9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51">
                <a:extLst>
                  <a:ext uri="{FF2B5EF4-FFF2-40B4-BE49-F238E27FC236}">
                    <a16:creationId xmlns:a16="http://schemas.microsoft.com/office/drawing/2014/main" id="{C0491026-4D1B-4888-AACB-F30D57DBE8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834"/>
                <a:ext cx="21" cy="117"/>
              </a:xfrm>
              <a:custGeom>
                <a:avLst/>
                <a:gdLst>
                  <a:gd name="T0" fmla="*/ 0 w 11"/>
                  <a:gd name="T1" fmla="*/ 0 h 62"/>
                  <a:gd name="T2" fmla="*/ 11 w 11"/>
                  <a:gd name="T3" fmla="*/ 62 h 62"/>
                  <a:gd name="T4" fmla="*/ 11 w 11"/>
                  <a:gd name="T5" fmla="*/ 62 h 62"/>
                  <a:gd name="T6" fmla="*/ 0 w 1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62">
                    <a:moveTo>
                      <a:pt x="0" y="0"/>
                    </a:moveTo>
                    <a:cubicBezTo>
                      <a:pt x="11" y="62"/>
                      <a:pt x="11" y="62"/>
                      <a:pt x="11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52">
                <a:extLst>
                  <a:ext uri="{FF2B5EF4-FFF2-40B4-BE49-F238E27FC236}">
                    <a16:creationId xmlns:a16="http://schemas.microsoft.com/office/drawing/2014/main" id="{BCA6F6D2-A38D-4640-9AC2-D1D4D920E8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53" y="964"/>
                <a:ext cx="136" cy="13"/>
              </a:xfrm>
              <a:custGeom>
                <a:avLst/>
                <a:gdLst>
                  <a:gd name="T0" fmla="*/ 72 w 72"/>
                  <a:gd name="T1" fmla="*/ 0 h 7"/>
                  <a:gd name="T2" fmla="*/ 0 w 72"/>
                  <a:gd name="T3" fmla="*/ 7 h 7"/>
                  <a:gd name="T4" fmla="*/ 72 w 72"/>
                  <a:gd name="T5" fmla="*/ 0 h 7"/>
                  <a:gd name="T6" fmla="*/ 72 w 72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7">
                    <a:moveTo>
                      <a:pt x="72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153">
                <a:extLst>
                  <a:ext uri="{FF2B5EF4-FFF2-40B4-BE49-F238E27FC236}">
                    <a16:creationId xmlns:a16="http://schemas.microsoft.com/office/drawing/2014/main" id="{68E82BFA-3B3A-4F97-8612-FAF1D5824E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54">
                <a:extLst>
                  <a:ext uri="{FF2B5EF4-FFF2-40B4-BE49-F238E27FC236}">
                    <a16:creationId xmlns:a16="http://schemas.microsoft.com/office/drawing/2014/main" id="{91F728AB-CBFC-4E9E-A527-79DADD9768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4" y="973"/>
                <a:ext cx="90" cy="10"/>
              </a:xfrm>
              <a:custGeom>
                <a:avLst/>
                <a:gdLst>
                  <a:gd name="T0" fmla="*/ 90 w 90"/>
                  <a:gd name="T1" fmla="*/ 0 h 10"/>
                  <a:gd name="T2" fmla="*/ 0 w 90"/>
                  <a:gd name="T3" fmla="*/ 10 h 10"/>
                  <a:gd name="T4" fmla="*/ 0 w 90"/>
                  <a:gd name="T5" fmla="*/ 10 h 10"/>
                  <a:gd name="T6" fmla="*/ 90 w 90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0">
                    <a:moveTo>
                      <a:pt x="90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9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155">
                <a:extLst>
                  <a:ext uri="{FF2B5EF4-FFF2-40B4-BE49-F238E27FC236}">
                    <a16:creationId xmlns:a16="http://schemas.microsoft.com/office/drawing/2014/main" id="{EBF107C9-555D-46ED-8DD4-AFC3C5476E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10" y="964"/>
                <a:ext cx="179" cy="21"/>
              </a:xfrm>
              <a:custGeom>
                <a:avLst/>
                <a:gdLst>
                  <a:gd name="T0" fmla="*/ 95 w 95"/>
                  <a:gd name="T1" fmla="*/ 0 h 11"/>
                  <a:gd name="T2" fmla="*/ 0 w 95"/>
                  <a:gd name="T3" fmla="*/ 9 h 11"/>
                  <a:gd name="T4" fmla="*/ 0 w 95"/>
                  <a:gd name="T5" fmla="*/ 10 h 11"/>
                  <a:gd name="T6" fmla="*/ 0 w 95"/>
                  <a:gd name="T7" fmla="*/ 10 h 11"/>
                  <a:gd name="T8" fmla="*/ 0 w 95"/>
                  <a:gd name="T9" fmla="*/ 10 h 11"/>
                  <a:gd name="T10" fmla="*/ 0 w 95"/>
                  <a:gd name="T11" fmla="*/ 10 h 11"/>
                  <a:gd name="T12" fmla="*/ 0 w 95"/>
                  <a:gd name="T13" fmla="*/ 10 h 11"/>
                  <a:gd name="T14" fmla="*/ 0 w 95"/>
                  <a:gd name="T15" fmla="*/ 10 h 11"/>
                  <a:gd name="T16" fmla="*/ 0 w 95"/>
                  <a:gd name="T17" fmla="*/ 10 h 11"/>
                  <a:gd name="T18" fmla="*/ 0 w 95"/>
                  <a:gd name="T19" fmla="*/ 10 h 11"/>
                  <a:gd name="T20" fmla="*/ 0 w 95"/>
                  <a:gd name="T21" fmla="*/ 10 h 11"/>
                  <a:gd name="T22" fmla="*/ 0 w 95"/>
                  <a:gd name="T23" fmla="*/ 10 h 11"/>
                  <a:gd name="T24" fmla="*/ 0 w 95"/>
                  <a:gd name="T25" fmla="*/ 10 h 11"/>
                  <a:gd name="T26" fmla="*/ 0 w 95"/>
                  <a:gd name="T27" fmla="*/ 10 h 11"/>
                  <a:gd name="T28" fmla="*/ 0 w 95"/>
                  <a:gd name="T29" fmla="*/ 10 h 11"/>
                  <a:gd name="T30" fmla="*/ 0 w 95"/>
                  <a:gd name="T31" fmla="*/ 10 h 11"/>
                  <a:gd name="T32" fmla="*/ 0 w 95"/>
                  <a:gd name="T33" fmla="*/ 10 h 11"/>
                  <a:gd name="T34" fmla="*/ 0 w 95"/>
                  <a:gd name="T35" fmla="*/ 10 h 11"/>
                  <a:gd name="T36" fmla="*/ 0 w 95"/>
                  <a:gd name="T37" fmla="*/ 10 h 11"/>
                  <a:gd name="T38" fmla="*/ 0 w 95"/>
                  <a:gd name="T39" fmla="*/ 10 h 11"/>
                  <a:gd name="T40" fmla="*/ 0 w 95"/>
                  <a:gd name="T41" fmla="*/ 10 h 11"/>
                  <a:gd name="T42" fmla="*/ 0 w 95"/>
                  <a:gd name="T43" fmla="*/ 10 h 11"/>
                  <a:gd name="T44" fmla="*/ 0 w 95"/>
                  <a:gd name="T45" fmla="*/ 10 h 11"/>
                  <a:gd name="T46" fmla="*/ 0 w 95"/>
                  <a:gd name="T47" fmla="*/ 10 h 11"/>
                  <a:gd name="T48" fmla="*/ 0 w 95"/>
                  <a:gd name="T49" fmla="*/ 10 h 11"/>
                  <a:gd name="T50" fmla="*/ 0 w 95"/>
                  <a:gd name="T51" fmla="*/ 10 h 11"/>
                  <a:gd name="T52" fmla="*/ 0 w 95"/>
                  <a:gd name="T53" fmla="*/ 10 h 11"/>
                  <a:gd name="T54" fmla="*/ 0 w 95"/>
                  <a:gd name="T55" fmla="*/ 10 h 11"/>
                  <a:gd name="T56" fmla="*/ 0 w 95"/>
                  <a:gd name="T57" fmla="*/ 10 h 11"/>
                  <a:gd name="T58" fmla="*/ 0 w 95"/>
                  <a:gd name="T59" fmla="*/ 11 h 11"/>
                  <a:gd name="T60" fmla="*/ 79 w 95"/>
                  <a:gd name="T61" fmla="*/ 11 h 11"/>
                  <a:gd name="T62" fmla="*/ 79 w 95"/>
                  <a:gd name="T63" fmla="*/ 10 h 11"/>
                  <a:gd name="T64" fmla="*/ 79 w 95"/>
                  <a:gd name="T65" fmla="*/ 10 h 11"/>
                  <a:gd name="T66" fmla="*/ 79 w 95"/>
                  <a:gd name="T67" fmla="*/ 10 h 11"/>
                  <a:gd name="T68" fmla="*/ 79 w 95"/>
                  <a:gd name="T69" fmla="*/ 10 h 11"/>
                  <a:gd name="T70" fmla="*/ 79 w 95"/>
                  <a:gd name="T71" fmla="*/ 10 h 11"/>
                  <a:gd name="T72" fmla="*/ 79 w 95"/>
                  <a:gd name="T73" fmla="*/ 10 h 11"/>
                  <a:gd name="T74" fmla="*/ 79 w 95"/>
                  <a:gd name="T75" fmla="*/ 10 h 11"/>
                  <a:gd name="T76" fmla="*/ 79 w 95"/>
                  <a:gd name="T77" fmla="*/ 10 h 11"/>
                  <a:gd name="T78" fmla="*/ 79 w 95"/>
                  <a:gd name="T79" fmla="*/ 10 h 11"/>
                  <a:gd name="T80" fmla="*/ 79 w 95"/>
                  <a:gd name="T81" fmla="*/ 10 h 11"/>
                  <a:gd name="T82" fmla="*/ 79 w 95"/>
                  <a:gd name="T83" fmla="*/ 10 h 11"/>
                  <a:gd name="T84" fmla="*/ 79 w 95"/>
                  <a:gd name="T85" fmla="*/ 10 h 11"/>
                  <a:gd name="T86" fmla="*/ 2 w 95"/>
                  <a:gd name="T87" fmla="*/ 10 h 11"/>
                  <a:gd name="T88" fmla="*/ 2 w 95"/>
                  <a:gd name="T89" fmla="*/ 10 h 11"/>
                  <a:gd name="T90" fmla="*/ 50 w 95"/>
                  <a:gd name="T91" fmla="*/ 5 h 11"/>
                  <a:gd name="T92" fmla="*/ 95 w 95"/>
                  <a:gd name="T93" fmla="*/ 1 h 11"/>
                  <a:gd name="T94" fmla="*/ 95 w 95"/>
                  <a:gd name="T9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5" h="11">
                    <a:moveTo>
                      <a:pt x="95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0"/>
                      <a:pt x="9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56">
                <a:extLst>
                  <a:ext uri="{FF2B5EF4-FFF2-40B4-BE49-F238E27FC236}">
                    <a16:creationId xmlns:a16="http://schemas.microsoft.com/office/drawing/2014/main" id="{989C5A1D-DCCA-4C7D-9902-1B7DD4252C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0 w 6"/>
                  <a:gd name="T5" fmla="*/ 4 h 4"/>
                  <a:gd name="T6" fmla="*/ 6 w 6"/>
                  <a:gd name="T7" fmla="*/ 0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157">
                <a:extLst>
                  <a:ext uri="{FF2B5EF4-FFF2-40B4-BE49-F238E27FC236}">
                    <a16:creationId xmlns:a16="http://schemas.microsoft.com/office/drawing/2014/main" id="{32F4CD56-33F9-4DC0-AB0C-486E6CAA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9" y="618"/>
                <a:ext cx="326" cy="297"/>
              </a:xfrm>
              <a:custGeom>
                <a:avLst/>
                <a:gdLst>
                  <a:gd name="T0" fmla="*/ 0 w 173"/>
                  <a:gd name="T1" fmla="*/ 0 h 158"/>
                  <a:gd name="T2" fmla="*/ 0 w 173"/>
                  <a:gd name="T3" fmla="*/ 0 h 158"/>
                  <a:gd name="T4" fmla="*/ 173 w 173"/>
                  <a:gd name="T5" fmla="*/ 158 h 158"/>
                  <a:gd name="T6" fmla="*/ 173 w 173"/>
                  <a:gd name="T7" fmla="*/ 158 h 158"/>
                  <a:gd name="T8" fmla="*/ 0 w 173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15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173" y="158"/>
                      <a:pt x="173" y="158"/>
                      <a:pt x="173" y="15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158">
                <a:extLst>
                  <a:ext uri="{FF2B5EF4-FFF2-40B4-BE49-F238E27FC236}">
                    <a16:creationId xmlns:a16="http://schemas.microsoft.com/office/drawing/2014/main" id="{15362B8A-2D9A-4EF9-A7F7-81C1120548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42" y="622"/>
                <a:ext cx="58" cy="331"/>
              </a:xfrm>
              <a:custGeom>
                <a:avLst/>
                <a:gdLst>
                  <a:gd name="T0" fmla="*/ 1 w 31"/>
                  <a:gd name="T1" fmla="*/ 0 h 176"/>
                  <a:gd name="T2" fmla="*/ 0 w 31"/>
                  <a:gd name="T3" fmla="*/ 0 h 176"/>
                  <a:gd name="T4" fmla="*/ 30 w 31"/>
                  <a:gd name="T5" fmla="*/ 176 h 176"/>
                  <a:gd name="T6" fmla="*/ 31 w 31"/>
                  <a:gd name="T7" fmla="*/ 175 h 176"/>
                  <a:gd name="T8" fmla="*/ 20 w 31"/>
                  <a:gd name="T9" fmla="*/ 113 h 176"/>
                  <a:gd name="T10" fmla="*/ 1 w 31"/>
                  <a:gd name="T11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76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30" y="175"/>
                      <a:pt x="30" y="175"/>
                      <a:pt x="31" y="175"/>
                    </a:cubicBezTo>
                    <a:cubicBezTo>
                      <a:pt x="20" y="113"/>
                      <a:pt x="20" y="113"/>
                      <a:pt x="20" y="11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59">
                <a:extLst>
                  <a:ext uri="{FF2B5EF4-FFF2-40B4-BE49-F238E27FC236}">
                    <a16:creationId xmlns:a16="http://schemas.microsoft.com/office/drawing/2014/main" id="{8F179257-A700-4DAC-8979-67B282D368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5"/>
              </a:xfrm>
              <a:custGeom>
                <a:avLst/>
                <a:gdLst>
                  <a:gd name="T0" fmla="*/ 138 w 138"/>
                  <a:gd name="T1" fmla="*/ 0 h 19"/>
                  <a:gd name="T2" fmla="*/ 0 w 138"/>
                  <a:gd name="T3" fmla="*/ 19 h 19"/>
                  <a:gd name="T4" fmla="*/ 0 w 138"/>
                  <a:gd name="T5" fmla="*/ 19 h 19"/>
                  <a:gd name="T6" fmla="*/ 138 w 138"/>
                  <a:gd name="T7" fmla="*/ 0 h 19"/>
                  <a:gd name="T8" fmla="*/ 138 w 138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19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60">
                <a:extLst>
                  <a:ext uri="{FF2B5EF4-FFF2-40B4-BE49-F238E27FC236}">
                    <a16:creationId xmlns:a16="http://schemas.microsoft.com/office/drawing/2014/main" id="{0452E83F-69EA-4991-83F1-75623EC9B4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9" y="970"/>
                <a:ext cx="12" cy="7"/>
              </a:xfrm>
              <a:custGeom>
                <a:avLst/>
                <a:gdLst>
                  <a:gd name="T0" fmla="*/ 6 w 6"/>
                  <a:gd name="T1" fmla="*/ 0 h 4"/>
                  <a:gd name="T2" fmla="*/ 0 w 6"/>
                  <a:gd name="T3" fmla="*/ 4 h 4"/>
                  <a:gd name="T4" fmla="*/ 1 w 6"/>
                  <a:gd name="T5" fmla="*/ 4 h 4"/>
                  <a:gd name="T6" fmla="*/ 6 w 6"/>
                  <a:gd name="T7" fmla="*/ 1 h 4"/>
                  <a:gd name="T8" fmla="*/ 6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61">
                <a:extLst>
                  <a:ext uri="{FF2B5EF4-FFF2-40B4-BE49-F238E27FC236}">
                    <a16:creationId xmlns:a16="http://schemas.microsoft.com/office/drawing/2014/main" id="{0B2D0500-32E5-45F9-95B4-8186213EFE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2" y="975"/>
                <a:ext cx="24" cy="92"/>
              </a:xfrm>
              <a:custGeom>
                <a:avLst/>
                <a:gdLst>
                  <a:gd name="T0" fmla="*/ 13 w 13"/>
                  <a:gd name="T1" fmla="*/ 0 h 49"/>
                  <a:gd name="T2" fmla="*/ 0 w 13"/>
                  <a:gd name="T3" fmla="*/ 49 h 49"/>
                  <a:gd name="T4" fmla="*/ 13 w 13"/>
                  <a:gd name="T5" fmla="*/ 0 h 49"/>
                  <a:gd name="T6" fmla="*/ 13 w 13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9">
                    <a:moveTo>
                      <a:pt x="13" y="0"/>
                    </a:moveTo>
                    <a:cubicBezTo>
                      <a:pt x="0" y="49"/>
                      <a:pt x="0" y="49"/>
                      <a:pt x="0" y="4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162">
                <a:extLst>
                  <a:ext uri="{FF2B5EF4-FFF2-40B4-BE49-F238E27FC236}">
                    <a16:creationId xmlns:a16="http://schemas.microsoft.com/office/drawing/2014/main" id="{067B6E68-7B9E-4DF8-8003-C9392FE334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4" y="975"/>
                <a:ext cx="34" cy="128"/>
              </a:xfrm>
              <a:custGeom>
                <a:avLst/>
                <a:gdLst>
                  <a:gd name="T0" fmla="*/ 18 w 18"/>
                  <a:gd name="T1" fmla="*/ 0 h 68"/>
                  <a:gd name="T2" fmla="*/ 0 w 18"/>
                  <a:gd name="T3" fmla="*/ 68 h 68"/>
                  <a:gd name="T4" fmla="*/ 0 w 18"/>
                  <a:gd name="T5" fmla="*/ 68 h 68"/>
                  <a:gd name="T6" fmla="*/ 18 w 18"/>
                  <a:gd name="T7" fmla="*/ 0 h 68"/>
                  <a:gd name="T8" fmla="*/ 18 w 1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63">
                <a:extLst>
                  <a:ext uri="{FF2B5EF4-FFF2-40B4-BE49-F238E27FC236}">
                    <a16:creationId xmlns:a16="http://schemas.microsoft.com/office/drawing/2014/main" id="{D213D4B5-B351-400C-B46C-048B22ED54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0" y="996"/>
                <a:ext cx="10" cy="107"/>
              </a:xfrm>
              <a:custGeom>
                <a:avLst/>
                <a:gdLst>
                  <a:gd name="T0" fmla="*/ 4 w 5"/>
                  <a:gd name="T1" fmla="*/ 0 h 57"/>
                  <a:gd name="T2" fmla="*/ 0 w 5"/>
                  <a:gd name="T3" fmla="*/ 57 h 57"/>
                  <a:gd name="T4" fmla="*/ 1 w 5"/>
                  <a:gd name="T5" fmla="*/ 57 h 57"/>
                  <a:gd name="T6" fmla="*/ 5 w 5"/>
                  <a:gd name="T7" fmla="*/ 0 h 57"/>
                  <a:gd name="T8" fmla="*/ 4 w 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7">
                    <a:moveTo>
                      <a:pt x="4" y="0"/>
                    </a:move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" y="57"/>
                      <a:pt x="1" y="57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64">
                <a:extLst>
                  <a:ext uri="{FF2B5EF4-FFF2-40B4-BE49-F238E27FC236}">
                    <a16:creationId xmlns:a16="http://schemas.microsoft.com/office/drawing/2014/main" id="{21B16DE8-2861-46EC-BF4D-28BCE0B49E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13" y="925"/>
                <a:ext cx="260" cy="37"/>
              </a:xfrm>
              <a:custGeom>
                <a:avLst/>
                <a:gdLst>
                  <a:gd name="T0" fmla="*/ 138 w 138"/>
                  <a:gd name="T1" fmla="*/ 0 h 20"/>
                  <a:gd name="T2" fmla="*/ 0 w 138"/>
                  <a:gd name="T3" fmla="*/ 19 h 20"/>
                  <a:gd name="T4" fmla="*/ 0 w 138"/>
                  <a:gd name="T5" fmla="*/ 20 h 20"/>
                  <a:gd name="T6" fmla="*/ 138 w 138"/>
                  <a:gd name="T7" fmla="*/ 1 h 20"/>
                  <a:gd name="T8" fmla="*/ 138 w 138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20">
                    <a:moveTo>
                      <a:pt x="138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38" y="1"/>
                      <a:pt x="138" y="1"/>
                      <a:pt x="138" y="1"/>
                    </a:cubicBezTo>
                    <a:cubicBezTo>
                      <a:pt x="138" y="0"/>
                      <a:pt x="138" y="0"/>
                      <a:pt x="13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65">
                <a:extLst>
                  <a:ext uri="{FF2B5EF4-FFF2-40B4-BE49-F238E27FC236}">
                    <a16:creationId xmlns:a16="http://schemas.microsoft.com/office/drawing/2014/main" id="{0D320D4B-EC21-48D9-98E0-951D3C2573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70" y="928"/>
                <a:ext cx="305" cy="181"/>
              </a:xfrm>
              <a:custGeom>
                <a:avLst/>
                <a:gdLst>
                  <a:gd name="T0" fmla="*/ 161 w 162"/>
                  <a:gd name="T1" fmla="*/ 0 h 96"/>
                  <a:gd name="T2" fmla="*/ 0 w 162"/>
                  <a:gd name="T3" fmla="*/ 96 h 96"/>
                  <a:gd name="T4" fmla="*/ 1 w 162"/>
                  <a:gd name="T5" fmla="*/ 96 h 96"/>
                  <a:gd name="T6" fmla="*/ 162 w 162"/>
                  <a:gd name="T7" fmla="*/ 1 h 96"/>
                  <a:gd name="T8" fmla="*/ 161 w 162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96">
                    <a:moveTo>
                      <a:pt x="161" y="0"/>
                    </a:move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1" y="96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1" y="1"/>
                      <a:pt x="161" y="0"/>
                      <a:pt x="16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66">
                <a:extLst>
                  <a:ext uri="{FF2B5EF4-FFF2-40B4-BE49-F238E27FC236}">
                    <a16:creationId xmlns:a16="http://schemas.microsoft.com/office/drawing/2014/main" id="{9AD38364-FA2F-4A70-AA86-41A9224A2E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62" y="975"/>
                <a:ext cx="36" cy="128"/>
              </a:xfrm>
              <a:custGeom>
                <a:avLst/>
                <a:gdLst>
                  <a:gd name="T0" fmla="*/ 18 w 19"/>
                  <a:gd name="T1" fmla="*/ 0 h 68"/>
                  <a:gd name="T2" fmla="*/ 0 w 19"/>
                  <a:gd name="T3" fmla="*/ 68 h 68"/>
                  <a:gd name="T4" fmla="*/ 1 w 19"/>
                  <a:gd name="T5" fmla="*/ 68 h 68"/>
                  <a:gd name="T6" fmla="*/ 19 w 19"/>
                  <a:gd name="T7" fmla="*/ 0 h 68"/>
                  <a:gd name="T8" fmla="*/ 18 w 19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68">
                    <a:moveTo>
                      <a:pt x="1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1" y="68"/>
                      <a:pt x="1" y="6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67">
                <a:extLst>
                  <a:ext uri="{FF2B5EF4-FFF2-40B4-BE49-F238E27FC236}">
                    <a16:creationId xmlns:a16="http://schemas.microsoft.com/office/drawing/2014/main" id="{CB36B802-4227-4744-AB39-0683D2371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1"/>
              </a:xfrm>
              <a:custGeom>
                <a:avLst/>
                <a:gdLst>
                  <a:gd name="T0" fmla="*/ 0 w 227"/>
                  <a:gd name="T1" fmla="*/ 0 h 59"/>
                  <a:gd name="T2" fmla="*/ 0 w 227"/>
                  <a:gd name="T3" fmla="*/ 0 h 59"/>
                  <a:gd name="T4" fmla="*/ 227 w 227"/>
                  <a:gd name="T5" fmla="*/ 59 h 59"/>
                  <a:gd name="T6" fmla="*/ 227 w 227"/>
                  <a:gd name="T7" fmla="*/ 59 h 59"/>
                  <a:gd name="T8" fmla="*/ 0 w 227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5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68">
                <a:extLst>
                  <a:ext uri="{FF2B5EF4-FFF2-40B4-BE49-F238E27FC236}">
                    <a16:creationId xmlns:a16="http://schemas.microsoft.com/office/drawing/2014/main" id="{2346EEB0-B6C6-4921-BC63-97C87525AF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69">
                <a:extLst>
                  <a:ext uri="{FF2B5EF4-FFF2-40B4-BE49-F238E27FC236}">
                    <a16:creationId xmlns:a16="http://schemas.microsoft.com/office/drawing/2014/main" id="{3EDA3F3B-84FD-46B0-91C6-58B2C4BFBC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0"/>
                <a:ext cx="427" cy="111"/>
              </a:xfrm>
              <a:custGeom>
                <a:avLst/>
                <a:gdLst>
                  <a:gd name="T0" fmla="*/ 0 w 427"/>
                  <a:gd name="T1" fmla="*/ 0 h 111"/>
                  <a:gd name="T2" fmla="*/ 0 w 427"/>
                  <a:gd name="T3" fmla="*/ 0 h 111"/>
                  <a:gd name="T4" fmla="*/ 427 w 427"/>
                  <a:gd name="T5" fmla="*/ 111 h 111"/>
                  <a:gd name="T6" fmla="*/ 0 w 427"/>
                  <a:gd name="T7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7" h="111">
                    <a:moveTo>
                      <a:pt x="0" y="0"/>
                    </a:moveTo>
                    <a:lnTo>
                      <a:pt x="0" y="0"/>
                    </a:lnTo>
                    <a:lnTo>
                      <a:pt x="427" y="111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70">
                <a:extLst>
                  <a:ext uri="{FF2B5EF4-FFF2-40B4-BE49-F238E27FC236}">
                    <a16:creationId xmlns:a16="http://schemas.microsoft.com/office/drawing/2014/main" id="{DBF36BA0-0082-4C75-B75F-B2254EF80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71">
                <a:extLst>
                  <a:ext uri="{FF2B5EF4-FFF2-40B4-BE49-F238E27FC236}">
                    <a16:creationId xmlns:a16="http://schemas.microsoft.com/office/drawing/2014/main" id="{EA4E74B5-1E0F-4092-994B-7FC6048FA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-747"/>
                <a:ext cx="107" cy="9"/>
              </a:xfrm>
              <a:custGeom>
                <a:avLst/>
                <a:gdLst>
                  <a:gd name="T0" fmla="*/ 107 w 107"/>
                  <a:gd name="T1" fmla="*/ 0 h 9"/>
                  <a:gd name="T2" fmla="*/ 0 w 107"/>
                  <a:gd name="T3" fmla="*/ 9 h 9"/>
                  <a:gd name="T4" fmla="*/ 0 w 107"/>
                  <a:gd name="T5" fmla="*/ 9 h 9"/>
                  <a:gd name="T6" fmla="*/ 107 w 107"/>
                  <a:gd name="T7" fmla="*/ 0 h 9"/>
                  <a:gd name="T8" fmla="*/ 107 w 10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9">
                    <a:moveTo>
                      <a:pt x="107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107" y="0"/>
                    </a:lnTo>
                    <a:lnTo>
                      <a:pt x="10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72">
                <a:extLst>
                  <a:ext uri="{FF2B5EF4-FFF2-40B4-BE49-F238E27FC236}">
                    <a16:creationId xmlns:a16="http://schemas.microsoft.com/office/drawing/2014/main" id="{D281AC67-99CA-49CE-ADEA-48059DA88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4"/>
                <a:ext cx="427" cy="34"/>
              </a:xfrm>
              <a:custGeom>
                <a:avLst/>
                <a:gdLst>
                  <a:gd name="T0" fmla="*/ 0 w 227"/>
                  <a:gd name="T1" fmla="*/ 0 h 18"/>
                  <a:gd name="T2" fmla="*/ 0 w 227"/>
                  <a:gd name="T3" fmla="*/ 1 h 18"/>
                  <a:gd name="T4" fmla="*/ 227 w 227"/>
                  <a:gd name="T5" fmla="*/ 18 h 18"/>
                  <a:gd name="T6" fmla="*/ 227 w 227"/>
                  <a:gd name="T7" fmla="*/ 17 h 18"/>
                  <a:gd name="T8" fmla="*/ 0 w 227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18"/>
                      <a:pt x="227" y="18"/>
                      <a:pt x="227" y="18"/>
                    </a:cubicBezTo>
                    <a:cubicBezTo>
                      <a:pt x="227" y="17"/>
                      <a:pt x="227" y="17"/>
                      <a:pt x="227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73">
                <a:extLst>
                  <a:ext uri="{FF2B5EF4-FFF2-40B4-BE49-F238E27FC236}">
                    <a16:creationId xmlns:a16="http://schemas.microsoft.com/office/drawing/2014/main" id="{482024E9-C31B-4AC9-AB78-A21066F700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49"/>
                <a:ext cx="427" cy="45"/>
              </a:xfrm>
              <a:custGeom>
                <a:avLst/>
                <a:gdLst>
                  <a:gd name="T0" fmla="*/ 227 w 227"/>
                  <a:gd name="T1" fmla="*/ 0 h 24"/>
                  <a:gd name="T2" fmla="*/ 0 w 227"/>
                  <a:gd name="T3" fmla="*/ 23 h 24"/>
                  <a:gd name="T4" fmla="*/ 0 w 227"/>
                  <a:gd name="T5" fmla="*/ 24 h 24"/>
                  <a:gd name="T6" fmla="*/ 227 w 227"/>
                  <a:gd name="T7" fmla="*/ 1 h 24"/>
                  <a:gd name="T8" fmla="*/ 227 w 227"/>
                  <a:gd name="T9" fmla="*/ 1 h 24"/>
                  <a:gd name="T10" fmla="*/ 170 w 227"/>
                  <a:gd name="T11" fmla="*/ 6 h 24"/>
                  <a:gd name="T12" fmla="*/ 170 w 227"/>
                  <a:gd name="T13" fmla="*/ 6 h 24"/>
                  <a:gd name="T14" fmla="*/ 227 w 227"/>
                  <a:gd name="T15" fmla="*/ 0 h 24"/>
                  <a:gd name="T16" fmla="*/ 227 w 227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4">
                    <a:moveTo>
                      <a:pt x="227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227" y="0"/>
                      <a:pt x="227" y="0"/>
                      <a:pt x="227" y="0"/>
                    </a:cubicBezTo>
                    <a:cubicBezTo>
                      <a:pt x="227" y="0"/>
                      <a:pt x="227" y="0"/>
                      <a:pt x="22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74">
                <a:extLst>
                  <a:ext uri="{FF2B5EF4-FFF2-40B4-BE49-F238E27FC236}">
                    <a16:creationId xmlns:a16="http://schemas.microsoft.com/office/drawing/2014/main" id="{8A66253F-21C2-4903-902F-27003648BF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88" y="-693"/>
                <a:ext cx="98" cy="493"/>
              </a:xfrm>
              <a:custGeom>
                <a:avLst/>
                <a:gdLst>
                  <a:gd name="T0" fmla="*/ 51 w 52"/>
                  <a:gd name="T1" fmla="*/ 0 h 262"/>
                  <a:gd name="T2" fmla="*/ 0 w 52"/>
                  <a:gd name="T3" fmla="*/ 262 h 262"/>
                  <a:gd name="T4" fmla="*/ 1 w 52"/>
                  <a:gd name="T5" fmla="*/ 262 h 262"/>
                  <a:gd name="T6" fmla="*/ 52 w 52"/>
                  <a:gd name="T7" fmla="*/ 0 h 262"/>
                  <a:gd name="T8" fmla="*/ 51 w 52"/>
                  <a:gd name="T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62">
                    <a:moveTo>
                      <a:pt x="51" y="0"/>
                    </a:moveTo>
                    <a:cubicBezTo>
                      <a:pt x="0" y="262"/>
                      <a:pt x="0" y="262"/>
                      <a:pt x="0" y="262"/>
                    </a:cubicBezTo>
                    <a:cubicBezTo>
                      <a:pt x="0" y="262"/>
                      <a:pt x="1" y="262"/>
                      <a:pt x="1" y="26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75">
                <a:extLst>
                  <a:ext uri="{FF2B5EF4-FFF2-40B4-BE49-F238E27FC236}">
                    <a16:creationId xmlns:a16="http://schemas.microsoft.com/office/drawing/2014/main" id="{58B9C82E-9CF3-4749-8D0F-AD0C30C237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76">
                <a:extLst>
                  <a:ext uri="{FF2B5EF4-FFF2-40B4-BE49-F238E27FC236}">
                    <a16:creationId xmlns:a16="http://schemas.microsoft.com/office/drawing/2014/main" id="{EDDA0D9D-9F1A-4400-A2C7-10E90A206A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83" y="-625"/>
                <a:ext cx="343" cy="276"/>
              </a:xfrm>
              <a:custGeom>
                <a:avLst/>
                <a:gdLst>
                  <a:gd name="T0" fmla="*/ 0 w 343"/>
                  <a:gd name="T1" fmla="*/ 0 h 276"/>
                  <a:gd name="T2" fmla="*/ 343 w 343"/>
                  <a:gd name="T3" fmla="*/ 276 h 276"/>
                  <a:gd name="T4" fmla="*/ 343 w 343"/>
                  <a:gd name="T5" fmla="*/ 276 h 276"/>
                  <a:gd name="T6" fmla="*/ 0 w 343"/>
                  <a:gd name="T7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3" h="276">
                    <a:moveTo>
                      <a:pt x="0" y="0"/>
                    </a:moveTo>
                    <a:lnTo>
                      <a:pt x="343" y="276"/>
                    </a:lnTo>
                    <a:lnTo>
                      <a:pt x="343" y="27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77">
                <a:extLst>
                  <a:ext uri="{FF2B5EF4-FFF2-40B4-BE49-F238E27FC236}">
                    <a16:creationId xmlns:a16="http://schemas.microsoft.com/office/drawing/2014/main" id="{66EA0944-9A3A-4170-B277-1985A8073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9" y="-268"/>
                <a:ext cx="527" cy="79"/>
              </a:xfrm>
              <a:custGeom>
                <a:avLst/>
                <a:gdLst>
                  <a:gd name="T0" fmla="*/ 280 w 280"/>
                  <a:gd name="T1" fmla="*/ 0 h 42"/>
                  <a:gd name="T2" fmla="*/ 0 w 280"/>
                  <a:gd name="T3" fmla="*/ 41 h 42"/>
                  <a:gd name="T4" fmla="*/ 0 w 280"/>
                  <a:gd name="T5" fmla="*/ 42 h 42"/>
                  <a:gd name="T6" fmla="*/ 280 w 280"/>
                  <a:gd name="T7" fmla="*/ 1 h 42"/>
                  <a:gd name="T8" fmla="*/ 280 w 2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42">
                    <a:moveTo>
                      <a:pt x="280" y="0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280" y="1"/>
                      <a:pt x="280" y="1"/>
                      <a:pt x="280" y="1"/>
                    </a:cubicBez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78">
                <a:extLst>
                  <a:ext uri="{FF2B5EF4-FFF2-40B4-BE49-F238E27FC236}">
                    <a16:creationId xmlns:a16="http://schemas.microsoft.com/office/drawing/2014/main" id="{A5DE68EE-348B-4EAF-AA38-9873C7E671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95" y="-181"/>
                <a:ext cx="104" cy="96"/>
              </a:xfrm>
              <a:custGeom>
                <a:avLst/>
                <a:gdLst>
                  <a:gd name="T0" fmla="*/ 0 w 55"/>
                  <a:gd name="T1" fmla="*/ 0 h 51"/>
                  <a:gd name="T2" fmla="*/ 0 w 55"/>
                  <a:gd name="T3" fmla="*/ 1 h 51"/>
                  <a:gd name="T4" fmla="*/ 55 w 55"/>
                  <a:gd name="T5" fmla="*/ 51 h 51"/>
                  <a:gd name="T6" fmla="*/ 55 w 55"/>
                  <a:gd name="T7" fmla="*/ 51 h 51"/>
                  <a:gd name="T8" fmla="*/ 0 w 55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79">
                <a:extLst>
                  <a:ext uri="{FF2B5EF4-FFF2-40B4-BE49-F238E27FC236}">
                    <a16:creationId xmlns:a16="http://schemas.microsoft.com/office/drawing/2014/main" id="{D4BAD3C5-472B-465E-B7EC-CE8A082EEC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9" y="-702"/>
                <a:ext cx="427" cy="113"/>
              </a:xfrm>
              <a:custGeom>
                <a:avLst/>
                <a:gdLst>
                  <a:gd name="T0" fmla="*/ 0 w 227"/>
                  <a:gd name="T1" fmla="*/ 0 h 60"/>
                  <a:gd name="T2" fmla="*/ 0 w 227"/>
                  <a:gd name="T3" fmla="*/ 1 h 60"/>
                  <a:gd name="T4" fmla="*/ 227 w 227"/>
                  <a:gd name="T5" fmla="*/ 60 h 60"/>
                  <a:gd name="T6" fmla="*/ 227 w 227"/>
                  <a:gd name="T7" fmla="*/ 59 h 60"/>
                  <a:gd name="T8" fmla="*/ 0 w 227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6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27" y="60"/>
                      <a:pt x="227" y="60"/>
                      <a:pt x="227" y="60"/>
                    </a:cubicBezTo>
                    <a:cubicBezTo>
                      <a:pt x="227" y="59"/>
                      <a:pt x="227" y="59"/>
                      <a:pt x="227" y="5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80">
                <a:extLst>
                  <a:ext uri="{FF2B5EF4-FFF2-40B4-BE49-F238E27FC236}">
                    <a16:creationId xmlns:a16="http://schemas.microsoft.com/office/drawing/2014/main" id="{8E40994C-751D-429D-935B-31D417EED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97" y="-696"/>
                <a:ext cx="429" cy="347"/>
              </a:xfrm>
              <a:custGeom>
                <a:avLst/>
                <a:gdLst>
                  <a:gd name="T0" fmla="*/ 0 w 228"/>
                  <a:gd name="T1" fmla="*/ 0 h 185"/>
                  <a:gd name="T2" fmla="*/ 0 w 228"/>
                  <a:gd name="T3" fmla="*/ 0 h 185"/>
                  <a:gd name="T4" fmla="*/ 46 w 228"/>
                  <a:gd name="T5" fmla="*/ 38 h 185"/>
                  <a:gd name="T6" fmla="*/ 228 w 228"/>
                  <a:gd name="T7" fmla="*/ 185 h 185"/>
                  <a:gd name="T8" fmla="*/ 228 w 228"/>
                  <a:gd name="T9" fmla="*/ 184 h 185"/>
                  <a:gd name="T10" fmla="*/ 0 w 228"/>
                  <a:gd name="T11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8" h="18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228" y="185"/>
                      <a:pt x="228" y="185"/>
                      <a:pt x="228" y="185"/>
                    </a:cubicBezTo>
                    <a:cubicBezTo>
                      <a:pt x="228" y="184"/>
                      <a:pt x="228" y="184"/>
                      <a:pt x="228" y="1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81">
                <a:extLst>
                  <a:ext uri="{FF2B5EF4-FFF2-40B4-BE49-F238E27FC236}">
                    <a16:creationId xmlns:a16="http://schemas.microsoft.com/office/drawing/2014/main" id="{7D26A088-29F9-4E12-8ABD-D7396370F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9" y="-245"/>
                <a:ext cx="407" cy="163"/>
              </a:xfrm>
              <a:custGeom>
                <a:avLst/>
                <a:gdLst>
                  <a:gd name="T0" fmla="*/ 216 w 216"/>
                  <a:gd name="T1" fmla="*/ 0 h 87"/>
                  <a:gd name="T2" fmla="*/ 0 w 216"/>
                  <a:gd name="T3" fmla="*/ 87 h 87"/>
                  <a:gd name="T4" fmla="*/ 0 w 216"/>
                  <a:gd name="T5" fmla="*/ 87 h 87"/>
                  <a:gd name="T6" fmla="*/ 216 w 216"/>
                  <a:gd name="T7" fmla="*/ 1 h 87"/>
                  <a:gd name="T8" fmla="*/ 216 w 216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87">
                    <a:moveTo>
                      <a:pt x="216" y="0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16" y="1"/>
                      <a:pt x="216" y="1"/>
                      <a:pt x="216" y="1"/>
                    </a:cubicBezTo>
                    <a:cubicBezTo>
                      <a:pt x="216" y="0"/>
                      <a:pt x="216" y="0"/>
                      <a:pt x="21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82">
                <a:extLst>
                  <a:ext uri="{FF2B5EF4-FFF2-40B4-BE49-F238E27FC236}">
                    <a16:creationId xmlns:a16="http://schemas.microsoft.com/office/drawing/2014/main" id="{6A9E1312-A58D-423A-80AA-2F3EAE0074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912" y="-66"/>
                <a:ext cx="294" cy="545"/>
              </a:xfrm>
              <a:custGeom>
                <a:avLst/>
                <a:gdLst>
                  <a:gd name="T0" fmla="*/ 1 w 156"/>
                  <a:gd name="T1" fmla="*/ 0 h 290"/>
                  <a:gd name="T2" fmla="*/ 0 w 156"/>
                  <a:gd name="T3" fmla="*/ 0 h 290"/>
                  <a:gd name="T4" fmla="*/ 156 w 156"/>
                  <a:gd name="T5" fmla="*/ 290 h 290"/>
                  <a:gd name="T6" fmla="*/ 156 w 156"/>
                  <a:gd name="T7" fmla="*/ 289 h 290"/>
                  <a:gd name="T8" fmla="*/ 1 w 156"/>
                  <a:gd name="T9" fmla="*/ 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29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56" y="290"/>
                      <a:pt x="156" y="290"/>
                      <a:pt x="156" y="290"/>
                    </a:cubicBezTo>
                    <a:cubicBezTo>
                      <a:pt x="156" y="290"/>
                      <a:pt x="156" y="290"/>
                      <a:pt x="156" y="289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83">
                <a:extLst>
                  <a:ext uri="{FF2B5EF4-FFF2-40B4-BE49-F238E27FC236}">
                    <a16:creationId xmlns:a16="http://schemas.microsoft.com/office/drawing/2014/main" id="{23F4F685-ECFD-49C3-9753-5301342F5F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84">
                <a:extLst>
                  <a:ext uri="{FF2B5EF4-FFF2-40B4-BE49-F238E27FC236}">
                    <a16:creationId xmlns:a16="http://schemas.microsoft.com/office/drawing/2014/main" id="{0FC79E5E-6D7C-4E6B-A08D-289902FA29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30" y="54"/>
                <a:ext cx="96" cy="368"/>
              </a:xfrm>
              <a:custGeom>
                <a:avLst/>
                <a:gdLst>
                  <a:gd name="T0" fmla="*/ 96 w 96"/>
                  <a:gd name="T1" fmla="*/ 0 h 368"/>
                  <a:gd name="T2" fmla="*/ 0 w 96"/>
                  <a:gd name="T3" fmla="*/ 368 h 368"/>
                  <a:gd name="T4" fmla="*/ 96 w 96"/>
                  <a:gd name="T5" fmla="*/ 0 h 368"/>
                  <a:gd name="T6" fmla="*/ 96 w 96"/>
                  <a:gd name="T7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368">
                    <a:moveTo>
                      <a:pt x="96" y="0"/>
                    </a:moveTo>
                    <a:lnTo>
                      <a:pt x="0" y="368"/>
                    </a:lnTo>
                    <a:lnTo>
                      <a:pt x="96" y="0"/>
                    </a:lnTo>
                    <a:lnTo>
                      <a:pt x="96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85">
                <a:extLst>
                  <a:ext uri="{FF2B5EF4-FFF2-40B4-BE49-F238E27FC236}">
                    <a16:creationId xmlns:a16="http://schemas.microsoft.com/office/drawing/2014/main" id="{8FB6C4F5-FD4B-44E6-A6C8-51C6F33EF8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3" y="48"/>
                <a:ext cx="113" cy="429"/>
              </a:xfrm>
              <a:custGeom>
                <a:avLst/>
                <a:gdLst>
                  <a:gd name="T0" fmla="*/ 60 w 60"/>
                  <a:gd name="T1" fmla="*/ 0 h 228"/>
                  <a:gd name="T2" fmla="*/ 0 w 60"/>
                  <a:gd name="T3" fmla="*/ 228 h 228"/>
                  <a:gd name="T4" fmla="*/ 1 w 60"/>
                  <a:gd name="T5" fmla="*/ 228 h 228"/>
                  <a:gd name="T6" fmla="*/ 60 w 60"/>
                  <a:gd name="T7" fmla="*/ 3 h 228"/>
                  <a:gd name="T8" fmla="*/ 60 w 60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28">
                    <a:moveTo>
                      <a:pt x="60" y="0"/>
                    </a:move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28"/>
                      <a:pt x="1" y="228"/>
                      <a:pt x="1" y="228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86">
                <a:extLst>
                  <a:ext uri="{FF2B5EF4-FFF2-40B4-BE49-F238E27FC236}">
                    <a16:creationId xmlns:a16="http://schemas.microsoft.com/office/drawing/2014/main" id="{F6B5D563-AED9-4882-83B0-4363CDF76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19" y="381"/>
                <a:ext cx="107" cy="100"/>
              </a:xfrm>
              <a:custGeom>
                <a:avLst/>
                <a:gdLst>
                  <a:gd name="T0" fmla="*/ 57 w 57"/>
                  <a:gd name="T1" fmla="*/ 0 h 53"/>
                  <a:gd name="T2" fmla="*/ 0 w 57"/>
                  <a:gd name="T3" fmla="*/ 53 h 53"/>
                  <a:gd name="T4" fmla="*/ 1 w 57"/>
                  <a:gd name="T5" fmla="*/ 53 h 53"/>
                  <a:gd name="T6" fmla="*/ 57 w 57"/>
                  <a:gd name="T7" fmla="*/ 2 h 53"/>
                  <a:gd name="T8" fmla="*/ 57 w 57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3">
                    <a:moveTo>
                      <a:pt x="57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87">
                <a:extLst>
                  <a:ext uri="{FF2B5EF4-FFF2-40B4-BE49-F238E27FC236}">
                    <a16:creationId xmlns:a16="http://schemas.microsoft.com/office/drawing/2014/main" id="{52727755-53AF-4C74-A402-07FECFAB04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9" y="1308"/>
                <a:ext cx="15" cy="115"/>
              </a:xfrm>
              <a:custGeom>
                <a:avLst/>
                <a:gdLst>
                  <a:gd name="T0" fmla="*/ 1 w 8"/>
                  <a:gd name="T1" fmla="*/ 0 h 61"/>
                  <a:gd name="T2" fmla="*/ 0 w 8"/>
                  <a:gd name="T3" fmla="*/ 0 h 61"/>
                  <a:gd name="T4" fmla="*/ 0 w 8"/>
                  <a:gd name="T5" fmla="*/ 61 h 61"/>
                  <a:gd name="T6" fmla="*/ 0 w 8"/>
                  <a:gd name="T7" fmla="*/ 1 h 61"/>
                  <a:gd name="T8" fmla="*/ 7 w 8"/>
                  <a:gd name="T9" fmla="*/ 61 h 61"/>
                  <a:gd name="T10" fmla="*/ 8 w 8"/>
                  <a:gd name="T11" fmla="*/ 61 h 61"/>
                  <a:gd name="T12" fmla="*/ 1 w 8"/>
                  <a:gd name="T1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61"/>
                      <a:pt x="8" y="61"/>
                      <a:pt x="8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88">
                <a:extLst>
                  <a:ext uri="{FF2B5EF4-FFF2-40B4-BE49-F238E27FC236}">
                    <a16:creationId xmlns:a16="http://schemas.microsoft.com/office/drawing/2014/main" id="{6F4BFAED-739C-49F4-9289-1ABA7270FB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3" y="1165"/>
                <a:ext cx="79" cy="122"/>
              </a:xfrm>
              <a:custGeom>
                <a:avLst/>
                <a:gdLst>
                  <a:gd name="T0" fmla="*/ 1 w 42"/>
                  <a:gd name="T1" fmla="*/ 0 h 65"/>
                  <a:gd name="T2" fmla="*/ 0 w 42"/>
                  <a:gd name="T3" fmla="*/ 0 h 65"/>
                  <a:gd name="T4" fmla="*/ 42 w 42"/>
                  <a:gd name="T5" fmla="*/ 65 h 65"/>
                  <a:gd name="T6" fmla="*/ 42 w 42"/>
                  <a:gd name="T7" fmla="*/ 64 h 65"/>
                  <a:gd name="T8" fmla="*/ 1 w 42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5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4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89">
                <a:extLst>
                  <a:ext uri="{FF2B5EF4-FFF2-40B4-BE49-F238E27FC236}">
                    <a16:creationId xmlns:a16="http://schemas.microsoft.com/office/drawing/2014/main" id="{27341B52-3840-4E41-A75A-3A8C30D286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7" y="1167"/>
                <a:ext cx="23" cy="256"/>
              </a:xfrm>
              <a:custGeom>
                <a:avLst/>
                <a:gdLst>
                  <a:gd name="T0" fmla="*/ 1 w 12"/>
                  <a:gd name="T1" fmla="*/ 0 h 136"/>
                  <a:gd name="T2" fmla="*/ 0 w 12"/>
                  <a:gd name="T3" fmla="*/ 0 h 136"/>
                  <a:gd name="T4" fmla="*/ 11 w 12"/>
                  <a:gd name="T5" fmla="*/ 136 h 136"/>
                  <a:gd name="T6" fmla="*/ 12 w 12"/>
                  <a:gd name="T7" fmla="*/ 136 h 136"/>
                  <a:gd name="T8" fmla="*/ 1 w 12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6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2" y="136"/>
                      <a:pt x="12" y="136"/>
                      <a:pt x="12" y="1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90">
                <a:extLst>
                  <a:ext uri="{FF2B5EF4-FFF2-40B4-BE49-F238E27FC236}">
                    <a16:creationId xmlns:a16="http://schemas.microsoft.com/office/drawing/2014/main" id="{F346AA5B-7659-43FC-AF96-4D530EDD4E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7" y="1308"/>
                <a:ext cx="2" cy="115"/>
              </a:xfrm>
              <a:custGeom>
                <a:avLst/>
                <a:gdLst>
                  <a:gd name="T0" fmla="*/ 1 w 1"/>
                  <a:gd name="T1" fmla="*/ 0 h 61"/>
                  <a:gd name="T2" fmla="*/ 1 w 1"/>
                  <a:gd name="T3" fmla="*/ 0 h 61"/>
                  <a:gd name="T4" fmla="*/ 0 w 1"/>
                  <a:gd name="T5" fmla="*/ 0 h 61"/>
                  <a:gd name="T6" fmla="*/ 1 w 1"/>
                  <a:gd name="T7" fmla="*/ 61 h 61"/>
                  <a:gd name="T8" fmla="*/ 1 w 1"/>
                  <a:gd name="T9" fmla="*/ 61 h 61"/>
                  <a:gd name="T10" fmla="*/ 1 w 1"/>
                  <a:gd name="T1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91">
                <a:extLst>
                  <a:ext uri="{FF2B5EF4-FFF2-40B4-BE49-F238E27FC236}">
                    <a16:creationId xmlns:a16="http://schemas.microsoft.com/office/drawing/2014/main" id="{7E772099-D47C-4484-B3D4-5D07D862E1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1"/>
              </a:xfrm>
              <a:custGeom>
                <a:avLst/>
                <a:gdLst>
                  <a:gd name="T0" fmla="*/ 0 w 43"/>
                  <a:gd name="T1" fmla="*/ 0 h 128"/>
                  <a:gd name="T2" fmla="*/ 0 w 43"/>
                  <a:gd name="T3" fmla="*/ 0 h 128"/>
                  <a:gd name="T4" fmla="*/ 43 w 43"/>
                  <a:gd name="T5" fmla="*/ 128 h 128"/>
                  <a:gd name="T6" fmla="*/ 0 w 43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2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92">
                <a:extLst>
                  <a:ext uri="{FF2B5EF4-FFF2-40B4-BE49-F238E27FC236}">
                    <a16:creationId xmlns:a16="http://schemas.microsoft.com/office/drawing/2014/main" id="{0E2666B7-DB08-407C-85A1-EFDE32B80D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2" y="894"/>
                <a:ext cx="107" cy="442"/>
              </a:xfrm>
              <a:custGeom>
                <a:avLst/>
                <a:gdLst>
                  <a:gd name="T0" fmla="*/ 56 w 57"/>
                  <a:gd name="T1" fmla="*/ 0 h 235"/>
                  <a:gd name="T2" fmla="*/ 0 w 57"/>
                  <a:gd name="T3" fmla="*/ 235 h 235"/>
                  <a:gd name="T4" fmla="*/ 1 w 57"/>
                  <a:gd name="T5" fmla="*/ 235 h 235"/>
                  <a:gd name="T6" fmla="*/ 57 w 57"/>
                  <a:gd name="T7" fmla="*/ 0 h 235"/>
                  <a:gd name="T8" fmla="*/ 56 w 57"/>
                  <a:gd name="T9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235">
                    <a:moveTo>
                      <a:pt x="56" y="0"/>
                    </a:move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35"/>
                      <a:pt x="1" y="235"/>
                      <a:pt x="1" y="235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6" y="0"/>
                      <a:pt x="5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93">
                <a:extLst>
                  <a:ext uri="{FF2B5EF4-FFF2-40B4-BE49-F238E27FC236}">
                    <a16:creationId xmlns:a16="http://schemas.microsoft.com/office/drawing/2014/main" id="{040A4A15-DAF4-4AD5-BD5E-AD5313598B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0 w 43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94">
                <a:extLst>
                  <a:ext uri="{FF2B5EF4-FFF2-40B4-BE49-F238E27FC236}">
                    <a16:creationId xmlns:a16="http://schemas.microsoft.com/office/drawing/2014/main" id="{31EE6A74-81D2-4E87-98FB-586E654244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2"/>
              </a:xfrm>
              <a:custGeom>
                <a:avLst/>
                <a:gdLst>
                  <a:gd name="T0" fmla="*/ 0 w 98"/>
                  <a:gd name="T1" fmla="*/ 0 h 17"/>
                  <a:gd name="T2" fmla="*/ 0 w 98"/>
                  <a:gd name="T3" fmla="*/ 0 h 17"/>
                  <a:gd name="T4" fmla="*/ 98 w 98"/>
                  <a:gd name="T5" fmla="*/ 17 h 17"/>
                  <a:gd name="T6" fmla="*/ 0 w 98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95">
                <a:extLst>
                  <a:ext uri="{FF2B5EF4-FFF2-40B4-BE49-F238E27FC236}">
                    <a16:creationId xmlns:a16="http://schemas.microsoft.com/office/drawing/2014/main" id="{A5583392-4140-4BF9-8952-373960C4FA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0 w 98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96">
                <a:extLst>
                  <a:ext uri="{FF2B5EF4-FFF2-40B4-BE49-F238E27FC236}">
                    <a16:creationId xmlns:a16="http://schemas.microsoft.com/office/drawing/2014/main" id="{4D5B367E-51AE-496E-85D1-78D95DE6E6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51" y="889"/>
                <a:ext cx="75" cy="58"/>
              </a:xfrm>
              <a:custGeom>
                <a:avLst/>
                <a:gdLst>
                  <a:gd name="T0" fmla="*/ 0 w 40"/>
                  <a:gd name="T1" fmla="*/ 0 h 31"/>
                  <a:gd name="T2" fmla="*/ 0 w 40"/>
                  <a:gd name="T3" fmla="*/ 1 h 31"/>
                  <a:gd name="T4" fmla="*/ 40 w 40"/>
                  <a:gd name="T5" fmla="*/ 31 h 31"/>
                  <a:gd name="T6" fmla="*/ 40 w 40"/>
                  <a:gd name="T7" fmla="*/ 30 h 31"/>
                  <a:gd name="T8" fmla="*/ 0 w 40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97">
                <a:extLst>
                  <a:ext uri="{FF2B5EF4-FFF2-40B4-BE49-F238E27FC236}">
                    <a16:creationId xmlns:a16="http://schemas.microsoft.com/office/drawing/2014/main" id="{309248B9-F531-44D6-83F5-A0C0F64343F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5" y="894"/>
                <a:ext cx="81" cy="247"/>
              </a:xfrm>
              <a:custGeom>
                <a:avLst/>
                <a:gdLst>
                  <a:gd name="T0" fmla="*/ 0 w 43"/>
                  <a:gd name="T1" fmla="*/ 0 h 131"/>
                  <a:gd name="T2" fmla="*/ 0 w 43"/>
                  <a:gd name="T3" fmla="*/ 0 h 131"/>
                  <a:gd name="T4" fmla="*/ 43 w 43"/>
                  <a:gd name="T5" fmla="*/ 131 h 131"/>
                  <a:gd name="T6" fmla="*/ 43 w 43"/>
                  <a:gd name="T7" fmla="*/ 128 h 131"/>
                  <a:gd name="T8" fmla="*/ 0 w 4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3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98">
                <a:extLst>
                  <a:ext uri="{FF2B5EF4-FFF2-40B4-BE49-F238E27FC236}">
                    <a16:creationId xmlns:a16="http://schemas.microsoft.com/office/drawing/2014/main" id="{93E5CEA9-FE49-4393-8DDE-074439B2ED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087" y="1357"/>
                <a:ext cx="38" cy="66"/>
              </a:xfrm>
              <a:custGeom>
                <a:avLst/>
                <a:gdLst>
                  <a:gd name="T0" fmla="*/ 20 w 20"/>
                  <a:gd name="T1" fmla="*/ 0 h 35"/>
                  <a:gd name="T2" fmla="*/ 0 w 20"/>
                  <a:gd name="T3" fmla="*/ 35 h 35"/>
                  <a:gd name="T4" fmla="*/ 0 w 20"/>
                  <a:gd name="T5" fmla="*/ 35 h 35"/>
                  <a:gd name="T6" fmla="*/ 20 w 20"/>
                  <a:gd name="T7" fmla="*/ 1 h 35"/>
                  <a:gd name="T8" fmla="*/ 20 w 20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5">
                    <a:moveTo>
                      <a:pt x="2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99">
                <a:extLst>
                  <a:ext uri="{FF2B5EF4-FFF2-40B4-BE49-F238E27FC236}">
                    <a16:creationId xmlns:a16="http://schemas.microsoft.com/office/drawing/2014/main" id="{4BC2037B-8B5A-4B45-AFD7-29E9B467F5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42" y="1349"/>
                <a:ext cx="184" cy="34"/>
              </a:xfrm>
              <a:custGeom>
                <a:avLst/>
                <a:gdLst>
                  <a:gd name="T0" fmla="*/ 0 w 98"/>
                  <a:gd name="T1" fmla="*/ 0 h 18"/>
                  <a:gd name="T2" fmla="*/ 0 w 98"/>
                  <a:gd name="T3" fmla="*/ 0 h 18"/>
                  <a:gd name="T4" fmla="*/ 98 w 98"/>
                  <a:gd name="T5" fmla="*/ 18 h 18"/>
                  <a:gd name="T6" fmla="*/ 98 w 98"/>
                  <a:gd name="T7" fmla="*/ 17 h 18"/>
                  <a:gd name="T8" fmla="*/ 0 w 9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8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18"/>
                      <a:pt x="98" y="18"/>
                      <a:pt x="98" y="18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200">
                <a:extLst>
                  <a:ext uri="{FF2B5EF4-FFF2-40B4-BE49-F238E27FC236}">
                    <a16:creationId xmlns:a16="http://schemas.microsoft.com/office/drawing/2014/main" id="{696E5B85-C8F5-43C2-A492-FB23C4E0E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38" y="1355"/>
                <a:ext cx="75" cy="68"/>
              </a:xfrm>
              <a:custGeom>
                <a:avLst/>
                <a:gdLst>
                  <a:gd name="T0" fmla="*/ 1 w 40"/>
                  <a:gd name="T1" fmla="*/ 0 h 36"/>
                  <a:gd name="T2" fmla="*/ 0 w 40"/>
                  <a:gd name="T3" fmla="*/ 1 h 36"/>
                  <a:gd name="T4" fmla="*/ 38 w 40"/>
                  <a:gd name="T5" fmla="*/ 36 h 36"/>
                  <a:gd name="T6" fmla="*/ 40 w 40"/>
                  <a:gd name="T7" fmla="*/ 36 h 36"/>
                  <a:gd name="T8" fmla="*/ 40 w 40"/>
                  <a:gd name="T9" fmla="*/ 36 h 36"/>
                  <a:gd name="T10" fmla="*/ 1 w 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36">
                    <a:moveTo>
                      <a:pt x="1" y="0"/>
                    </a:moveTo>
                    <a:cubicBezTo>
                      <a:pt x="1" y="0"/>
                      <a:pt x="1" y="0"/>
                      <a:pt x="0" y="1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201">
                <a:extLst>
                  <a:ext uri="{FF2B5EF4-FFF2-40B4-BE49-F238E27FC236}">
                    <a16:creationId xmlns:a16="http://schemas.microsoft.com/office/drawing/2014/main" id="{914D037C-1F81-4AE4-9ABE-A45CCC2BFA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49" y="1316"/>
                <a:ext cx="25" cy="24"/>
              </a:xfrm>
              <a:custGeom>
                <a:avLst/>
                <a:gdLst>
                  <a:gd name="T0" fmla="*/ 6 w 13"/>
                  <a:gd name="T1" fmla="*/ 0 h 13"/>
                  <a:gd name="T2" fmla="*/ 6 w 13"/>
                  <a:gd name="T3" fmla="*/ 0 h 13"/>
                  <a:gd name="T4" fmla="*/ 5 w 13"/>
                  <a:gd name="T5" fmla="*/ 0 h 13"/>
                  <a:gd name="T6" fmla="*/ 0 w 13"/>
                  <a:gd name="T7" fmla="*/ 5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6 w 13"/>
                  <a:gd name="T15" fmla="*/ 13 h 13"/>
                  <a:gd name="T16" fmla="*/ 13 w 13"/>
                  <a:gd name="T17" fmla="*/ 6 h 13"/>
                  <a:gd name="T18" fmla="*/ 13 w 13"/>
                  <a:gd name="T19" fmla="*/ 5 h 13"/>
                  <a:gd name="T20" fmla="*/ 13 w 13"/>
                  <a:gd name="T21" fmla="*/ 5 h 13"/>
                  <a:gd name="T22" fmla="*/ 13 w 13"/>
                  <a:gd name="T23" fmla="*/ 5 h 13"/>
                  <a:gd name="T24" fmla="*/ 11 w 13"/>
                  <a:gd name="T25" fmla="*/ 1 h 13"/>
                  <a:gd name="T26" fmla="*/ 10 w 13"/>
                  <a:gd name="T27" fmla="*/ 1 h 13"/>
                  <a:gd name="T28" fmla="*/ 6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3"/>
                      <a:pt x="12" y="2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202">
                <a:extLst>
                  <a:ext uri="{FF2B5EF4-FFF2-40B4-BE49-F238E27FC236}">
                    <a16:creationId xmlns:a16="http://schemas.microsoft.com/office/drawing/2014/main" id="{836EACA7-7AFD-4CBB-940A-947B0262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82" y="861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5 w 13"/>
                  <a:gd name="T3" fmla="*/ 0 h 13"/>
                  <a:gd name="T4" fmla="*/ 5 w 13"/>
                  <a:gd name="T5" fmla="*/ 0 h 13"/>
                  <a:gd name="T6" fmla="*/ 5 w 13"/>
                  <a:gd name="T7" fmla="*/ 0 h 13"/>
                  <a:gd name="T8" fmla="*/ 0 w 13"/>
                  <a:gd name="T9" fmla="*/ 6 h 13"/>
                  <a:gd name="T10" fmla="*/ 0 w 13"/>
                  <a:gd name="T11" fmla="*/ 6 h 13"/>
                  <a:gd name="T12" fmla="*/ 0 w 13"/>
                  <a:gd name="T13" fmla="*/ 6 h 13"/>
                  <a:gd name="T14" fmla="*/ 7 w 13"/>
                  <a:gd name="T15" fmla="*/ 13 h 13"/>
                  <a:gd name="T16" fmla="*/ 13 w 13"/>
                  <a:gd name="T17" fmla="*/ 6 h 13"/>
                  <a:gd name="T18" fmla="*/ 7 w 13"/>
                  <a:gd name="T1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1"/>
                      <a:pt x="1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3"/>
                      <a:pt x="10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03">
                <a:extLst>
                  <a:ext uri="{FF2B5EF4-FFF2-40B4-BE49-F238E27FC236}">
                    <a16:creationId xmlns:a16="http://schemas.microsoft.com/office/drawing/2014/main" id="{A41280C8-47FB-4378-9F3C-2D5DE949BC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986" y="1223"/>
                <a:ext cx="24" cy="25"/>
              </a:xfrm>
              <a:custGeom>
                <a:avLst/>
                <a:gdLst>
                  <a:gd name="T0" fmla="*/ 6 w 13"/>
                  <a:gd name="T1" fmla="*/ 0 h 13"/>
                  <a:gd name="T2" fmla="*/ 3 w 13"/>
                  <a:gd name="T3" fmla="*/ 1 h 13"/>
                  <a:gd name="T4" fmla="*/ 3 w 13"/>
                  <a:gd name="T5" fmla="*/ 1 h 13"/>
                  <a:gd name="T6" fmla="*/ 0 w 13"/>
                  <a:gd name="T7" fmla="*/ 7 h 13"/>
                  <a:gd name="T8" fmla="*/ 6 w 13"/>
                  <a:gd name="T9" fmla="*/ 13 h 13"/>
                  <a:gd name="T10" fmla="*/ 13 w 13"/>
                  <a:gd name="T11" fmla="*/ 7 h 13"/>
                  <a:gd name="T12" fmla="*/ 12 w 13"/>
                  <a:gd name="T13" fmla="*/ 5 h 13"/>
                  <a:gd name="T14" fmla="*/ 12 w 13"/>
                  <a:gd name="T15" fmla="*/ 4 h 13"/>
                  <a:gd name="T16" fmla="*/ 9 w 13"/>
                  <a:gd name="T17" fmla="*/ 1 h 13"/>
                  <a:gd name="T18" fmla="*/ 8 w 13"/>
                  <a:gd name="T19" fmla="*/ 1 h 13"/>
                  <a:gd name="T20" fmla="*/ 8 w 13"/>
                  <a:gd name="T21" fmla="*/ 1 h 13"/>
                  <a:gd name="T22" fmla="*/ 6 w 13"/>
                  <a:gd name="T2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10" y="13"/>
                      <a:pt x="13" y="10"/>
                      <a:pt x="13" y="7"/>
                    </a:cubicBezTo>
                    <a:cubicBezTo>
                      <a:pt x="13" y="6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3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04">
                <a:extLst>
                  <a:ext uri="{FF2B5EF4-FFF2-40B4-BE49-F238E27FC236}">
                    <a16:creationId xmlns:a16="http://schemas.microsoft.com/office/drawing/2014/main" id="{304C0A50-E6AF-483F-BFDE-E349A3127B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52" y="750"/>
                <a:ext cx="25" cy="24"/>
              </a:xfrm>
              <a:custGeom>
                <a:avLst/>
                <a:gdLst>
                  <a:gd name="T0" fmla="*/ 7 w 13"/>
                  <a:gd name="T1" fmla="*/ 0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5 h 13"/>
                  <a:gd name="T10" fmla="*/ 13 w 13"/>
                  <a:gd name="T11" fmla="*/ 4 h 13"/>
                  <a:gd name="T12" fmla="*/ 7 w 13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0"/>
                    </a:move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0" y="13"/>
                      <a:pt x="13" y="10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2"/>
                      <a:pt x="9" y="0"/>
                      <a:pt x="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5" name="Freeform 206">
              <a:extLst>
                <a:ext uri="{FF2B5EF4-FFF2-40B4-BE49-F238E27FC236}">
                  <a16:creationId xmlns:a16="http://schemas.microsoft.com/office/drawing/2014/main" id="{D0275E98-899E-404A-9E5E-3CF31ECC44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59" y="851"/>
              <a:ext cx="22" cy="23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12 w 12"/>
                <a:gd name="T9" fmla="*/ 6 h 12"/>
                <a:gd name="T10" fmla="*/ 12 w 12"/>
                <a:gd name="T11" fmla="*/ 5 h 12"/>
                <a:gd name="T12" fmla="*/ 12 w 12"/>
                <a:gd name="T13" fmla="*/ 4 h 12"/>
                <a:gd name="T14" fmla="*/ 6 w 12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10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1" y="1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7">
              <a:extLst>
                <a:ext uri="{FF2B5EF4-FFF2-40B4-BE49-F238E27FC236}">
                  <a16:creationId xmlns:a16="http://schemas.microsoft.com/office/drawing/2014/main" id="{6E212D02-FA15-476E-AD4D-7C203AC96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1" y="528"/>
              <a:ext cx="22" cy="22"/>
            </a:xfrm>
            <a:custGeom>
              <a:avLst/>
              <a:gdLst>
                <a:gd name="T0" fmla="*/ 6 w 12"/>
                <a:gd name="T1" fmla="*/ 0 h 12"/>
                <a:gd name="T2" fmla="*/ 1 w 12"/>
                <a:gd name="T3" fmla="*/ 2 h 12"/>
                <a:gd name="T4" fmla="*/ 1 w 12"/>
                <a:gd name="T5" fmla="*/ 2 h 12"/>
                <a:gd name="T6" fmla="*/ 0 w 12"/>
                <a:gd name="T7" fmla="*/ 3 h 12"/>
                <a:gd name="T8" fmla="*/ 0 w 12"/>
                <a:gd name="T9" fmla="*/ 6 h 12"/>
                <a:gd name="T10" fmla="*/ 6 w 12"/>
                <a:gd name="T11" fmla="*/ 12 h 12"/>
                <a:gd name="T12" fmla="*/ 12 w 12"/>
                <a:gd name="T13" fmla="*/ 6 h 12"/>
                <a:gd name="T14" fmla="*/ 12 w 12"/>
                <a:gd name="T15" fmla="*/ 6 h 12"/>
                <a:gd name="T16" fmla="*/ 6 w 1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9" y="12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08">
              <a:extLst>
                <a:ext uri="{FF2B5EF4-FFF2-40B4-BE49-F238E27FC236}">
                  <a16:creationId xmlns:a16="http://schemas.microsoft.com/office/drawing/2014/main" id="{028F449D-4F08-4059-AA15-A70414BF7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0" y="1255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3 w 12"/>
                <a:gd name="T3" fmla="*/ 0 h 12"/>
                <a:gd name="T4" fmla="*/ 3 w 12"/>
                <a:gd name="T5" fmla="*/ 0 h 12"/>
                <a:gd name="T6" fmla="*/ 3 w 12"/>
                <a:gd name="T7" fmla="*/ 1 h 12"/>
                <a:gd name="T8" fmla="*/ 0 w 12"/>
                <a:gd name="T9" fmla="*/ 5 h 12"/>
                <a:gd name="T10" fmla="*/ 0 w 12"/>
                <a:gd name="T11" fmla="*/ 6 h 12"/>
                <a:gd name="T12" fmla="*/ 0 w 12"/>
                <a:gd name="T13" fmla="*/ 6 h 12"/>
                <a:gd name="T14" fmla="*/ 6 w 12"/>
                <a:gd name="T15" fmla="*/ 12 h 12"/>
                <a:gd name="T16" fmla="*/ 12 w 12"/>
                <a:gd name="T17" fmla="*/ 6 h 12"/>
                <a:gd name="T18" fmla="*/ 10 w 12"/>
                <a:gd name="T19" fmla="*/ 1 h 12"/>
                <a:gd name="T20" fmla="*/ 9 w 12"/>
                <a:gd name="T21" fmla="*/ 1 h 12"/>
                <a:gd name="T22" fmla="*/ 6 w 12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09">
              <a:extLst>
                <a:ext uri="{FF2B5EF4-FFF2-40B4-BE49-F238E27FC236}">
                  <a16:creationId xmlns:a16="http://schemas.microsoft.com/office/drawing/2014/main" id="{D1C86912-364B-4F1D-8035-E0F7ED28C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486"/>
              <a:ext cx="24" cy="25"/>
            </a:xfrm>
            <a:custGeom>
              <a:avLst/>
              <a:gdLst>
                <a:gd name="T0" fmla="*/ 7 w 13"/>
                <a:gd name="T1" fmla="*/ 0 h 13"/>
                <a:gd name="T2" fmla="*/ 0 w 13"/>
                <a:gd name="T3" fmla="*/ 7 h 13"/>
                <a:gd name="T4" fmla="*/ 7 w 13"/>
                <a:gd name="T5" fmla="*/ 13 h 13"/>
                <a:gd name="T6" fmla="*/ 13 w 13"/>
                <a:gd name="T7" fmla="*/ 7 h 13"/>
                <a:gd name="T8" fmla="*/ 13 w 13"/>
                <a:gd name="T9" fmla="*/ 6 h 13"/>
                <a:gd name="T10" fmla="*/ 13 w 13"/>
                <a:gd name="T11" fmla="*/ 6 h 13"/>
                <a:gd name="T12" fmla="*/ 7 w 13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10">
              <a:extLst>
                <a:ext uri="{FF2B5EF4-FFF2-40B4-BE49-F238E27FC236}">
                  <a16:creationId xmlns:a16="http://schemas.microsoft.com/office/drawing/2014/main" id="{712A30D9-E51A-4AC9-BC2C-6BBD3D13EA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7" y="740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1 w 13"/>
                <a:gd name="T3" fmla="*/ 3 h 12"/>
                <a:gd name="T4" fmla="*/ 1 w 13"/>
                <a:gd name="T5" fmla="*/ 3 h 12"/>
                <a:gd name="T6" fmla="*/ 1 w 13"/>
                <a:gd name="T7" fmla="*/ 3 h 12"/>
                <a:gd name="T8" fmla="*/ 0 w 13"/>
                <a:gd name="T9" fmla="*/ 6 h 12"/>
                <a:gd name="T10" fmla="*/ 7 w 13"/>
                <a:gd name="T11" fmla="*/ 12 h 12"/>
                <a:gd name="T12" fmla="*/ 13 w 13"/>
                <a:gd name="T13" fmla="*/ 6 h 12"/>
                <a:gd name="T14" fmla="*/ 12 w 13"/>
                <a:gd name="T15" fmla="*/ 2 h 12"/>
                <a:gd name="T16" fmla="*/ 11 w 13"/>
                <a:gd name="T17" fmla="*/ 1 h 12"/>
                <a:gd name="T18" fmla="*/ 10 w 13"/>
                <a:gd name="T19" fmla="*/ 1 h 12"/>
                <a:gd name="T20" fmla="*/ 9 w 13"/>
                <a:gd name="T21" fmla="*/ 0 h 12"/>
                <a:gd name="T22" fmla="*/ 9 w 13"/>
                <a:gd name="T23" fmla="*/ 0 h 12"/>
                <a:gd name="T24" fmla="*/ 7 w 13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9"/>
                    <a:pt x="3" y="12"/>
                    <a:pt x="7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4"/>
                    <a:pt x="13" y="3"/>
                    <a:pt x="12" y="2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11">
              <a:extLst>
                <a:ext uri="{FF2B5EF4-FFF2-40B4-BE49-F238E27FC236}">
                  <a16:creationId xmlns:a16="http://schemas.microsoft.com/office/drawing/2014/main" id="{5CD92A6D-2282-43E1-A83E-42A3CCBFFC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1" y="366"/>
              <a:ext cx="24" cy="23"/>
            </a:xfrm>
            <a:custGeom>
              <a:avLst/>
              <a:gdLst>
                <a:gd name="T0" fmla="*/ 7 w 13"/>
                <a:gd name="T1" fmla="*/ 0 h 12"/>
                <a:gd name="T2" fmla="*/ 0 w 13"/>
                <a:gd name="T3" fmla="*/ 6 h 12"/>
                <a:gd name="T4" fmla="*/ 7 w 13"/>
                <a:gd name="T5" fmla="*/ 12 h 12"/>
                <a:gd name="T6" fmla="*/ 13 w 13"/>
                <a:gd name="T7" fmla="*/ 6 h 12"/>
                <a:gd name="T8" fmla="*/ 11 w 13"/>
                <a:gd name="T9" fmla="*/ 1 h 12"/>
                <a:gd name="T10" fmla="*/ 10 w 13"/>
                <a:gd name="T11" fmla="*/ 1 h 12"/>
                <a:gd name="T12" fmla="*/ 10 w 13"/>
                <a:gd name="T13" fmla="*/ 0 h 12"/>
                <a:gd name="T14" fmla="*/ 9 w 13"/>
                <a:gd name="T15" fmla="*/ 0 h 12"/>
                <a:gd name="T16" fmla="*/ 7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4"/>
                    <a:pt x="12" y="3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12">
              <a:extLst>
                <a:ext uri="{FF2B5EF4-FFF2-40B4-BE49-F238E27FC236}">
                  <a16:creationId xmlns:a16="http://schemas.microsoft.com/office/drawing/2014/main" id="{277A00B1-E29F-4478-B756-10623BE551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7" y="972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0 w 12"/>
                <a:gd name="T5" fmla="*/ 3 h 13"/>
                <a:gd name="T6" fmla="*/ 0 w 12"/>
                <a:gd name="T7" fmla="*/ 4 h 13"/>
                <a:gd name="T8" fmla="*/ 0 w 12"/>
                <a:gd name="T9" fmla="*/ 5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9 w 12"/>
                <a:gd name="T19" fmla="*/ 1 h 13"/>
                <a:gd name="T20" fmla="*/ 8 w 12"/>
                <a:gd name="T21" fmla="*/ 0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3"/>
                    <a:pt x="10" y="2"/>
                    <a:pt x="9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3">
              <a:extLst>
                <a:ext uri="{FF2B5EF4-FFF2-40B4-BE49-F238E27FC236}">
                  <a16:creationId xmlns:a16="http://schemas.microsoft.com/office/drawing/2014/main" id="{786FB606-8287-4644-AC1A-B6C663AA80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8" y="597"/>
              <a:ext cx="25" cy="25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7 h 13"/>
                <a:gd name="T4" fmla="*/ 6 w 13"/>
                <a:gd name="T5" fmla="*/ 13 h 13"/>
                <a:gd name="T6" fmla="*/ 13 w 13"/>
                <a:gd name="T7" fmla="*/ 7 h 13"/>
                <a:gd name="T8" fmla="*/ 12 w 13"/>
                <a:gd name="T9" fmla="*/ 5 h 13"/>
                <a:gd name="T10" fmla="*/ 12 w 13"/>
                <a:gd name="T11" fmla="*/ 4 h 13"/>
                <a:gd name="T12" fmla="*/ 12 w 13"/>
                <a:gd name="T13" fmla="*/ 3 h 13"/>
                <a:gd name="T14" fmla="*/ 11 w 13"/>
                <a:gd name="T15" fmla="*/ 3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6"/>
                    <a:pt x="12" y="5"/>
                    <a:pt x="12" y="5"/>
                  </a:cubicBezTo>
                  <a:cubicBezTo>
                    <a:pt x="12" y="5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14">
              <a:extLst>
                <a:ext uri="{FF2B5EF4-FFF2-40B4-BE49-F238E27FC236}">
                  <a16:creationId xmlns:a16="http://schemas.microsoft.com/office/drawing/2014/main" id="{B527962F-D12E-41B8-B113-81B36EBD2E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" y="972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2 w 13"/>
                <a:gd name="T9" fmla="*/ 3 h 13"/>
                <a:gd name="T10" fmla="*/ 11 w 13"/>
                <a:gd name="T11" fmla="*/ 3 h 13"/>
                <a:gd name="T12" fmla="*/ 11 w 13"/>
                <a:gd name="T13" fmla="*/ 3 h 13"/>
                <a:gd name="T14" fmla="*/ 6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5"/>
                    <a:pt x="12" y="4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15">
              <a:extLst>
                <a:ext uri="{FF2B5EF4-FFF2-40B4-BE49-F238E27FC236}">
                  <a16:creationId xmlns:a16="http://schemas.microsoft.com/office/drawing/2014/main" id="{6D9F6A2B-EA20-4522-A4FB-C47B1213A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" y="951"/>
              <a:ext cx="24" cy="24"/>
            </a:xfrm>
            <a:custGeom>
              <a:avLst/>
              <a:gdLst>
                <a:gd name="T0" fmla="*/ 6 w 13"/>
                <a:gd name="T1" fmla="*/ 0 h 13"/>
                <a:gd name="T2" fmla="*/ 6 w 13"/>
                <a:gd name="T3" fmla="*/ 0 h 13"/>
                <a:gd name="T4" fmla="*/ 6 w 13"/>
                <a:gd name="T5" fmla="*/ 0 h 13"/>
                <a:gd name="T6" fmla="*/ 5 w 13"/>
                <a:gd name="T7" fmla="*/ 1 h 13"/>
                <a:gd name="T8" fmla="*/ 5 w 13"/>
                <a:gd name="T9" fmla="*/ 1 h 13"/>
                <a:gd name="T10" fmla="*/ 0 w 13"/>
                <a:gd name="T11" fmla="*/ 7 h 13"/>
                <a:gd name="T12" fmla="*/ 6 w 13"/>
                <a:gd name="T13" fmla="*/ 13 h 13"/>
                <a:gd name="T14" fmla="*/ 13 w 13"/>
                <a:gd name="T15" fmla="*/ 7 h 13"/>
                <a:gd name="T16" fmla="*/ 13 w 13"/>
                <a:gd name="T17" fmla="*/ 6 h 13"/>
                <a:gd name="T18" fmla="*/ 13 w 13"/>
                <a:gd name="T19" fmla="*/ 5 h 13"/>
                <a:gd name="T20" fmla="*/ 13 w 13"/>
                <a:gd name="T21" fmla="*/ 5 h 13"/>
                <a:gd name="T22" fmla="*/ 6 w 13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"/>
                    <a:pt x="0" y="4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7"/>
                  </a:cubicBezTo>
                  <a:cubicBezTo>
                    <a:pt x="13" y="7"/>
                    <a:pt x="13" y="6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16">
              <a:extLst>
                <a:ext uri="{FF2B5EF4-FFF2-40B4-BE49-F238E27FC236}">
                  <a16:creationId xmlns:a16="http://schemas.microsoft.com/office/drawing/2014/main" id="{6AAE37C0-11FA-4FC0-9CC7-3980976A8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3" y="911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6 w 12"/>
                <a:gd name="T3" fmla="*/ 0 h 13"/>
                <a:gd name="T4" fmla="*/ 5 w 12"/>
                <a:gd name="T5" fmla="*/ 0 h 13"/>
                <a:gd name="T6" fmla="*/ 1 w 12"/>
                <a:gd name="T7" fmla="*/ 2 h 13"/>
                <a:gd name="T8" fmla="*/ 1 w 12"/>
                <a:gd name="T9" fmla="*/ 2 h 13"/>
                <a:gd name="T10" fmla="*/ 0 w 12"/>
                <a:gd name="T11" fmla="*/ 6 h 13"/>
                <a:gd name="T12" fmla="*/ 6 w 12"/>
                <a:gd name="T13" fmla="*/ 13 h 13"/>
                <a:gd name="T14" fmla="*/ 12 w 12"/>
                <a:gd name="T15" fmla="*/ 6 h 13"/>
                <a:gd name="T16" fmla="*/ 12 w 12"/>
                <a:gd name="T17" fmla="*/ 5 h 13"/>
                <a:gd name="T18" fmla="*/ 12 w 12"/>
                <a:gd name="T19" fmla="*/ 5 h 13"/>
                <a:gd name="T20" fmla="*/ 12 w 12"/>
                <a:gd name="T21" fmla="*/ 4 h 13"/>
                <a:gd name="T22" fmla="*/ 6 w 1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17">
              <a:extLst>
                <a:ext uri="{FF2B5EF4-FFF2-40B4-BE49-F238E27FC236}">
                  <a16:creationId xmlns:a16="http://schemas.microsoft.com/office/drawing/2014/main" id="{93291183-09B8-4033-B776-0213CDF3DF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9" y="1103"/>
              <a:ext cx="23" cy="25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2 h 13"/>
                <a:gd name="T4" fmla="*/ 1 w 12"/>
                <a:gd name="T5" fmla="*/ 2 h 13"/>
                <a:gd name="T6" fmla="*/ 1 w 12"/>
                <a:gd name="T7" fmla="*/ 3 h 13"/>
                <a:gd name="T8" fmla="*/ 0 w 12"/>
                <a:gd name="T9" fmla="*/ 6 h 13"/>
                <a:gd name="T10" fmla="*/ 6 w 12"/>
                <a:gd name="T11" fmla="*/ 13 h 13"/>
                <a:gd name="T12" fmla="*/ 12 w 12"/>
                <a:gd name="T13" fmla="*/ 6 h 13"/>
                <a:gd name="T14" fmla="*/ 12 w 12"/>
                <a:gd name="T15" fmla="*/ 3 h 13"/>
                <a:gd name="T16" fmla="*/ 11 w 12"/>
                <a:gd name="T17" fmla="*/ 3 h 13"/>
                <a:gd name="T18" fmla="*/ 8 w 12"/>
                <a:gd name="T19" fmla="*/ 0 h 13"/>
                <a:gd name="T20" fmla="*/ 7 w 12"/>
                <a:gd name="T21" fmla="*/ 0 h 13"/>
                <a:gd name="T22" fmla="*/ 7 w 12"/>
                <a:gd name="T23" fmla="*/ 0 h 13"/>
                <a:gd name="T24" fmla="*/ 6 w 12"/>
                <a:gd name="T25" fmla="*/ 0 h 13"/>
                <a:gd name="T26" fmla="*/ 6 w 12"/>
                <a:gd name="T2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4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8">
              <a:extLst>
                <a:ext uri="{FF2B5EF4-FFF2-40B4-BE49-F238E27FC236}">
                  <a16:creationId xmlns:a16="http://schemas.microsoft.com/office/drawing/2014/main" id="{5821326B-785D-4873-9FBF-90111FE86F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4" y="-200"/>
              <a:ext cx="25" cy="24"/>
            </a:xfrm>
            <a:custGeom>
              <a:avLst/>
              <a:gdLst>
                <a:gd name="T0" fmla="*/ 6 w 13"/>
                <a:gd name="T1" fmla="*/ 0 h 13"/>
                <a:gd name="T2" fmla="*/ 0 w 13"/>
                <a:gd name="T3" fmla="*/ 6 h 13"/>
                <a:gd name="T4" fmla="*/ 6 w 13"/>
                <a:gd name="T5" fmla="*/ 13 h 13"/>
                <a:gd name="T6" fmla="*/ 13 w 13"/>
                <a:gd name="T7" fmla="*/ 6 h 13"/>
                <a:gd name="T8" fmla="*/ 13 w 13"/>
                <a:gd name="T9" fmla="*/ 6 h 13"/>
                <a:gd name="T10" fmla="*/ 13 w 13"/>
                <a:gd name="T11" fmla="*/ 5 h 13"/>
                <a:gd name="T12" fmla="*/ 8 w 13"/>
                <a:gd name="T13" fmla="*/ 0 h 13"/>
                <a:gd name="T14" fmla="*/ 7 w 13"/>
                <a:gd name="T15" fmla="*/ 0 h 13"/>
                <a:gd name="T16" fmla="*/ 6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19">
              <a:extLst>
                <a:ext uri="{FF2B5EF4-FFF2-40B4-BE49-F238E27FC236}">
                  <a16:creationId xmlns:a16="http://schemas.microsoft.com/office/drawing/2014/main" id="{95885458-79E2-4034-AF6D-D251A707F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6" y="-715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6 h 13"/>
                <a:gd name="T4" fmla="*/ 6 w 12"/>
                <a:gd name="T5" fmla="*/ 13 h 13"/>
                <a:gd name="T6" fmla="*/ 12 w 12"/>
                <a:gd name="T7" fmla="*/ 6 h 13"/>
                <a:gd name="T8" fmla="*/ 12 w 12"/>
                <a:gd name="T9" fmla="*/ 6 h 13"/>
                <a:gd name="T10" fmla="*/ 12 w 12"/>
                <a:gd name="T11" fmla="*/ 5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20">
              <a:extLst>
                <a:ext uri="{FF2B5EF4-FFF2-40B4-BE49-F238E27FC236}">
                  <a16:creationId xmlns:a16="http://schemas.microsoft.com/office/drawing/2014/main" id="{7D0B1EEF-220E-4FCE-A641-6A33F1724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5" y="-89"/>
              <a:ext cx="24" cy="24"/>
            </a:xfrm>
            <a:custGeom>
              <a:avLst/>
              <a:gdLst>
                <a:gd name="T0" fmla="*/ 7 w 13"/>
                <a:gd name="T1" fmla="*/ 0 h 13"/>
                <a:gd name="T2" fmla="*/ 2 w 13"/>
                <a:gd name="T3" fmla="*/ 2 h 13"/>
                <a:gd name="T4" fmla="*/ 2 w 13"/>
                <a:gd name="T5" fmla="*/ 2 h 13"/>
                <a:gd name="T6" fmla="*/ 0 w 13"/>
                <a:gd name="T7" fmla="*/ 6 h 13"/>
                <a:gd name="T8" fmla="*/ 7 w 13"/>
                <a:gd name="T9" fmla="*/ 13 h 13"/>
                <a:gd name="T10" fmla="*/ 13 w 13"/>
                <a:gd name="T11" fmla="*/ 6 h 13"/>
                <a:gd name="T12" fmla="*/ 13 w 13"/>
                <a:gd name="T13" fmla="*/ 4 h 13"/>
                <a:gd name="T14" fmla="*/ 13 w 13"/>
                <a:gd name="T15" fmla="*/ 4 h 13"/>
                <a:gd name="T16" fmla="*/ 7 w 1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0"/>
                  </a:moveTo>
                  <a:cubicBezTo>
                    <a:pt x="5" y="0"/>
                    <a:pt x="4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10" y="13"/>
                    <a:pt x="13" y="10"/>
                    <a:pt x="13" y="6"/>
                  </a:cubicBezTo>
                  <a:cubicBezTo>
                    <a:pt x="13" y="6"/>
                    <a:pt x="13" y="5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1"/>
                    <a:pt x="9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21">
              <a:extLst>
                <a:ext uri="{FF2B5EF4-FFF2-40B4-BE49-F238E27FC236}">
                  <a16:creationId xmlns:a16="http://schemas.microsoft.com/office/drawing/2014/main" id="{3206ABFD-FB44-4CE8-9337-B347A5BE44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0" y="477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3 w 12"/>
                <a:gd name="T3" fmla="*/ 0 h 13"/>
                <a:gd name="T4" fmla="*/ 3 w 12"/>
                <a:gd name="T5" fmla="*/ 1 h 13"/>
                <a:gd name="T6" fmla="*/ 0 w 12"/>
                <a:gd name="T7" fmla="*/ 5 h 13"/>
                <a:gd name="T8" fmla="*/ 0 w 12"/>
                <a:gd name="T9" fmla="*/ 6 h 13"/>
                <a:gd name="T10" fmla="*/ 0 w 12"/>
                <a:gd name="T11" fmla="*/ 6 h 13"/>
                <a:gd name="T12" fmla="*/ 0 w 12"/>
                <a:gd name="T13" fmla="*/ 6 h 13"/>
                <a:gd name="T14" fmla="*/ 0 w 12"/>
                <a:gd name="T15" fmla="*/ 6 h 13"/>
                <a:gd name="T16" fmla="*/ 6 w 12"/>
                <a:gd name="T17" fmla="*/ 13 h 13"/>
                <a:gd name="T18" fmla="*/ 12 w 12"/>
                <a:gd name="T19" fmla="*/ 6 h 13"/>
                <a:gd name="T20" fmla="*/ 11 w 12"/>
                <a:gd name="T21" fmla="*/ 2 h 13"/>
                <a:gd name="T22" fmla="*/ 10 w 12"/>
                <a:gd name="T23" fmla="*/ 2 h 13"/>
                <a:gd name="T24" fmla="*/ 8 w 12"/>
                <a:gd name="T25" fmla="*/ 0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0"/>
                    <a:pt x="2" y="13"/>
                    <a:pt x="6" y="13"/>
                  </a:cubicBezTo>
                  <a:cubicBezTo>
                    <a:pt x="9" y="13"/>
                    <a:pt x="12" y="10"/>
                    <a:pt x="12" y="6"/>
                  </a:cubicBezTo>
                  <a:cubicBezTo>
                    <a:pt x="12" y="5"/>
                    <a:pt x="12" y="3"/>
                    <a:pt x="11" y="2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22">
              <a:extLst>
                <a:ext uri="{FF2B5EF4-FFF2-40B4-BE49-F238E27FC236}">
                  <a16:creationId xmlns:a16="http://schemas.microsoft.com/office/drawing/2014/main" id="{482BF0F9-BF84-4AFB-B414-A59894B3FC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" y="1286"/>
              <a:ext cx="25" cy="22"/>
            </a:xfrm>
            <a:custGeom>
              <a:avLst/>
              <a:gdLst>
                <a:gd name="T0" fmla="*/ 7 w 13"/>
                <a:gd name="T1" fmla="*/ 0 h 12"/>
                <a:gd name="T2" fmla="*/ 3 w 13"/>
                <a:gd name="T3" fmla="*/ 0 h 12"/>
                <a:gd name="T4" fmla="*/ 3 w 13"/>
                <a:gd name="T5" fmla="*/ 1 h 12"/>
                <a:gd name="T6" fmla="*/ 0 w 13"/>
                <a:gd name="T7" fmla="*/ 6 h 12"/>
                <a:gd name="T8" fmla="*/ 7 w 13"/>
                <a:gd name="T9" fmla="*/ 12 h 12"/>
                <a:gd name="T10" fmla="*/ 13 w 13"/>
                <a:gd name="T11" fmla="*/ 6 h 12"/>
                <a:gd name="T12" fmla="*/ 9 w 13"/>
                <a:gd name="T13" fmla="*/ 0 h 12"/>
                <a:gd name="T14" fmla="*/ 9 w 13"/>
                <a:gd name="T15" fmla="*/ 0 h 12"/>
                <a:gd name="T16" fmla="*/ 8 w 13"/>
                <a:gd name="T17" fmla="*/ 0 h 12"/>
                <a:gd name="T18" fmla="*/ 8 w 13"/>
                <a:gd name="T19" fmla="*/ 0 h 12"/>
                <a:gd name="T20" fmla="*/ 7 w 13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2">
                  <a:moveTo>
                    <a:pt x="7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3" y="12"/>
                    <a:pt x="7" y="12"/>
                  </a:cubicBezTo>
                  <a:cubicBezTo>
                    <a:pt x="10" y="12"/>
                    <a:pt x="13" y="10"/>
                    <a:pt x="13" y="6"/>
                  </a:cubicBezTo>
                  <a:cubicBezTo>
                    <a:pt x="13" y="3"/>
                    <a:pt x="11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23">
              <a:extLst>
                <a:ext uri="{FF2B5EF4-FFF2-40B4-BE49-F238E27FC236}">
                  <a16:creationId xmlns:a16="http://schemas.microsoft.com/office/drawing/2014/main" id="{4EDA9BEE-5CEB-47B6-BC3C-C0DC03B134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6" y="1143"/>
              <a:ext cx="22" cy="24"/>
            </a:xfrm>
            <a:custGeom>
              <a:avLst/>
              <a:gdLst>
                <a:gd name="T0" fmla="*/ 6 w 12"/>
                <a:gd name="T1" fmla="*/ 0 h 13"/>
                <a:gd name="T2" fmla="*/ 0 w 12"/>
                <a:gd name="T3" fmla="*/ 7 h 13"/>
                <a:gd name="T4" fmla="*/ 6 w 12"/>
                <a:gd name="T5" fmla="*/ 13 h 13"/>
                <a:gd name="T6" fmla="*/ 12 w 12"/>
                <a:gd name="T7" fmla="*/ 7 h 13"/>
                <a:gd name="T8" fmla="*/ 10 w 12"/>
                <a:gd name="T9" fmla="*/ 2 h 13"/>
                <a:gd name="T10" fmla="*/ 10 w 12"/>
                <a:gd name="T11" fmla="*/ 2 h 13"/>
                <a:gd name="T12" fmla="*/ 6 w 1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8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24">
              <a:extLst>
                <a:ext uri="{FF2B5EF4-FFF2-40B4-BE49-F238E27FC236}">
                  <a16:creationId xmlns:a16="http://schemas.microsoft.com/office/drawing/2014/main" id="{F2735264-5FAF-43E9-B979-DA23798DAC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0" y="870"/>
              <a:ext cx="23" cy="24"/>
            </a:xfrm>
            <a:custGeom>
              <a:avLst/>
              <a:gdLst>
                <a:gd name="T0" fmla="*/ 6 w 12"/>
                <a:gd name="T1" fmla="*/ 0 h 13"/>
                <a:gd name="T2" fmla="*/ 1 w 12"/>
                <a:gd name="T3" fmla="*/ 3 h 13"/>
                <a:gd name="T4" fmla="*/ 1 w 12"/>
                <a:gd name="T5" fmla="*/ 3 h 13"/>
                <a:gd name="T6" fmla="*/ 0 w 12"/>
                <a:gd name="T7" fmla="*/ 7 h 13"/>
                <a:gd name="T8" fmla="*/ 6 w 12"/>
                <a:gd name="T9" fmla="*/ 13 h 13"/>
                <a:gd name="T10" fmla="*/ 12 w 12"/>
                <a:gd name="T11" fmla="*/ 7 h 13"/>
                <a:gd name="T12" fmla="*/ 12 w 12"/>
                <a:gd name="T13" fmla="*/ 4 h 13"/>
                <a:gd name="T14" fmla="*/ 12 w 12"/>
                <a:gd name="T15" fmla="*/ 4 h 13"/>
                <a:gd name="T16" fmla="*/ 12 w 12"/>
                <a:gd name="T17" fmla="*/ 4 h 13"/>
                <a:gd name="T18" fmla="*/ 8 w 12"/>
                <a:gd name="T19" fmla="*/ 1 h 13"/>
                <a:gd name="T20" fmla="*/ 8 w 12"/>
                <a:gd name="T21" fmla="*/ 1 h 13"/>
                <a:gd name="T22" fmla="*/ 8 w 12"/>
                <a:gd name="T23" fmla="*/ 1 h 13"/>
                <a:gd name="T24" fmla="*/ 7 w 12"/>
                <a:gd name="T25" fmla="*/ 1 h 13"/>
                <a:gd name="T26" fmla="*/ 7 w 12"/>
                <a:gd name="T27" fmla="*/ 0 h 13"/>
                <a:gd name="T28" fmla="*/ 6 w 12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3">
                  <a:moveTo>
                    <a:pt x="6" y="0"/>
                  </a:moveTo>
                  <a:cubicBezTo>
                    <a:pt x="4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10" y="13"/>
                    <a:pt x="12" y="10"/>
                    <a:pt x="12" y="7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2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25">
              <a:extLst>
                <a:ext uri="{FF2B5EF4-FFF2-40B4-BE49-F238E27FC236}">
                  <a16:creationId xmlns:a16="http://schemas.microsoft.com/office/drawing/2014/main" id="{1A51B844-2BAA-4075-84EE-7EAC4788E3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9" y="1336"/>
              <a:ext cx="23" cy="23"/>
            </a:xfrm>
            <a:custGeom>
              <a:avLst/>
              <a:gdLst>
                <a:gd name="T0" fmla="*/ 6 w 12"/>
                <a:gd name="T1" fmla="*/ 0 h 12"/>
                <a:gd name="T2" fmla="*/ 6 w 12"/>
                <a:gd name="T3" fmla="*/ 0 h 12"/>
                <a:gd name="T4" fmla="*/ 5 w 12"/>
                <a:gd name="T5" fmla="*/ 0 h 12"/>
                <a:gd name="T6" fmla="*/ 1 w 12"/>
                <a:gd name="T7" fmla="*/ 2 h 12"/>
                <a:gd name="T8" fmla="*/ 1 w 12"/>
                <a:gd name="T9" fmla="*/ 2 h 12"/>
                <a:gd name="T10" fmla="*/ 0 w 12"/>
                <a:gd name="T11" fmla="*/ 5 h 12"/>
                <a:gd name="T12" fmla="*/ 0 w 12"/>
                <a:gd name="T13" fmla="*/ 5 h 12"/>
                <a:gd name="T14" fmla="*/ 0 w 12"/>
                <a:gd name="T15" fmla="*/ 6 h 12"/>
                <a:gd name="T16" fmla="*/ 0 w 12"/>
                <a:gd name="T17" fmla="*/ 6 h 12"/>
                <a:gd name="T18" fmla="*/ 6 w 12"/>
                <a:gd name="T19" fmla="*/ 12 h 12"/>
                <a:gd name="T20" fmla="*/ 12 w 12"/>
                <a:gd name="T21" fmla="*/ 6 h 12"/>
                <a:gd name="T22" fmla="*/ 8 w 12"/>
                <a:gd name="T23" fmla="*/ 0 h 12"/>
                <a:gd name="T24" fmla="*/ 7 w 12"/>
                <a:gd name="T25" fmla="*/ 0 h 12"/>
                <a:gd name="T26" fmla="*/ 7 w 12"/>
                <a:gd name="T27" fmla="*/ 0 h 12"/>
                <a:gd name="T28" fmla="*/ 6 w 12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0" y="12"/>
                    <a:pt x="12" y="9"/>
                    <a:pt x="12" y="6"/>
                  </a:cubicBezTo>
                  <a:cubicBezTo>
                    <a:pt x="12" y="3"/>
                    <a:pt x="10" y="1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17DD0DA-1894-4985-8833-A07A03457C0F}"/>
              </a:ext>
            </a:extLst>
          </p:cNvPr>
          <p:cNvGrpSpPr/>
          <p:nvPr userDrawn="1"/>
        </p:nvGrpSpPr>
        <p:grpSpPr>
          <a:xfrm>
            <a:off x="258815" y="300788"/>
            <a:ext cx="107563" cy="6256424"/>
            <a:chOff x="258815" y="300788"/>
            <a:chExt cx="107563" cy="6256424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61920B20-75E1-4BF2-BFB1-2EECB4C48902}"/>
                </a:ext>
              </a:extLst>
            </p:cNvPr>
            <p:cNvSpPr/>
            <p:nvPr userDrawn="1"/>
          </p:nvSpPr>
          <p:spPr>
            <a:xfrm rot="16200000">
              <a:off x="-2815615" y="3375218"/>
              <a:ext cx="6256424" cy="107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E3B830E-BF83-4A92-9F4E-EC46CE54EEAC}"/>
                </a:ext>
              </a:extLst>
            </p:cNvPr>
            <p:cNvSpPr/>
            <p:nvPr userDrawn="1"/>
          </p:nvSpPr>
          <p:spPr>
            <a:xfrm rot="16200000">
              <a:off x="-56877" y="3375218"/>
              <a:ext cx="738948" cy="107563"/>
            </a:xfrm>
            <a:prstGeom prst="rect">
              <a:avLst/>
            </a:prstGeom>
            <a:solidFill>
              <a:srgbClr val="314F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870E4798-D56B-4A33-AE87-EA5C5F5909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6097" y="3429000"/>
            <a:ext cx="6996323" cy="1006320"/>
          </a:xfrm>
          <a:ln w="25400">
            <a:noFill/>
          </a:ln>
        </p:spPr>
        <p:txBody>
          <a:bodyPr lIns="180000" tIns="72000" rIns="180000" bIns="72000" anchor="ctr" anchorCtr="0"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38257E7-D3E7-4A93-BCFA-565AEE47E5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7834" y="4532820"/>
            <a:ext cx="9395343" cy="674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z="2400"/>
              <a:t>Section Subtitle</a:t>
            </a:r>
            <a:endParaRPr lang="en-US"/>
          </a:p>
        </p:txBody>
      </p:sp>
      <p:pic>
        <p:nvPicPr>
          <p:cNvPr id="465" name="Picture 464">
            <a:extLst>
              <a:ext uri="{FF2B5EF4-FFF2-40B4-BE49-F238E27FC236}">
                <a16:creationId xmlns:a16="http://schemas.microsoft.com/office/drawing/2014/main" id="{3467061E-AB26-4160-8AAE-359F3E92B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25" y="6430475"/>
            <a:ext cx="1461973" cy="2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0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9671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373039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82736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0192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1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506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64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0799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37339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779860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/>
              <a:t>Click to edit Subhead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87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</a:t>
            </a:r>
            <a:br>
              <a:rPr lang="en-US"/>
            </a:br>
            <a:r>
              <a:rPr lang="en-US"/>
              <a:t>to add 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Twitter: @handle</a:t>
            </a:r>
          </a:p>
          <a:p>
            <a:pPr lvl="0"/>
            <a:r>
              <a:rPr lang="en-US"/>
              <a:t>Email: </a:t>
            </a:r>
            <a:r>
              <a:rPr lang="en-US" err="1"/>
              <a:t>email@Microsoft.com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20354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27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01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88661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Reason to believe</a:t>
            </a:r>
          </a:p>
          <a:p>
            <a:pPr lvl="0"/>
            <a:r>
              <a:rPr lang="en-US"/>
              <a:t>Reason to believe</a:t>
            </a:r>
            <a:endParaRPr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0163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20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5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805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96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676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99121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1600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27939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540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85149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  <a:endParaRPr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87783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/>
              <a:t>Bullet level two</a:t>
            </a:r>
            <a:endParaRPr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96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Classified as Microsoft Confidential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70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089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76792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33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E895BD7E-4D7E-4FD1-B843-1707B0F738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39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_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2A73BF7-5A91-45B4-B70F-C294A4122528}"/>
              </a:ext>
            </a:extLst>
          </p:cNvPr>
          <p:cNvSpPr txBox="1">
            <a:spLocks/>
          </p:cNvSpPr>
          <p:nvPr/>
        </p:nvSpPr>
        <p:spPr>
          <a:xfrm>
            <a:off x="931862" y="6356350"/>
            <a:ext cx="3733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3726B13E-F736-4641-80EF-723E186579D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42" name="Picture 241">
            <a:extLst>
              <a:ext uri="{FF2B5EF4-FFF2-40B4-BE49-F238E27FC236}">
                <a16:creationId xmlns:a16="http://schemas.microsoft.com/office/drawing/2014/main" id="{8C7D2B78-B45C-4CA8-B39F-E26B6A7A8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6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5258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20990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26446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3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8736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220892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2363724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Agenda 1</a:t>
            </a:r>
          </a:p>
          <a:p>
            <a:pPr lvl="0"/>
            <a:r>
              <a:rPr lang="en-US"/>
              <a:t>Agenda 2 -</a:t>
            </a:r>
            <a:br>
              <a:rPr lang="en-US"/>
            </a:br>
            <a:r>
              <a:rPr lang="en-US"/>
              <a:t>Could go to 2 lines</a:t>
            </a:r>
          </a:p>
          <a:p>
            <a:pPr lvl="0"/>
            <a:r>
              <a:rPr lang="en-US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1415702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486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35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6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554752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67212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40146658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_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CDFA-0DAE-4351-A5F4-2D242163B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63766"/>
            <a:ext cx="11306175" cy="529468"/>
          </a:xfrm>
        </p:spPr>
        <p:txBody>
          <a:bodyPr tIns="72000" bIns="36000">
            <a:normAutofit/>
          </a:bodyPr>
          <a:lstStyle>
            <a:lvl1pPr>
              <a:lnSpc>
                <a:spcPct val="100000"/>
              </a:lnSpc>
              <a:defRPr sz="3600" b="1">
                <a:solidFill>
                  <a:srgbClr val="0F375D"/>
                </a:solidFill>
                <a:latin typeface="+mj-lt"/>
              </a:defRPr>
            </a:lvl1pPr>
          </a:lstStyle>
          <a:p>
            <a:r>
              <a:rPr lang="en-US"/>
              <a:t>Insert Chart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7E7F9-24D5-405B-8B55-3514D49991C2}"/>
              </a:ext>
            </a:extLst>
          </p:cNvPr>
          <p:cNvGrpSpPr/>
          <p:nvPr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8F1313-A578-4042-B3E5-471189A76224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9730F-D988-43CB-B677-3D444FF874C6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E5E1F5D-FA50-4A71-A364-256505384403}"/>
              </a:ext>
            </a:extLst>
          </p:cNvPr>
          <p:cNvSpPr txBox="1">
            <a:spLocks/>
          </p:cNvSpPr>
          <p:nvPr/>
        </p:nvSpPr>
        <p:spPr>
          <a:xfrm>
            <a:off x="442913" y="6356350"/>
            <a:ext cx="422274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Metaswitch Networks | Proprietary and confidential | © 2020 | </a:t>
            </a:r>
            <a:fld id="{E895BD7E-4D7E-4FD1-B843-1707B0F738E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‹#›</a:t>
            </a:fld>
            <a:endParaRPr lang="en-ID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BF830-D29A-4CD9-BCA1-39C2EE8B6A04}"/>
              </a:ext>
            </a:extLst>
          </p:cNvPr>
          <p:cNvGrpSpPr/>
          <p:nvPr userDrawn="1"/>
        </p:nvGrpSpPr>
        <p:grpSpPr>
          <a:xfrm>
            <a:off x="0" y="-1"/>
            <a:ext cx="12192000" cy="118320"/>
            <a:chOff x="0" y="-1"/>
            <a:chExt cx="12192000" cy="1183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596936-9FC9-406C-86EA-0CCB1238DC53}"/>
                </a:ext>
              </a:extLst>
            </p:cNvPr>
            <p:cNvSpPr/>
            <p:nvPr userDrawn="1"/>
          </p:nvSpPr>
          <p:spPr>
            <a:xfrm>
              <a:off x="0" y="0"/>
              <a:ext cx="12192000" cy="118319"/>
            </a:xfrm>
            <a:prstGeom prst="rect">
              <a:avLst/>
            </a:prstGeom>
            <a:solidFill>
              <a:srgbClr val="0F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1B3889-25D2-4FDE-A44F-B2DFE113F584}"/>
                </a:ext>
              </a:extLst>
            </p:cNvPr>
            <p:cNvSpPr/>
            <p:nvPr userDrawn="1"/>
          </p:nvSpPr>
          <p:spPr>
            <a:xfrm>
              <a:off x="5376000" y="-1"/>
              <a:ext cx="1440000" cy="118319"/>
            </a:xfrm>
            <a:prstGeom prst="rect">
              <a:avLst/>
            </a:prstGeom>
            <a:solidFill>
              <a:srgbClr val="E28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09E25D-CB9E-4E07-80E3-824D3D016C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2913" y="1259570"/>
            <a:ext cx="11306174" cy="4912629"/>
          </a:xfrm>
        </p:spPr>
        <p:txBody>
          <a:bodyPr/>
          <a:lstStyle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4E51BF-1C76-4663-BEA9-233F748E7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99" y="6424063"/>
            <a:ext cx="1430107" cy="2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6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78">
          <p15:clr>
            <a:srgbClr val="FBAE40"/>
          </p15:clr>
        </p15:guide>
        <p15:guide id="4" orient="horz" pos="3906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44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410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6" name="Group 65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8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407" r:id="rId3"/>
    <p:sldLayoutId id="2147484411" r:id="rId4"/>
    <p:sldLayoutId id="2147484424" r:id="rId5"/>
    <p:sldLayoutId id="2147484395" r:id="rId6"/>
    <p:sldLayoutId id="2147484531" r:id="rId7"/>
    <p:sldLayoutId id="2147484532" r:id="rId8"/>
    <p:sldLayoutId id="2147484530" r:id="rId9"/>
    <p:sldLayoutId id="2147484475" r:id="rId10"/>
    <p:sldLayoutId id="2147484417" r:id="rId11"/>
    <p:sldLayoutId id="2147484379" r:id="rId12"/>
    <p:sldLayoutId id="2147484380" r:id="rId13"/>
    <p:sldLayoutId id="2147484378" r:id="rId14"/>
    <p:sldLayoutId id="2147484381" r:id="rId15"/>
    <p:sldLayoutId id="2147484382" r:id="rId16"/>
    <p:sldLayoutId id="2147484388" r:id="rId17"/>
    <p:sldLayoutId id="2147484533" r:id="rId18"/>
    <p:sldLayoutId id="2147484387" r:id="rId19"/>
    <p:sldLayoutId id="2147484534" r:id="rId20"/>
    <p:sldLayoutId id="2147484386" r:id="rId21"/>
    <p:sldLayoutId id="2147484428" r:id="rId22"/>
    <p:sldLayoutId id="2147484430" r:id="rId23"/>
    <p:sldLayoutId id="2147484383" r:id="rId24"/>
    <p:sldLayoutId id="2147484384" r:id="rId25"/>
    <p:sldLayoutId id="2147484385" r:id="rId26"/>
    <p:sldLayoutId id="2147484390" r:id="rId27"/>
    <p:sldLayoutId id="2147484391" r:id="rId28"/>
    <p:sldLayoutId id="2147484389" r:id="rId29"/>
    <p:sldLayoutId id="2147484537" r:id="rId30"/>
    <p:sldLayoutId id="2147484539" r:id="rId31"/>
    <p:sldLayoutId id="2147484545" r:id="rId32"/>
    <p:sldLayoutId id="2147484547" r:id="rId3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 userDrawn="1"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20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3" r:id="rId1"/>
    <p:sldLayoutId id="2147484437" r:id="rId2"/>
    <p:sldLayoutId id="2147484436" r:id="rId3"/>
    <p:sldLayoutId id="2147484438" r:id="rId4"/>
    <p:sldLayoutId id="2147484439" r:id="rId5"/>
    <p:sldLayoutId id="2147484440" r:id="rId6"/>
    <p:sldLayoutId id="2147484441" r:id="rId7"/>
    <p:sldLayoutId id="2147484443" r:id="rId8"/>
    <p:sldLayoutId id="2147484476" r:id="rId9"/>
    <p:sldLayoutId id="2147484444" r:id="rId10"/>
    <p:sldLayoutId id="2147484445" r:id="rId11"/>
    <p:sldLayoutId id="2147484446" r:id="rId12"/>
    <p:sldLayoutId id="2147484448" r:id="rId13"/>
    <p:sldLayoutId id="2147484449" r:id="rId14"/>
    <p:sldLayoutId id="2147484450" r:id="rId15"/>
    <p:sldLayoutId id="2147484451" r:id="rId16"/>
    <p:sldLayoutId id="2147484535" r:id="rId17"/>
    <p:sldLayoutId id="2147484452" r:id="rId18"/>
    <p:sldLayoutId id="2147484536" r:id="rId19"/>
    <p:sldLayoutId id="2147484453" r:id="rId20"/>
    <p:sldLayoutId id="2147484454" r:id="rId21"/>
    <p:sldLayoutId id="2147484455" r:id="rId22"/>
    <p:sldLayoutId id="2147484456" r:id="rId23"/>
    <p:sldLayoutId id="2147484457" r:id="rId24"/>
    <p:sldLayoutId id="2147484458" r:id="rId25"/>
    <p:sldLayoutId id="2147484459" r:id="rId26"/>
    <p:sldLayoutId id="2147484460" r:id="rId27"/>
    <p:sldLayoutId id="2147484461" r:id="rId28"/>
    <p:sldLayoutId id="2147484538" r:id="rId29"/>
    <p:sldLayoutId id="2147484541" r:id="rId30"/>
    <p:sldLayoutId id="2147484542" r:id="rId31"/>
    <p:sldLayoutId id="2147484544" r:id="rId32"/>
    <p:sldLayoutId id="2147484546" r:id="rId3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22" r:id="rId2"/>
    <p:sldLayoutId id="2147484529" r:id="rId3"/>
    <p:sldLayoutId id="2147484511" r:id="rId4"/>
    <p:sldLayoutId id="2147484512" r:id="rId5"/>
    <p:sldLayoutId id="2147484509" r:id="rId6"/>
    <p:sldLayoutId id="2147484510" r:id="rId7"/>
    <p:sldLayoutId id="2147484513" r:id="rId8"/>
    <p:sldLayoutId id="2147484523" r:id="rId9"/>
    <p:sldLayoutId id="2147484514" r:id="rId10"/>
    <p:sldLayoutId id="2147484515" r:id="rId11"/>
    <p:sldLayoutId id="2147484524" r:id="rId12"/>
    <p:sldLayoutId id="2147484516" r:id="rId13"/>
    <p:sldLayoutId id="2147484521" r:id="rId14"/>
    <p:sldLayoutId id="2147484517" r:id="rId15"/>
    <p:sldLayoutId id="2147484519" r:id="rId16"/>
    <p:sldLayoutId id="2147484520" r:id="rId17"/>
    <p:sldLayoutId id="2147484540" r:id="rId18"/>
    <p:sldLayoutId id="2147484543" r:id="rId19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18" Type="http://schemas.openxmlformats.org/officeDocument/2006/relationships/image" Target="../media/image4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Course in GitHub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For Data Scientists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0BE08-B730-DD8B-B391-DFD7686AA7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Joel Byford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E4D554-76DF-0A57-9D7B-7B5F6C54CE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November 2022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37DF-1069-4FAF-B8F6-59E887AB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software engineering, version control is any kind of practice that </a:t>
            </a:r>
            <a:r>
              <a:rPr lang="en-GB" b="0" dirty="0">
                <a:solidFill>
                  <a:srgbClr val="FFFF00"/>
                </a:solidFill>
              </a:rPr>
              <a:t>tracks</a:t>
            </a:r>
            <a:r>
              <a:rPr lang="en-GB" b="0" dirty="0"/>
              <a:t> and provides control over </a:t>
            </a:r>
            <a:r>
              <a:rPr lang="en-GB" b="0" dirty="0">
                <a:solidFill>
                  <a:srgbClr val="FFFF00"/>
                </a:solidFill>
              </a:rPr>
              <a:t>changes to source code</a:t>
            </a:r>
            <a:r>
              <a:rPr lang="en-GB" dirty="0"/>
              <a:t>.</a:t>
            </a:r>
          </a:p>
          <a:p>
            <a:pPr marL="0" marR="0" lvl="1" indent="0" algn="l" defTabSz="9141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Pro" charset="0"/>
              </a:rPr>
              <a:t>—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97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37DF-1069-4FAF-B8F6-59E887AB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might we want to track changes to source code?</a:t>
            </a:r>
          </a:p>
        </p:txBody>
      </p:sp>
    </p:spTree>
    <p:extLst>
      <p:ext uri="{BB962C8B-B14F-4D97-AF65-F5344CB8AC3E}">
        <p14:creationId xmlns:p14="http://schemas.microsoft.com/office/powerpoint/2010/main" val="22274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91C5-8345-4EE7-BB3F-F0EBD2E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Why version control?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B65BC48-9A72-4548-A711-30D8603C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8" y="1130476"/>
            <a:ext cx="7566596" cy="5361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C6C2DB-EDE1-4952-A67E-7A022D52926C}"/>
              </a:ext>
            </a:extLst>
          </p:cNvPr>
          <p:cNvSpPr/>
          <p:nvPr/>
        </p:nvSpPr>
        <p:spPr>
          <a:xfrm>
            <a:off x="4416900" y="1857009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FB776-340C-47D8-8ECF-07134443035A}"/>
              </a:ext>
            </a:extLst>
          </p:cNvPr>
          <p:cNvSpPr/>
          <p:nvPr/>
        </p:nvSpPr>
        <p:spPr>
          <a:xfrm>
            <a:off x="6354421" y="1892516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231A3-A305-4CB9-8A62-6366F41AF6C0}"/>
              </a:ext>
            </a:extLst>
          </p:cNvPr>
          <p:cNvSpPr/>
          <p:nvPr/>
        </p:nvSpPr>
        <p:spPr>
          <a:xfrm>
            <a:off x="8211531" y="1872195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5F60F-E829-403D-A023-2BDAA05E99E9}"/>
              </a:ext>
            </a:extLst>
          </p:cNvPr>
          <p:cNvSpPr/>
          <p:nvPr/>
        </p:nvSpPr>
        <p:spPr>
          <a:xfrm>
            <a:off x="2607657" y="3768758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88841D-A2F0-46CC-91DE-8B34D612D68B}"/>
              </a:ext>
            </a:extLst>
          </p:cNvPr>
          <p:cNvSpPr/>
          <p:nvPr/>
        </p:nvSpPr>
        <p:spPr>
          <a:xfrm>
            <a:off x="4420425" y="3807364"/>
            <a:ext cx="1690859" cy="1825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6B6C7-DB14-46D2-8AAE-E5B7301E0472}"/>
              </a:ext>
            </a:extLst>
          </p:cNvPr>
          <p:cNvSpPr/>
          <p:nvPr/>
        </p:nvSpPr>
        <p:spPr>
          <a:xfrm>
            <a:off x="6411717" y="3768758"/>
            <a:ext cx="1690859" cy="2046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E5A7F-FEBF-430E-9099-0F15FFEEF2D6}"/>
              </a:ext>
            </a:extLst>
          </p:cNvPr>
          <p:cNvSpPr/>
          <p:nvPr/>
        </p:nvSpPr>
        <p:spPr>
          <a:xfrm>
            <a:off x="8179903" y="3801245"/>
            <a:ext cx="1690859" cy="2046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0" presetClass="exit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3E484-F10E-4541-8A07-64A0438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commits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C99AD51-8581-4E97-830F-D1E0C224E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536136" y="1356398"/>
            <a:ext cx="7119726" cy="5044402"/>
          </a:xfrm>
          <a:prstGeom prst="rect">
            <a:avLst/>
          </a:prstGeom>
          <a:noFill/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9E231F83-CB43-4890-A924-D7CE3F58BF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6136" y="2042198"/>
            <a:ext cx="1825657" cy="1857140"/>
          </a:xfrm>
          <a:prstGeom prst="rect">
            <a:avLst/>
          </a:prstGeom>
          <a:noFill/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19549A71-7210-40CE-871A-D4BC6B329D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1793" y="2042198"/>
            <a:ext cx="1825658" cy="1857140"/>
          </a:xfrm>
          <a:prstGeom prst="rect">
            <a:avLst/>
          </a:prstGeom>
          <a:noFill/>
        </p:spPr>
      </p:pic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9F1AF6E7-D9D6-42AD-9399-8067027471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042198"/>
            <a:ext cx="1825657" cy="1857140"/>
          </a:xfrm>
          <a:prstGeom prst="rect">
            <a:avLst/>
          </a:prstGeom>
          <a:noFill/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6AFCFE13-D501-4927-A786-B70F783682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1656" y="2042198"/>
            <a:ext cx="1734205" cy="1857140"/>
          </a:xfrm>
          <a:prstGeom prst="rect">
            <a:avLst/>
          </a:prstGeom>
          <a:noFill/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4D424317-AAE5-4AD4-8A51-50A03AEEBB8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6136" y="3899338"/>
            <a:ext cx="1734205" cy="1857140"/>
          </a:xfrm>
          <a:prstGeom prst="rect">
            <a:avLst/>
          </a:prstGeom>
          <a:noFill/>
        </p:spPr>
      </p:pic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A64E5AF8-ACDB-4D3C-B2CF-1F0A301DF5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245" y="3899338"/>
            <a:ext cx="1642753" cy="1857140"/>
          </a:xfrm>
          <a:prstGeom prst="rect">
            <a:avLst/>
          </a:prstGeom>
          <a:noFill/>
        </p:spPr>
      </p:pic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6AB1E478-9775-4A63-8F38-6C2642A452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8" y="3899338"/>
            <a:ext cx="1825657" cy="1907102"/>
          </a:xfrm>
          <a:prstGeom prst="rect">
            <a:avLst/>
          </a:prstGeom>
          <a:noFill/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4764031-9215-4549-A493-0AB1D6AB980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1655" y="3899338"/>
            <a:ext cx="1734206" cy="190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182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B97BFB-685B-4EF1-A287-24D01431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35" y="3276601"/>
            <a:ext cx="10653225" cy="1402440"/>
          </a:xfrm>
        </p:spPr>
        <p:txBody>
          <a:bodyPr/>
          <a:lstStyle/>
          <a:p>
            <a:r>
              <a:rPr lang="en-GB"/>
              <a:t>What version control do we use?</a:t>
            </a:r>
          </a:p>
        </p:txBody>
      </p:sp>
    </p:spTree>
    <p:extLst>
      <p:ext uri="{BB962C8B-B14F-4D97-AF65-F5344CB8AC3E}">
        <p14:creationId xmlns:p14="http://schemas.microsoft.com/office/powerpoint/2010/main" val="428278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19A876D-01FF-4FF8-8689-67CE6BFBC69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l="16233" r="16233"/>
          <a:stretch/>
        </p:blipFill>
        <p:spPr>
          <a:xfrm>
            <a:off x="6809222" y="1840223"/>
            <a:ext cx="5409100" cy="5005902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FA1CB4-D6BE-48AA-9006-E70A591C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</p:spPr>
        <p:txBody>
          <a:bodyPr anchor="t">
            <a:normAutofit/>
          </a:bodyPr>
          <a:lstStyle/>
          <a:p>
            <a:r>
              <a:rPr lang="en-GB"/>
              <a:t>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FC68D-FEBA-4450-BF6C-D1B195E46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2" y="1839352"/>
            <a:ext cx="5622897" cy="4541596"/>
          </a:xfrm>
        </p:spPr>
        <p:txBody>
          <a:bodyPr wrap="square">
            <a:norm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Extremely popular distributed version control system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Control versions of files and directories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Use it locally as you work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Share changes with everyone else via a server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05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3E484-F10E-4541-8A07-64A0438E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commits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9E231F83-CB43-4890-A924-D7CE3F58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5" r="74358" b="49589"/>
          <a:stretch/>
        </p:blipFill>
        <p:spPr>
          <a:xfrm>
            <a:off x="276413" y="1490947"/>
            <a:ext cx="1386007" cy="1409908"/>
          </a:xfrm>
          <a:prstGeom prst="rect">
            <a:avLst/>
          </a:prstGeom>
          <a:noFill/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19549A71-7210-40CE-871A-D4BC6B329D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42" t="13594" r="48716" b="49590"/>
          <a:stretch/>
        </p:blipFill>
        <p:spPr>
          <a:xfrm>
            <a:off x="1795157" y="1490947"/>
            <a:ext cx="1386007" cy="1409908"/>
          </a:xfrm>
          <a:prstGeom prst="rect">
            <a:avLst/>
          </a:prstGeom>
          <a:noFill/>
        </p:spPr>
      </p:pic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9F1AF6E7-D9D6-42AD-9399-806702747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13595" r="24358" b="49589"/>
          <a:stretch/>
        </p:blipFill>
        <p:spPr>
          <a:xfrm>
            <a:off x="3313901" y="1490947"/>
            <a:ext cx="1386007" cy="1409908"/>
          </a:xfrm>
          <a:prstGeom prst="rect">
            <a:avLst/>
          </a:prstGeom>
          <a:noFill/>
        </p:spPr>
      </p:pic>
      <p:pic>
        <p:nvPicPr>
          <p:cNvPr id="17" name="Content Placeholder 6">
            <a:extLst>
              <a:ext uri="{FF2B5EF4-FFF2-40B4-BE49-F238E27FC236}">
                <a16:creationId xmlns:a16="http://schemas.microsoft.com/office/drawing/2014/main" id="{6AFCFE13-D501-4927-A786-B70F783682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2" t="13595" b="49589"/>
          <a:stretch/>
        </p:blipFill>
        <p:spPr>
          <a:xfrm>
            <a:off x="4832645" y="1490947"/>
            <a:ext cx="1316578" cy="1409908"/>
          </a:xfrm>
          <a:prstGeom prst="rect">
            <a:avLst/>
          </a:prstGeom>
          <a:noFill/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4D424317-AAE5-4AD4-8A51-50A03AEE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11" r="75642" b="12773"/>
          <a:stretch/>
        </p:blipFill>
        <p:spPr>
          <a:xfrm>
            <a:off x="6281960" y="1490947"/>
            <a:ext cx="1316578" cy="1409908"/>
          </a:xfrm>
          <a:prstGeom prst="rect">
            <a:avLst/>
          </a:prstGeom>
          <a:noFill/>
        </p:spPr>
      </p:pic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A64E5AF8-ACDB-4D3C-B2CF-1F0A301DF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6" t="50411" r="50000" b="12773"/>
          <a:stretch/>
        </p:blipFill>
        <p:spPr>
          <a:xfrm>
            <a:off x="7731275" y="1490947"/>
            <a:ext cx="1247149" cy="1409908"/>
          </a:xfrm>
          <a:prstGeom prst="rect">
            <a:avLst/>
          </a:prstGeom>
          <a:noFill/>
        </p:spPr>
      </p:pic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6AB1E478-9775-4A63-8F38-6C2642A45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50411" r="24358" b="11783"/>
          <a:stretch/>
        </p:blipFill>
        <p:spPr>
          <a:xfrm>
            <a:off x="9111161" y="1453017"/>
            <a:ext cx="1386006" cy="1447838"/>
          </a:xfrm>
          <a:prstGeom prst="rect">
            <a:avLst/>
          </a:prstGeom>
          <a:noFill/>
        </p:spPr>
      </p:pic>
      <p:pic>
        <p:nvPicPr>
          <p:cNvPr id="21" name="Content Placeholder 6">
            <a:extLst>
              <a:ext uri="{FF2B5EF4-FFF2-40B4-BE49-F238E27FC236}">
                <a16:creationId xmlns:a16="http://schemas.microsoft.com/office/drawing/2014/main" id="{A4764031-9215-4549-A493-0AB1D6AB9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42" t="50411" b="11783"/>
          <a:stretch/>
        </p:blipFill>
        <p:spPr>
          <a:xfrm>
            <a:off x="10623783" y="1453017"/>
            <a:ext cx="1316579" cy="1447838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A50ED0-7745-49C3-A236-8F531D09EFF9}"/>
              </a:ext>
            </a:extLst>
          </p:cNvPr>
          <p:cNvCxnSpPr/>
          <p:nvPr/>
        </p:nvCxnSpPr>
        <p:spPr>
          <a:xfrm>
            <a:off x="276413" y="3300248"/>
            <a:ext cx="117789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EE6168-D534-40C7-B083-8296ACF72F73}"/>
              </a:ext>
            </a:extLst>
          </p:cNvPr>
          <p:cNvCxnSpPr/>
          <p:nvPr/>
        </p:nvCxnSpPr>
        <p:spPr>
          <a:xfrm>
            <a:off x="985520" y="3169920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8A97F7-BD3D-474B-A1F6-E83E426A31F6}"/>
              </a:ext>
            </a:extLst>
          </p:cNvPr>
          <p:cNvCxnSpPr>
            <a:cxnSpLocks/>
          </p:cNvCxnSpPr>
          <p:nvPr/>
        </p:nvCxnSpPr>
        <p:spPr>
          <a:xfrm>
            <a:off x="247904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0FEF05-C727-49EA-B533-0F0B55AF226C}"/>
              </a:ext>
            </a:extLst>
          </p:cNvPr>
          <p:cNvCxnSpPr>
            <a:cxnSpLocks/>
          </p:cNvCxnSpPr>
          <p:nvPr/>
        </p:nvCxnSpPr>
        <p:spPr>
          <a:xfrm>
            <a:off x="402336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098D8E-35CC-4E80-94AF-14050624DD47}"/>
              </a:ext>
            </a:extLst>
          </p:cNvPr>
          <p:cNvCxnSpPr>
            <a:cxnSpLocks/>
          </p:cNvCxnSpPr>
          <p:nvPr/>
        </p:nvCxnSpPr>
        <p:spPr>
          <a:xfrm>
            <a:off x="551688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442E17-88EC-4134-824B-8740C8283D52}"/>
              </a:ext>
            </a:extLst>
          </p:cNvPr>
          <p:cNvCxnSpPr>
            <a:cxnSpLocks/>
          </p:cNvCxnSpPr>
          <p:nvPr/>
        </p:nvCxnSpPr>
        <p:spPr>
          <a:xfrm>
            <a:off x="697992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34BE4F-C9D3-4F4C-AA4D-8F0E665DD876}"/>
              </a:ext>
            </a:extLst>
          </p:cNvPr>
          <p:cNvCxnSpPr>
            <a:cxnSpLocks/>
          </p:cNvCxnSpPr>
          <p:nvPr/>
        </p:nvCxnSpPr>
        <p:spPr>
          <a:xfrm>
            <a:off x="8382000" y="3178328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E57691-83FA-497E-91BC-EB56162967D9}"/>
              </a:ext>
            </a:extLst>
          </p:cNvPr>
          <p:cNvCxnSpPr>
            <a:cxnSpLocks/>
          </p:cNvCxnSpPr>
          <p:nvPr/>
        </p:nvCxnSpPr>
        <p:spPr>
          <a:xfrm>
            <a:off x="9834880" y="3180080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87678C-8812-40B1-8F11-C5E3A42D1E94}"/>
              </a:ext>
            </a:extLst>
          </p:cNvPr>
          <p:cNvCxnSpPr>
            <a:cxnSpLocks/>
          </p:cNvCxnSpPr>
          <p:nvPr/>
        </p:nvCxnSpPr>
        <p:spPr>
          <a:xfrm>
            <a:off x="11318240" y="3182620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6">
            <a:extLst>
              <a:ext uri="{FF2B5EF4-FFF2-40B4-BE49-F238E27FC236}">
                <a16:creationId xmlns:a16="http://schemas.microsoft.com/office/drawing/2014/main" id="{BE33DCF5-1DB7-4D0E-A40D-5A116FFF62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5" r="74358" b="49589"/>
          <a:stretch/>
        </p:blipFill>
        <p:spPr>
          <a:xfrm>
            <a:off x="290222" y="4582537"/>
            <a:ext cx="1386007" cy="1409908"/>
          </a:xfrm>
          <a:prstGeom prst="rect">
            <a:avLst/>
          </a:prstGeom>
          <a:noFill/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CDD4FB-D52B-4A55-9BF9-A47EE5E68247}"/>
              </a:ext>
            </a:extLst>
          </p:cNvPr>
          <p:cNvSpPr/>
          <p:nvPr/>
        </p:nvSpPr>
        <p:spPr>
          <a:xfrm>
            <a:off x="1879600" y="4094480"/>
            <a:ext cx="9855198" cy="23063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690D179A-2338-4D4D-9639-8E0C5B81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57" y="4146067"/>
            <a:ext cx="1338579" cy="929569"/>
          </a:xfrm>
          <a:prstGeom prst="rect">
            <a:avLst/>
          </a:prstGeom>
          <a:noFill/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41D0DC-B09C-4631-BA80-09B9738B5E3C}"/>
              </a:ext>
            </a:extLst>
          </p:cNvPr>
          <p:cNvCxnSpPr>
            <a:cxnSpLocks/>
          </p:cNvCxnSpPr>
          <p:nvPr/>
        </p:nvCxnSpPr>
        <p:spPr>
          <a:xfrm>
            <a:off x="2068605" y="5862905"/>
            <a:ext cx="94771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3B8514-3635-4E48-9138-1634C1680218}"/>
              </a:ext>
            </a:extLst>
          </p:cNvPr>
          <p:cNvCxnSpPr>
            <a:cxnSpLocks/>
          </p:cNvCxnSpPr>
          <p:nvPr/>
        </p:nvCxnSpPr>
        <p:spPr>
          <a:xfrm>
            <a:off x="2712720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B5CEF3-3C45-4696-A46A-17C10F7F78DE}"/>
              </a:ext>
            </a:extLst>
          </p:cNvPr>
          <p:cNvCxnSpPr>
            <a:cxnSpLocks/>
          </p:cNvCxnSpPr>
          <p:nvPr/>
        </p:nvCxnSpPr>
        <p:spPr>
          <a:xfrm>
            <a:off x="3915464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20A59B-E276-4D33-BECA-BDAF6E06E881}"/>
              </a:ext>
            </a:extLst>
          </p:cNvPr>
          <p:cNvCxnSpPr>
            <a:cxnSpLocks/>
          </p:cNvCxnSpPr>
          <p:nvPr/>
        </p:nvCxnSpPr>
        <p:spPr>
          <a:xfrm>
            <a:off x="5096805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CC042B-A334-4BC2-AC1E-11854CFA1891}"/>
              </a:ext>
            </a:extLst>
          </p:cNvPr>
          <p:cNvCxnSpPr>
            <a:cxnSpLocks/>
          </p:cNvCxnSpPr>
          <p:nvPr/>
        </p:nvCxnSpPr>
        <p:spPr>
          <a:xfrm>
            <a:off x="6281960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360B5B-EBFD-4891-AFEA-37B0E078CE6B}"/>
              </a:ext>
            </a:extLst>
          </p:cNvPr>
          <p:cNvCxnSpPr>
            <a:cxnSpLocks/>
          </p:cNvCxnSpPr>
          <p:nvPr/>
        </p:nvCxnSpPr>
        <p:spPr>
          <a:xfrm>
            <a:off x="7396480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BF78ED-1B31-4329-9194-57FF22D0509F}"/>
              </a:ext>
            </a:extLst>
          </p:cNvPr>
          <p:cNvCxnSpPr>
            <a:cxnSpLocks/>
          </p:cNvCxnSpPr>
          <p:nvPr/>
        </p:nvCxnSpPr>
        <p:spPr>
          <a:xfrm>
            <a:off x="8537729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50A458-14B1-417D-A700-7C4EAA39AFA4}"/>
              </a:ext>
            </a:extLst>
          </p:cNvPr>
          <p:cNvCxnSpPr>
            <a:cxnSpLocks/>
          </p:cNvCxnSpPr>
          <p:nvPr/>
        </p:nvCxnSpPr>
        <p:spPr>
          <a:xfrm>
            <a:off x="9672084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6C1208-B7CA-46DC-8E7A-4DCC5B270ECC}"/>
              </a:ext>
            </a:extLst>
          </p:cNvPr>
          <p:cNvCxnSpPr>
            <a:cxnSpLocks/>
          </p:cNvCxnSpPr>
          <p:nvPr/>
        </p:nvCxnSpPr>
        <p:spPr>
          <a:xfrm>
            <a:off x="10751167" y="5733365"/>
            <a:ext cx="0" cy="2590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E4F196-04BF-40DA-9463-953E5977FC1B}"/>
              </a:ext>
            </a:extLst>
          </p:cNvPr>
          <p:cNvSpPr txBox="1"/>
          <p:nvPr/>
        </p:nvSpPr>
        <p:spPr>
          <a:xfrm>
            <a:off x="2605475" y="5367982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38BC5-DE76-45A7-82F7-AE6A30E79A5B}"/>
              </a:ext>
            </a:extLst>
          </p:cNvPr>
          <p:cNvSpPr txBox="1"/>
          <p:nvPr/>
        </p:nvSpPr>
        <p:spPr>
          <a:xfrm>
            <a:off x="10623783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9E03B5-8AF7-48A6-AE60-F11C21FD6E00}"/>
              </a:ext>
            </a:extLst>
          </p:cNvPr>
          <p:cNvSpPr txBox="1"/>
          <p:nvPr/>
        </p:nvSpPr>
        <p:spPr>
          <a:xfrm>
            <a:off x="9569850" y="5362075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62AD14-1C5B-4F3D-9640-1E58889B96DF}"/>
              </a:ext>
            </a:extLst>
          </p:cNvPr>
          <p:cNvSpPr txBox="1"/>
          <p:nvPr/>
        </p:nvSpPr>
        <p:spPr>
          <a:xfrm>
            <a:off x="7291305" y="5372851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2F901E-17E8-45C6-92D2-51ACD3ADD47C}"/>
              </a:ext>
            </a:extLst>
          </p:cNvPr>
          <p:cNvSpPr txBox="1"/>
          <p:nvPr/>
        </p:nvSpPr>
        <p:spPr>
          <a:xfrm>
            <a:off x="8402320" y="5372851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4B9959-A275-4F2F-AAF9-8E332FB4B2AD}"/>
              </a:ext>
            </a:extLst>
          </p:cNvPr>
          <p:cNvSpPr txBox="1"/>
          <p:nvPr/>
        </p:nvSpPr>
        <p:spPr>
          <a:xfrm>
            <a:off x="6165889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6D45D6-9FB3-4049-9E7C-02737E011526}"/>
              </a:ext>
            </a:extLst>
          </p:cNvPr>
          <p:cNvSpPr txBox="1"/>
          <p:nvPr/>
        </p:nvSpPr>
        <p:spPr>
          <a:xfrm>
            <a:off x="3789681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718F0A-969C-4746-A6F8-24085ADFAAB0}"/>
              </a:ext>
            </a:extLst>
          </p:cNvPr>
          <p:cNvSpPr txBox="1"/>
          <p:nvPr/>
        </p:nvSpPr>
        <p:spPr>
          <a:xfrm>
            <a:off x="4985951" y="5361170"/>
            <a:ext cx="38433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/>
              <a:t>v3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4E913-6BF8-4544-A4B3-D4EFEF3C63E9}"/>
              </a:ext>
            </a:extLst>
          </p:cNvPr>
          <p:cNvSpPr txBox="1"/>
          <p:nvPr/>
        </p:nvSpPr>
        <p:spPr>
          <a:xfrm>
            <a:off x="6990312" y="4428439"/>
            <a:ext cx="7521710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i="1"/>
              <a:t>Same file; different versions managed by Git</a:t>
            </a:r>
          </a:p>
        </p:txBody>
      </p:sp>
    </p:spTree>
    <p:extLst>
      <p:ext uri="{BB962C8B-B14F-4D97-AF65-F5344CB8AC3E}">
        <p14:creationId xmlns:p14="http://schemas.microsoft.com/office/powerpoint/2010/main" val="2487068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9" grpId="0"/>
      <p:bldP spid="50" grpId="0"/>
      <p:bldP spid="52" grpId="0"/>
      <p:bldP spid="54" grpId="0"/>
      <p:bldP spid="56" grpId="0"/>
      <p:bldP spid="58" grpId="0"/>
      <p:bldP spid="60" grpId="0"/>
      <p:bldP spid="62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D2A43-697C-4A9C-A395-92191DBC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</p:spPr>
        <p:txBody>
          <a:bodyPr anchor="t">
            <a:normAutofit/>
          </a:bodyPr>
          <a:lstStyle/>
          <a:p>
            <a:r>
              <a:rPr lang="en-GB" sz="4100"/>
              <a:t>Git basics - commits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AD9BFB4-4EBE-4A09-B50A-14590C77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66900"/>
            <a:ext cx="5638799" cy="4514047"/>
          </a:xfrm>
        </p:spPr>
        <p:txBody>
          <a:bodyPr wrap="square">
            <a:normAutofit/>
          </a:bodyPr>
          <a:lstStyle/>
          <a:p>
            <a:r>
              <a:rPr lang="en-GB"/>
              <a:t>Commits</a:t>
            </a:r>
            <a:r>
              <a:rPr lang="en-GB" b="0"/>
              <a:t> are </a:t>
            </a:r>
            <a:r>
              <a:rPr lang="en-GB" b="0" i="1"/>
              <a:t>snapshots</a:t>
            </a:r>
            <a:r>
              <a:rPr lang="en-GB" b="0"/>
              <a:t> of the repository at a particular </a:t>
            </a:r>
            <a:r>
              <a:rPr lang="en-GB" b="0" i="1"/>
              <a:t>time</a:t>
            </a:r>
          </a:p>
          <a:p>
            <a:r>
              <a:rPr lang="en-GB" b="0"/>
              <a:t>Make a commit to ‘save your work’ regularly</a:t>
            </a:r>
          </a:p>
          <a:p>
            <a:r>
              <a:rPr lang="en-GB" b="0"/>
              <a:t>Git </a:t>
            </a:r>
            <a:r>
              <a:rPr lang="en-GB" b="0" i="1"/>
              <a:t>history</a:t>
            </a:r>
            <a:r>
              <a:rPr lang="en-GB" b="0"/>
              <a:t> (log) is a list of the commits</a:t>
            </a:r>
          </a:p>
          <a:p>
            <a:r>
              <a:rPr lang="en-GB" b="0"/>
              <a:t>Go back to any point in the history at any time!</a:t>
            </a:r>
          </a:p>
        </p:txBody>
      </p:sp>
      <p:pic>
        <p:nvPicPr>
          <p:cNvPr id="1026" name="Picture 2" descr="Git stores data as snapshots of the project over time">
            <a:extLst>
              <a:ext uri="{FF2B5EF4-FFF2-40B4-BE49-F238E27FC236}">
                <a16:creationId xmlns:a16="http://schemas.microsoft.com/office/drawing/2014/main" id="{2E9DB07D-6F2D-4E60-A51E-69E190FF74BC}"/>
              </a:ext>
            </a:extLst>
          </p:cNvPr>
          <p:cNvPicPr>
            <a:picLocks noGrp="1" noChangeAspect="1" noChangeArrowheads="1"/>
          </p:cNvPicPr>
          <p:nvPr>
            <p:ph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048635"/>
            <a:ext cx="5638800" cy="2149792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DD06A2-CBDD-4B2F-9F4A-86902562A5BA}"/>
              </a:ext>
            </a:extLst>
          </p:cNvPr>
          <p:cNvSpPr txBox="1"/>
          <p:nvPr/>
        </p:nvSpPr>
        <p:spPr>
          <a:xfrm>
            <a:off x="7937938" y="2940913"/>
            <a:ext cx="195492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err="1">
                <a:latin typeface="Consolas" panose="020B0609020204030204" pitchFamily="49" charset="0"/>
              </a:rPr>
              <a:t>Checkins</a:t>
            </a:r>
            <a:r>
              <a:rPr lang="en-GB" sz="1400">
                <a:latin typeface="Consolas" panose="020B0609020204030204" pitchFamily="49" charset="0"/>
              </a:rPr>
              <a:t> over time</a:t>
            </a:r>
          </a:p>
        </p:txBody>
      </p:sp>
    </p:spTree>
    <p:extLst>
      <p:ext uri="{BB962C8B-B14F-4D97-AF65-F5344CB8AC3E}">
        <p14:creationId xmlns:p14="http://schemas.microsoft.com/office/powerpoint/2010/main" val="424491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</p:spTree>
    <p:extLst>
      <p:ext uri="{BB962C8B-B14F-4D97-AF65-F5344CB8AC3E}">
        <p14:creationId xmlns:p14="http://schemas.microsoft.com/office/powerpoint/2010/main" val="353683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8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83310-ED51-418C-B24E-798D635B1960}"/>
              </a:ext>
            </a:extLst>
          </p:cNvPr>
          <p:cNvSpPr/>
          <p:nvPr/>
        </p:nvSpPr>
        <p:spPr>
          <a:xfrm>
            <a:off x="10431328" y="1832834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8382-6679-45FA-B962-8CAB5C64F67E}"/>
              </a:ext>
            </a:extLst>
          </p:cNvPr>
          <p:cNvSpPr/>
          <p:nvPr/>
        </p:nvSpPr>
        <p:spPr>
          <a:xfrm>
            <a:off x="10433121" y="2232661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5AB7D-C398-46AD-BC1A-EC6C992BB8CD}"/>
              </a:ext>
            </a:extLst>
          </p:cNvPr>
          <p:cNvSpPr/>
          <p:nvPr/>
        </p:nvSpPr>
        <p:spPr>
          <a:xfrm>
            <a:off x="10431328" y="2663860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679324-23EA-4EFC-B495-F75DCE3C9847}"/>
              </a:ext>
            </a:extLst>
          </p:cNvPr>
          <p:cNvGrpSpPr/>
          <p:nvPr/>
        </p:nvGrpSpPr>
        <p:grpSpPr>
          <a:xfrm>
            <a:off x="7460428" y="1832834"/>
            <a:ext cx="2823881" cy="1121482"/>
            <a:chOff x="7460428" y="1832834"/>
            <a:chExt cx="2823881" cy="11214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571F5C-B5E5-493F-A61D-E36C09B7038A}"/>
                </a:ext>
              </a:extLst>
            </p:cNvPr>
            <p:cNvSpPr/>
            <p:nvPr/>
          </p:nvSpPr>
          <p:spPr>
            <a:xfrm>
              <a:off x="7469393" y="1832834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8BFEAC-07BB-4CDF-8E7D-56C707E7D67F}"/>
                </a:ext>
              </a:extLst>
            </p:cNvPr>
            <p:cNvSpPr/>
            <p:nvPr/>
          </p:nvSpPr>
          <p:spPr>
            <a:xfrm>
              <a:off x="7460428" y="2232661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62C75A-C5E0-4B44-A979-3D0FA0ED1F0D}"/>
                </a:ext>
              </a:extLst>
            </p:cNvPr>
            <p:cNvSpPr/>
            <p:nvPr/>
          </p:nvSpPr>
          <p:spPr>
            <a:xfrm>
              <a:off x="7469393" y="2663860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D8BDC80E-3118-4C43-836D-BB40339EED13}"/>
                </a:ext>
              </a:extLst>
            </p:cNvPr>
            <p:cNvSpPr/>
            <p:nvPr/>
          </p:nvSpPr>
          <p:spPr>
            <a:xfrm>
              <a:off x="7899696" y="2043953"/>
              <a:ext cx="2384613" cy="742278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clone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E3FBEE-51A8-46DE-AE57-6D4644EFAFB6}"/>
              </a:ext>
            </a:extLst>
          </p:cNvPr>
          <p:cNvGrpSpPr/>
          <p:nvPr/>
        </p:nvGrpSpPr>
        <p:grpSpPr>
          <a:xfrm>
            <a:off x="1434357" y="2570629"/>
            <a:ext cx="448240" cy="562982"/>
            <a:chOff x="2452744" y="3076687"/>
            <a:chExt cx="448240" cy="5629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D6DA1-4CAF-4B3F-B435-3EE654063E2F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934C06-1734-4D62-A848-79BC1A429AE9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A74DCB-80E9-41AC-AD92-E96DB682ADA3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03187D-E096-4654-94BF-64425495762C}"/>
              </a:ext>
            </a:extLst>
          </p:cNvPr>
          <p:cNvGrpSpPr/>
          <p:nvPr/>
        </p:nvGrpSpPr>
        <p:grpSpPr>
          <a:xfrm>
            <a:off x="1416428" y="3717213"/>
            <a:ext cx="448240" cy="562982"/>
            <a:chOff x="2452744" y="3076687"/>
            <a:chExt cx="448240" cy="5629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722DD8-08B0-45C7-8105-E09A8FEBD05C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67EB31-20DF-4E92-AD51-0BCC3674FCE5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826787-8F54-4389-A0DC-83208D3067F8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7AD427-1BDD-4495-9ACF-3161B51E427F}"/>
              </a:ext>
            </a:extLst>
          </p:cNvPr>
          <p:cNvGrpSpPr/>
          <p:nvPr/>
        </p:nvGrpSpPr>
        <p:grpSpPr>
          <a:xfrm>
            <a:off x="1936204" y="3611322"/>
            <a:ext cx="2913712" cy="741600"/>
            <a:chOff x="1936204" y="3611322"/>
            <a:chExt cx="2913712" cy="7416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7D39BD-92F2-4613-9589-71482ED9A551}"/>
                </a:ext>
              </a:extLst>
            </p:cNvPr>
            <p:cNvGrpSpPr/>
            <p:nvPr/>
          </p:nvGrpSpPr>
          <p:grpSpPr>
            <a:xfrm>
              <a:off x="4401676" y="3706009"/>
              <a:ext cx="448240" cy="562982"/>
              <a:chOff x="2452744" y="3076687"/>
              <a:chExt cx="448240" cy="56298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5482717-C4C3-42C6-9FAA-1928F45C0BED}"/>
                  </a:ext>
                </a:extLst>
              </p:cNvPr>
              <p:cNvSpPr/>
              <p:nvPr/>
            </p:nvSpPr>
            <p:spPr>
              <a:xfrm>
                <a:off x="2452744" y="3076687"/>
                <a:ext cx="326320" cy="4410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B836219-7186-407B-8173-7E474A34F52F}"/>
                  </a:ext>
                </a:extLst>
              </p:cNvPr>
              <p:cNvSpPr/>
              <p:nvPr/>
            </p:nvSpPr>
            <p:spPr>
              <a:xfrm>
                <a:off x="2508326" y="3132268"/>
                <a:ext cx="326320" cy="4410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30D2CDA-5FEC-4DA0-A155-4E080469DDA9}"/>
                  </a:ext>
                </a:extLst>
              </p:cNvPr>
              <p:cNvSpPr/>
              <p:nvPr/>
            </p:nvSpPr>
            <p:spPr>
              <a:xfrm>
                <a:off x="2574664" y="3198605"/>
                <a:ext cx="326320" cy="44106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6BFD3D76-2299-4A2E-96CA-E6A38FF75E49}"/>
                </a:ext>
              </a:extLst>
            </p:cNvPr>
            <p:cNvSpPr/>
            <p:nvPr/>
          </p:nvSpPr>
          <p:spPr>
            <a:xfrm>
              <a:off x="1936204" y="3611322"/>
              <a:ext cx="2383200" cy="74160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add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56821B-DF08-4BEF-BBED-BD8C33B4C4F4}"/>
              </a:ext>
            </a:extLst>
          </p:cNvPr>
          <p:cNvGrpSpPr/>
          <p:nvPr/>
        </p:nvGrpSpPr>
        <p:grpSpPr>
          <a:xfrm>
            <a:off x="4972544" y="3641802"/>
            <a:ext cx="2789098" cy="741600"/>
            <a:chOff x="4972544" y="3641802"/>
            <a:chExt cx="2789098" cy="7416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2D4E9A-8345-49AC-800C-74293427CAB9}"/>
                </a:ext>
              </a:extLst>
            </p:cNvPr>
            <p:cNvSpPr/>
            <p:nvPr/>
          </p:nvSpPr>
          <p:spPr>
            <a:xfrm>
              <a:off x="7471186" y="3860201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56945CF-09E4-4EA8-AACD-67A6FFC4BF80}"/>
                </a:ext>
              </a:extLst>
            </p:cNvPr>
            <p:cNvSpPr/>
            <p:nvPr/>
          </p:nvSpPr>
          <p:spPr>
            <a:xfrm>
              <a:off x="4972544" y="3641802"/>
              <a:ext cx="2383200" cy="74160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commit</a:t>
              </a: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F471623-56E8-46BE-B72F-549FFDFA3CEB}"/>
              </a:ext>
            </a:extLst>
          </p:cNvPr>
          <p:cNvSpPr/>
          <p:nvPr/>
        </p:nvSpPr>
        <p:spPr>
          <a:xfrm>
            <a:off x="7469393" y="433443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3955FB-3704-4BB3-9720-BCF0ABF5C29A}"/>
              </a:ext>
            </a:extLst>
          </p:cNvPr>
          <p:cNvSpPr/>
          <p:nvPr/>
        </p:nvSpPr>
        <p:spPr>
          <a:xfrm>
            <a:off x="7460434" y="480328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1B201D4-53A9-498E-A7F6-EA0B6B31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Agenda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1071B0A6-7923-47E9-A85E-012AE082EB1F}"/>
              </a:ext>
            </a:extLst>
          </p:cNvPr>
          <p:cNvSpPr>
            <a:spLocks noGrp="1"/>
          </p:cNvSpPr>
          <p:nvPr>
            <p:ph type="subTitle" idx="27"/>
          </p:nvPr>
        </p:nvSpPr>
        <p:spPr/>
        <p:txBody>
          <a:bodyPr/>
          <a:lstStyle/>
          <a:p>
            <a:r>
              <a:rPr lang="en-GB"/>
              <a:t>3 things – what and why?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39913FE-A617-4A95-A787-CE2007CE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Application Concepts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Version control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Git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88220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83310-ED51-418C-B24E-798D635B1960}"/>
              </a:ext>
            </a:extLst>
          </p:cNvPr>
          <p:cNvSpPr/>
          <p:nvPr/>
        </p:nvSpPr>
        <p:spPr>
          <a:xfrm>
            <a:off x="10431328" y="1832834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8382-6679-45FA-B962-8CAB5C64F67E}"/>
              </a:ext>
            </a:extLst>
          </p:cNvPr>
          <p:cNvSpPr/>
          <p:nvPr/>
        </p:nvSpPr>
        <p:spPr>
          <a:xfrm>
            <a:off x="10433121" y="2232661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5AB7D-C398-46AD-BC1A-EC6C992BB8CD}"/>
              </a:ext>
            </a:extLst>
          </p:cNvPr>
          <p:cNvSpPr/>
          <p:nvPr/>
        </p:nvSpPr>
        <p:spPr>
          <a:xfrm>
            <a:off x="10431328" y="2653103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571F5C-B5E5-493F-A61D-E36C09B7038A}"/>
              </a:ext>
            </a:extLst>
          </p:cNvPr>
          <p:cNvSpPr/>
          <p:nvPr/>
        </p:nvSpPr>
        <p:spPr>
          <a:xfrm>
            <a:off x="7458635" y="183283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BFEAC-07BB-4CDF-8E7D-56C707E7D67F}"/>
              </a:ext>
            </a:extLst>
          </p:cNvPr>
          <p:cNvSpPr/>
          <p:nvPr/>
        </p:nvSpPr>
        <p:spPr>
          <a:xfrm>
            <a:off x="7460428" y="223266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2C75A-C5E0-4B44-A979-3D0FA0ED1F0D}"/>
              </a:ext>
            </a:extLst>
          </p:cNvPr>
          <p:cNvSpPr/>
          <p:nvPr/>
        </p:nvSpPr>
        <p:spPr>
          <a:xfrm>
            <a:off x="7458635" y="2663860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2D4E9A-8345-49AC-800C-74293427CAB9}"/>
              </a:ext>
            </a:extLst>
          </p:cNvPr>
          <p:cNvSpPr/>
          <p:nvPr/>
        </p:nvSpPr>
        <p:spPr>
          <a:xfrm>
            <a:off x="7471186" y="386020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471623-56E8-46BE-B72F-549FFDFA3CEB}"/>
              </a:ext>
            </a:extLst>
          </p:cNvPr>
          <p:cNvSpPr/>
          <p:nvPr/>
        </p:nvSpPr>
        <p:spPr>
          <a:xfrm>
            <a:off x="7469393" y="433443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3955FB-3704-4BB3-9720-BCF0ABF5C29A}"/>
              </a:ext>
            </a:extLst>
          </p:cNvPr>
          <p:cNvSpPr/>
          <p:nvPr/>
        </p:nvSpPr>
        <p:spPr>
          <a:xfrm>
            <a:off x="7460434" y="480328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92CFA3-27C3-42A7-A469-083202363825}"/>
              </a:ext>
            </a:extLst>
          </p:cNvPr>
          <p:cNvSpPr/>
          <p:nvPr/>
        </p:nvSpPr>
        <p:spPr>
          <a:xfrm>
            <a:off x="10431328" y="3580950"/>
            <a:ext cx="290456" cy="29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90869-21DF-48C5-BAEE-76C104F58DAC}"/>
              </a:ext>
            </a:extLst>
          </p:cNvPr>
          <p:cNvSpPr/>
          <p:nvPr/>
        </p:nvSpPr>
        <p:spPr>
          <a:xfrm>
            <a:off x="10431328" y="4118608"/>
            <a:ext cx="290456" cy="29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496C3A-8BAD-4F29-BED0-22D8DCBEFF51}"/>
              </a:ext>
            </a:extLst>
          </p:cNvPr>
          <p:cNvSpPr/>
          <p:nvPr/>
        </p:nvSpPr>
        <p:spPr>
          <a:xfrm>
            <a:off x="10431328" y="4658056"/>
            <a:ext cx="290456" cy="29045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0FD0A-32E2-4407-9FBA-0CD544F69373}"/>
              </a:ext>
            </a:extLst>
          </p:cNvPr>
          <p:cNvGrpSpPr/>
          <p:nvPr/>
        </p:nvGrpSpPr>
        <p:grpSpPr>
          <a:xfrm>
            <a:off x="7456838" y="4630051"/>
            <a:ext cx="2758437" cy="1833937"/>
            <a:chOff x="7456838" y="4630051"/>
            <a:chExt cx="2758437" cy="18339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F3BC1B-FC8F-4EF6-9CF0-AF312D3D15B7}"/>
                </a:ext>
              </a:extLst>
            </p:cNvPr>
            <p:cNvSpPr/>
            <p:nvPr/>
          </p:nvSpPr>
          <p:spPr>
            <a:xfrm>
              <a:off x="7456838" y="5300822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EC83B7-0CA7-41C6-8637-1B9AD06DB017}"/>
                </a:ext>
              </a:extLst>
            </p:cNvPr>
            <p:cNvSpPr/>
            <p:nvPr/>
          </p:nvSpPr>
          <p:spPr>
            <a:xfrm>
              <a:off x="7456838" y="5741661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2907EA-60CB-4EAD-B6C7-DC3E036110CC}"/>
                </a:ext>
              </a:extLst>
            </p:cNvPr>
            <p:cNvSpPr/>
            <p:nvPr/>
          </p:nvSpPr>
          <p:spPr>
            <a:xfrm>
              <a:off x="7456838" y="6173532"/>
              <a:ext cx="290456" cy="29045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E0EA9DD5-0DCC-42E4-9A28-BB0B55A7E2A6}"/>
                </a:ext>
              </a:extLst>
            </p:cNvPr>
            <p:cNvSpPr/>
            <p:nvPr/>
          </p:nvSpPr>
          <p:spPr>
            <a:xfrm rot="18976854">
              <a:off x="7902381" y="4630051"/>
              <a:ext cx="2312894" cy="742278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093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D476-4E86-4EC4-BE0D-5F723678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Git basics -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CF4AB9-7617-4FEC-9A48-9B281365E41D}"/>
              </a:ext>
            </a:extLst>
          </p:cNvPr>
          <p:cNvSpPr/>
          <p:nvPr/>
        </p:nvSpPr>
        <p:spPr>
          <a:xfrm>
            <a:off x="9420110" y="1051560"/>
            <a:ext cx="2312894" cy="5943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Remote (GitHub)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DC9EBE-6833-4A72-993C-6BF3845F0A4A}"/>
              </a:ext>
            </a:extLst>
          </p:cNvPr>
          <p:cNvCxnSpPr>
            <a:cxnSpLocks/>
          </p:cNvCxnSpPr>
          <p:nvPr/>
        </p:nvCxnSpPr>
        <p:spPr>
          <a:xfrm>
            <a:off x="10576557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89CA69-BFBD-474D-8A01-45B7BB14D31A}"/>
              </a:ext>
            </a:extLst>
          </p:cNvPr>
          <p:cNvSpPr/>
          <p:nvPr/>
        </p:nvSpPr>
        <p:spPr>
          <a:xfrm>
            <a:off x="6447416" y="1040802"/>
            <a:ext cx="2312894" cy="59436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Local repository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B08A5F-E641-44C5-8C63-D8BD43532CA9}"/>
              </a:ext>
            </a:extLst>
          </p:cNvPr>
          <p:cNvCxnSpPr>
            <a:cxnSpLocks/>
          </p:cNvCxnSpPr>
          <p:nvPr/>
        </p:nvCxnSpPr>
        <p:spPr>
          <a:xfrm>
            <a:off x="7603863" y="1624404"/>
            <a:ext cx="0" cy="475488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FCB718-BD90-4491-89E3-902C837EA7F6}"/>
              </a:ext>
            </a:extLst>
          </p:cNvPr>
          <p:cNvCxnSpPr>
            <a:cxnSpLocks/>
          </p:cNvCxnSpPr>
          <p:nvPr/>
        </p:nvCxnSpPr>
        <p:spPr>
          <a:xfrm>
            <a:off x="4631170" y="1610060"/>
            <a:ext cx="0" cy="47548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CB83D9-D933-41B9-8362-2C2AFDA03453}"/>
              </a:ext>
            </a:extLst>
          </p:cNvPr>
          <p:cNvSpPr/>
          <p:nvPr/>
        </p:nvSpPr>
        <p:spPr>
          <a:xfrm>
            <a:off x="466171" y="1051560"/>
            <a:ext cx="2312894" cy="594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Working copy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7B8DC9-6FF2-4797-8D5B-0102E58EF8AE}"/>
              </a:ext>
            </a:extLst>
          </p:cNvPr>
          <p:cNvCxnSpPr>
            <a:cxnSpLocks/>
          </p:cNvCxnSpPr>
          <p:nvPr/>
        </p:nvCxnSpPr>
        <p:spPr>
          <a:xfrm>
            <a:off x="1622618" y="1635162"/>
            <a:ext cx="0" cy="4754880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828D20-E5AE-4D42-99E1-DD814A1330CE}"/>
              </a:ext>
            </a:extLst>
          </p:cNvPr>
          <p:cNvSpPr/>
          <p:nvPr/>
        </p:nvSpPr>
        <p:spPr>
          <a:xfrm>
            <a:off x="3474723" y="1051560"/>
            <a:ext cx="2312894" cy="5943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83310-ED51-418C-B24E-798D635B1960}"/>
              </a:ext>
            </a:extLst>
          </p:cNvPr>
          <p:cNvSpPr/>
          <p:nvPr/>
        </p:nvSpPr>
        <p:spPr>
          <a:xfrm>
            <a:off x="10431328" y="1832834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A08382-6679-45FA-B962-8CAB5C64F67E}"/>
              </a:ext>
            </a:extLst>
          </p:cNvPr>
          <p:cNvSpPr/>
          <p:nvPr/>
        </p:nvSpPr>
        <p:spPr>
          <a:xfrm>
            <a:off x="10433121" y="2232661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35AB7D-C398-46AD-BC1A-EC6C992BB8CD}"/>
              </a:ext>
            </a:extLst>
          </p:cNvPr>
          <p:cNvSpPr/>
          <p:nvPr/>
        </p:nvSpPr>
        <p:spPr>
          <a:xfrm>
            <a:off x="10431328" y="2706892"/>
            <a:ext cx="290456" cy="290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571F5C-B5E5-493F-A61D-E36C09B7038A}"/>
              </a:ext>
            </a:extLst>
          </p:cNvPr>
          <p:cNvSpPr/>
          <p:nvPr/>
        </p:nvSpPr>
        <p:spPr>
          <a:xfrm>
            <a:off x="7458635" y="183283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8BFEAC-07BB-4CDF-8E7D-56C707E7D67F}"/>
              </a:ext>
            </a:extLst>
          </p:cNvPr>
          <p:cNvSpPr/>
          <p:nvPr/>
        </p:nvSpPr>
        <p:spPr>
          <a:xfrm>
            <a:off x="7460428" y="223266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2C75A-C5E0-4B44-A979-3D0FA0ED1F0D}"/>
              </a:ext>
            </a:extLst>
          </p:cNvPr>
          <p:cNvSpPr/>
          <p:nvPr/>
        </p:nvSpPr>
        <p:spPr>
          <a:xfrm>
            <a:off x="7458635" y="270689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8BDC80E-3118-4C43-836D-BB40339EED13}"/>
              </a:ext>
            </a:extLst>
          </p:cNvPr>
          <p:cNvSpPr/>
          <p:nvPr/>
        </p:nvSpPr>
        <p:spPr>
          <a:xfrm>
            <a:off x="7899696" y="2043953"/>
            <a:ext cx="2384613" cy="742278"/>
          </a:xfrm>
          <a:prstGeom prst="lef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clone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E3FBEE-51A8-46DE-AE57-6D4644EFAFB6}"/>
              </a:ext>
            </a:extLst>
          </p:cNvPr>
          <p:cNvGrpSpPr/>
          <p:nvPr/>
        </p:nvGrpSpPr>
        <p:grpSpPr>
          <a:xfrm>
            <a:off x="1434357" y="2570629"/>
            <a:ext cx="448240" cy="562982"/>
            <a:chOff x="2452744" y="3076687"/>
            <a:chExt cx="448240" cy="56298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D6DA1-4CAF-4B3F-B435-3EE654063E2F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934C06-1734-4D62-A848-79BC1A429AE9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A74DCB-80E9-41AC-AD92-E96DB682ADA3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03187D-E096-4654-94BF-64425495762C}"/>
              </a:ext>
            </a:extLst>
          </p:cNvPr>
          <p:cNvGrpSpPr/>
          <p:nvPr/>
        </p:nvGrpSpPr>
        <p:grpSpPr>
          <a:xfrm>
            <a:off x="1416428" y="3717213"/>
            <a:ext cx="448240" cy="562982"/>
            <a:chOff x="2452744" y="3076687"/>
            <a:chExt cx="448240" cy="5629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722DD8-08B0-45C7-8105-E09A8FEBD05C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67EB31-20DF-4E92-AD51-0BCC3674FCE5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826787-8F54-4389-A0DC-83208D3067F8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7D39BD-92F2-4613-9589-71482ED9A551}"/>
              </a:ext>
            </a:extLst>
          </p:cNvPr>
          <p:cNvGrpSpPr/>
          <p:nvPr/>
        </p:nvGrpSpPr>
        <p:grpSpPr>
          <a:xfrm>
            <a:off x="4401676" y="3706009"/>
            <a:ext cx="448240" cy="562982"/>
            <a:chOff x="2452744" y="3076687"/>
            <a:chExt cx="448240" cy="5629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482717-C4C3-42C6-9FAA-1928F45C0BED}"/>
                </a:ext>
              </a:extLst>
            </p:cNvPr>
            <p:cNvSpPr/>
            <p:nvPr/>
          </p:nvSpPr>
          <p:spPr>
            <a:xfrm>
              <a:off x="2452744" y="3076687"/>
              <a:ext cx="326320" cy="441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836219-7186-407B-8173-7E474A34F52F}"/>
                </a:ext>
              </a:extLst>
            </p:cNvPr>
            <p:cNvSpPr/>
            <p:nvPr/>
          </p:nvSpPr>
          <p:spPr>
            <a:xfrm>
              <a:off x="2508326" y="3132268"/>
              <a:ext cx="326320" cy="44106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0D2CDA-5FEC-4DA0-A155-4E080469DDA9}"/>
                </a:ext>
              </a:extLst>
            </p:cNvPr>
            <p:cNvSpPr/>
            <p:nvPr/>
          </p:nvSpPr>
          <p:spPr>
            <a:xfrm>
              <a:off x="2574664" y="3198605"/>
              <a:ext cx="326320" cy="4410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BFD3D76-2299-4A2E-96CA-E6A38FF75E49}"/>
              </a:ext>
            </a:extLst>
          </p:cNvPr>
          <p:cNvSpPr/>
          <p:nvPr/>
        </p:nvSpPr>
        <p:spPr>
          <a:xfrm>
            <a:off x="1936204" y="3611322"/>
            <a:ext cx="2383200" cy="7416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2D4E9A-8345-49AC-800C-74293427CAB9}"/>
              </a:ext>
            </a:extLst>
          </p:cNvPr>
          <p:cNvSpPr/>
          <p:nvPr/>
        </p:nvSpPr>
        <p:spPr>
          <a:xfrm>
            <a:off x="7471186" y="3860201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56945CF-09E4-4EA8-AACD-67A6FFC4BF80}"/>
              </a:ext>
            </a:extLst>
          </p:cNvPr>
          <p:cNvSpPr/>
          <p:nvPr/>
        </p:nvSpPr>
        <p:spPr>
          <a:xfrm>
            <a:off x="4972544" y="3641802"/>
            <a:ext cx="2383200" cy="7416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F471623-56E8-46BE-B72F-549FFDFA3CEB}"/>
              </a:ext>
            </a:extLst>
          </p:cNvPr>
          <p:cNvSpPr/>
          <p:nvPr/>
        </p:nvSpPr>
        <p:spPr>
          <a:xfrm>
            <a:off x="7480151" y="4334432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63955FB-3704-4BB3-9720-BCF0ABF5C29A}"/>
              </a:ext>
            </a:extLst>
          </p:cNvPr>
          <p:cNvSpPr/>
          <p:nvPr/>
        </p:nvSpPr>
        <p:spPr>
          <a:xfrm>
            <a:off x="7469395" y="4803284"/>
            <a:ext cx="290456" cy="290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5656B5-3F6F-45A2-A3C9-01FF537E5EFD}"/>
              </a:ext>
            </a:extLst>
          </p:cNvPr>
          <p:cNvGrpSpPr/>
          <p:nvPr/>
        </p:nvGrpSpPr>
        <p:grpSpPr>
          <a:xfrm>
            <a:off x="7945236" y="3860201"/>
            <a:ext cx="2796270" cy="1233539"/>
            <a:chOff x="7945236" y="3860201"/>
            <a:chExt cx="2796270" cy="12335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7F7CEAD-C8EC-4CB0-9E18-1DA2A3BB81EC}"/>
                </a:ext>
              </a:extLst>
            </p:cNvPr>
            <p:cNvSpPr/>
            <p:nvPr/>
          </p:nvSpPr>
          <p:spPr>
            <a:xfrm>
              <a:off x="10442085" y="3860201"/>
              <a:ext cx="290456" cy="290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70B1AD-906A-43AA-A3B2-9B03739649F6}"/>
                </a:ext>
              </a:extLst>
            </p:cNvPr>
            <p:cNvSpPr/>
            <p:nvPr/>
          </p:nvSpPr>
          <p:spPr>
            <a:xfrm>
              <a:off x="10451050" y="4334432"/>
              <a:ext cx="290456" cy="290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3F5480-61BE-4FFA-8704-40AE9CF2EC7A}"/>
                </a:ext>
              </a:extLst>
            </p:cNvPr>
            <p:cNvSpPr/>
            <p:nvPr/>
          </p:nvSpPr>
          <p:spPr>
            <a:xfrm>
              <a:off x="10442091" y="4803284"/>
              <a:ext cx="290456" cy="2904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7F54AAD7-C7C8-4A39-AAAE-135C6C2C4526}"/>
                </a:ext>
              </a:extLst>
            </p:cNvPr>
            <p:cNvSpPr/>
            <p:nvPr/>
          </p:nvSpPr>
          <p:spPr>
            <a:xfrm>
              <a:off x="7945236" y="4089699"/>
              <a:ext cx="2383200" cy="74160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AAB7D-C363-46BF-8DF5-9A0C3978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DE878-0EF4-3D03-5C52-51D16626632B}"/>
              </a:ext>
            </a:extLst>
          </p:cNvPr>
          <p:cNvSpPr txBox="1"/>
          <p:nvPr/>
        </p:nvSpPr>
        <p:spPr>
          <a:xfrm>
            <a:off x="7914640" y="3840480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DBFF0-73E2-76D3-63B2-B998E79E0637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4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157-202E-4333-A874-7828695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79D8-0D37-4B5A-BBBE-82A54F44273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GB" dirty="0"/>
              <a:t>15 mins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2A7F1-374A-4530-B3CD-F5902040332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9701" y="4369433"/>
            <a:ext cx="11152598" cy="40525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TO DO – PROVIDE SOME INSTRUCTIONS ON:</a:t>
            </a:r>
          </a:p>
          <a:p>
            <a:r>
              <a:rPr lang="en-GB" dirty="0">
                <a:solidFill>
                  <a:srgbClr val="FF0000"/>
                </a:solidFill>
              </a:rPr>
              <a:t>- Installing Git on a Local Machine</a:t>
            </a:r>
          </a:p>
          <a:p>
            <a:r>
              <a:rPr lang="en-GB" dirty="0">
                <a:solidFill>
                  <a:srgbClr val="FF0000"/>
                </a:solidFill>
              </a:rPr>
              <a:t>- Init a repo, Add a file, Commit a repo</a:t>
            </a:r>
          </a:p>
        </p:txBody>
      </p:sp>
    </p:spTree>
    <p:extLst>
      <p:ext uri="{BB962C8B-B14F-4D97-AF65-F5344CB8AC3E}">
        <p14:creationId xmlns:p14="http://schemas.microsoft.com/office/powerpoint/2010/main" val="75868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2B8960-6EC2-4FC5-998D-DD2DBF8C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 &amp; Pull Requests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F5606B-09DA-43E4-9237-BAF775A5749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GB" dirty="0"/>
              <a:t>Quick summary</a:t>
            </a:r>
          </a:p>
        </p:txBody>
      </p:sp>
    </p:spTree>
    <p:extLst>
      <p:ext uri="{BB962C8B-B14F-4D97-AF65-F5344CB8AC3E}">
        <p14:creationId xmlns:p14="http://schemas.microsoft.com/office/powerpoint/2010/main" val="4088959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4A0C-F881-47FD-90C1-FC428AC0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Branching &amp; Versioning Applied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16C889-AF92-0511-FAEA-2029BB5737A4}"/>
              </a:ext>
            </a:extLst>
          </p:cNvPr>
          <p:cNvCxnSpPr/>
          <p:nvPr/>
        </p:nvCxnSpPr>
        <p:spPr>
          <a:xfrm>
            <a:off x="770709" y="3429000"/>
            <a:ext cx="95097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0B847-BD1D-CD4A-E283-969B50DA136E}"/>
              </a:ext>
            </a:extLst>
          </p:cNvPr>
          <p:cNvCxnSpPr>
            <a:cxnSpLocks/>
          </p:cNvCxnSpPr>
          <p:nvPr/>
        </p:nvCxnSpPr>
        <p:spPr>
          <a:xfrm>
            <a:off x="2493264" y="2495007"/>
            <a:ext cx="3223914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EBAC6-54BC-B7AD-3406-FB3AA59E3F20}"/>
              </a:ext>
            </a:extLst>
          </p:cNvPr>
          <p:cNvCxnSpPr>
            <a:cxnSpLocks/>
          </p:cNvCxnSpPr>
          <p:nvPr/>
        </p:nvCxnSpPr>
        <p:spPr>
          <a:xfrm flipV="1">
            <a:off x="1685109" y="2495007"/>
            <a:ext cx="808155" cy="93399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89A50C-C038-631A-628F-0EF382068824}"/>
              </a:ext>
            </a:extLst>
          </p:cNvPr>
          <p:cNvCxnSpPr>
            <a:cxnSpLocks/>
          </p:cNvCxnSpPr>
          <p:nvPr/>
        </p:nvCxnSpPr>
        <p:spPr>
          <a:xfrm flipH="1" flipV="1">
            <a:off x="5691921" y="2495007"/>
            <a:ext cx="808155" cy="933993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615651-0B40-E45F-646B-E27360221E4A}"/>
              </a:ext>
            </a:extLst>
          </p:cNvPr>
          <p:cNvGrpSpPr/>
          <p:nvPr/>
        </p:nvGrpSpPr>
        <p:grpSpPr>
          <a:xfrm flipV="1">
            <a:off x="3068901" y="3464271"/>
            <a:ext cx="4814967" cy="933993"/>
            <a:chOff x="1843605" y="3135087"/>
            <a:chExt cx="4814967" cy="9339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72A8B2-BBB8-28A3-9F64-6016775477A6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3135087"/>
              <a:ext cx="322391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B4A767-2496-B3CC-A685-DBF4D07F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605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E793AB-4E66-36C5-694C-4AE8D5A9C2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0417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65C64A-EF8A-D21B-2FEA-DFB5E4DE821E}"/>
              </a:ext>
            </a:extLst>
          </p:cNvPr>
          <p:cNvSpPr txBox="1"/>
          <p:nvPr/>
        </p:nvSpPr>
        <p:spPr>
          <a:xfrm>
            <a:off x="2899698" y="254018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359A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v1 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E4A5C-4AC1-D3A8-CBB3-BC711D13C7B1}"/>
              </a:ext>
            </a:extLst>
          </p:cNvPr>
          <p:cNvSpPr txBox="1"/>
          <p:nvPr/>
        </p:nvSpPr>
        <p:spPr>
          <a:xfrm>
            <a:off x="4283490" y="394847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 v2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2ABC6-BF17-2E65-AD9D-CB682B0410BA}"/>
              </a:ext>
            </a:extLst>
          </p:cNvPr>
          <p:cNvSpPr txBox="1"/>
          <p:nvPr/>
        </p:nvSpPr>
        <p:spPr>
          <a:xfrm>
            <a:off x="3227864" y="1754867"/>
            <a:ext cx="1754711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Researcher 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Model, Train,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119CA-298C-8089-D67D-23793962A3E5}"/>
              </a:ext>
            </a:extLst>
          </p:cNvPr>
          <p:cNvSpPr txBox="1"/>
          <p:nvPr/>
        </p:nvSpPr>
        <p:spPr>
          <a:xfrm>
            <a:off x="8289497" y="2892638"/>
            <a:ext cx="355219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Main/Deployed Model(s)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0534E-088B-192A-A1DD-5FABEF9046AC}"/>
              </a:ext>
            </a:extLst>
          </p:cNvPr>
          <p:cNvSpPr txBox="1"/>
          <p:nvPr/>
        </p:nvSpPr>
        <p:spPr>
          <a:xfrm>
            <a:off x="4611656" y="4515590"/>
            <a:ext cx="1754711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Researcher 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Model, Train, Test</a:t>
            </a:r>
          </a:p>
        </p:txBody>
      </p:sp>
    </p:spTree>
    <p:extLst>
      <p:ext uri="{BB962C8B-B14F-4D97-AF65-F5344CB8AC3E}">
        <p14:creationId xmlns:p14="http://schemas.microsoft.com/office/powerpoint/2010/main" val="2970125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4A0C-F881-47FD-90C1-FC428AC0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Branch basics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16C889-AF92-0511-FAEA-2029BB5737A4}"/>
              </a:ext>
            </a:extLst>
          </p:cNvPr>
          <p:cNvCxnSpPr/>
          <p:nvPr/>
        </p:nvCxnSpPr>
        <p:spPr>
          <a:xfrm>
            <a:off x="770709" y="3429000"/>
            <a:ext cx="950976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0B847-BD1D-CD4A-E283-969B50DA136E}"/>
              </a:ext>
            </a:extLst>
          </p:cNvPr>
          <p:cNvCxnSpPr>
            <a:cxnSpLocks/>
          </p:cNvCxnSpPr>
          <p:nvPr/>
        </p:nvCxnSpPr>
        <p:spPr>
          <a:xfrm>
            <a:off x="2493264" y="2495007"/>
            <a:ext cx="3223914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DEBAC6-54BC-B7AD-3406-FB3AA59E3F20}"/>
              </a:ext>
            </a:extLst>
          </p:cNvPr>
          <p:cNvCxnSpPr>
            <a:cxnSpLocks/>
          </p:cNvCxnSpPr>
          <p:nvPr/>
        </p:nvCxnSpPr>
        <p:spPr>
          <a:xfrm flipV="1">
            <a:off x="1685109" y="2495007"/>
            <a:ext cx="808155" cy="933993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89A50C-C038-631A-628F-0EF382068824}"/>
              </a:ext>
            </a:extLst>
          </p:cNvPr>
          <p:cNvCxnSpPr>
            <a:cxnSpLocks/>
          </p:cNvCxnSpPr>
          <p:nvPr/>
        </p:nvCxnSpPr>
        <p:spPr>
          <a:xfrm flipH="1" flipV="1">
            <a:off x="5691921" y="2495007"/>
            <a:ext cx="808155" cy="933993"/>
          </a:xfrm>
          <a:prstGeom prst="straightConnector1">
            <a:avLst/>
          </a:prstGeom>
          <a:ln w="76200"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615651-0B40-E45F-646B-E27360221E4A}"/>
              </a:ext>
            </a:extLst>
          </p:cNvPr>
          <p:cNvGrpSpPr/>
          <p:nvPr/>
        </p:nvGrpSpPr>
        <p:grpSpPr>
          <a:xfrm flipV="1">
            <a:off x="3068901" y="3464271"/>
            <a:ext cx="4814967" cy="933993"/>
            <a:chOff x="1843605" y="3135087"/>
            <a:chExt cx="4814967" cy="93399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72A8B2-BBB8-28A3-9F64-6016775477A6}"/>
                </a:ext>
              </a:extLst>
            </p:cNvPr>
            <p:cNvCxnSpPr>
              <a:cxnSpLocks/>
            </p:cNvCxnSpPr>
            <p:nvPr/>
          </p:nvCxnSpPr>
          <p:spPr>
            <a:xfrm>
              <a:off x="2651760" y="3135087"/>
              <a:ext cx="3223914" cy="0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B4A767-2496-B3CC-A685-DBF4D07FB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605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E793AB-4E66-36C5-694C-4AE8D5A9C2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0417" y="3135087"/>
              <a:ext cx="808155" cy="933993"/>
            </a:xfrm>
            <a:prstGeom prst="straightConnector1">
              <a:avLst/>
            </a:prstGeom>
            <a:ln w="7620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65C64A-EF8A-D21B-2FEA-DFB5E4DE821E}"/>
              </a:ext>
            </a:extLst>
          </p:cNvPr>
          <p:cNvSpPr txBox="1"/>
          <p:nvPr/>
        </p:nvSpPr>
        <p:spPr>
          <a:xfrm>
            <a:off x="2899698" y="254018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i="1" dirty="0">
                <a:solidFill>
                  <a:schemeClr val="accent4"/>
                </a:solidFill>
              </a:rPr>
              <a:t>Model v1 Branch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E4A5C-4AC1-D3A8-CBB3-BC711D13C7B1}"/>
              </a:ext>
            </a:extLst>
          </p:cNvPr>
          <p:cNvSpPr txBox="1"/>
          <p:nvPr/>
        </p:nvSpPr>
        <p:spPr>
          <a:xfrm>
            <a:off x="4283490" y="3948479"/>
            <a:ext cx="2411045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i="1" dirty="0">
                <a:solidFill>
                  <a:srgbClr val="FFC000"/>
                </a:solidFill>
              </a:rPr>
              <a:t>Model v2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2ABC6-BF17-2E65-AD9D-CB682B0410BA}"/>
              </a:ext>
            </a:extLst>
          </p:cNvPr>
          <p:cNvSpPr txBox="1"/>
          <p:nvPr/>
        </p:nvSpPr>
        <p:spPr>
          <a:xfrm>
            <a:off x="3227864" y="1754867"/>
            <a:ext cx="1754711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dirty="0"/>
              <a:t>Researcher A</a:t>
            </a:r>
          </a:p>
          <a:p>
            <a:pPr algn="ctr"/>
            <a:r>
              <a:rPr lang="en-US" dirty="0" err="1"/>
              <a:t>Model,Train</a:t>
            </a:r>
            <a:r>
              <a:rPr lang="en-US" dirty="0"/>
              <a:t>,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7119CA-298C-8089-D67D-23793962A3E5}"/>
              </a:ext>
            </a:extLst>
          </p:cNvPr>
          <p:cNvSpPr txBox="1"/>
          <p:nvPr/>
        </p:nvSpPr>
        <p:spPr>
          <a:xfrm>
            <a:off x="8289497" y="2892638"/>
            <a:ext cx="3552191" cy="369332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2400" b="1" i="1" dirty="0">
                <a:solidFill>
                  <a:srgbClr val="797979"/>
                </a:solidFill>
              </a:rPr>
              <a:t>Main/Deployed Model(s)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0534E-088B-192A-A1DD-5FABEF9046AC}"/>
              </a:ext>
            </a:extLst>
          </p:cNvPr>
          <p:cNvSpPr txBox="1"/>
          <p:nvPr/>
        </p:nvSpPr>
        <p:spPr>
          <a:xfrm>
            <a:off x="4636502" y="4515590"/>
            <a:ext cx="1705019" cy="553998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ctr"/>
            <a:r>
              <a:rPr lang="en-US" dirty="0"/>
              <a:t>Researcher B</a:t>
            </a:r>
          </a:p>
          <a:p>
            <a:pPr algn="ctr"/>
            <a:r>
              <a:rPr lang="en-US" dirty="0"/>
              <a:t>Model Train, Test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DAEC3EC-C81A-30AC-BD62-AADF1BABA396}"/>
              </a:ext>
            </a:extLst>
          </p:cNvPr>
          <p:cNvSpPr/>
          <p:nvPr/>
        </p:nvSpPr>
        <p:spPr>
          <a:xfrm>
            <a:off x="770709" y="1425916"/>
            <a:ext cx="1828800" cy="612648"/>
          </a:xfrm>
          <a:prstGeom prst="wedgeRoundRectCallout">
            <a:avLst>
              <a:gd name="adj1" fmla="val 42458"/>
              <a:gd name="adj2" fmla="val 1437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Short-Lived Feature Branch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185D784D-1E4F-4583-A996-08C4E045C2E8}"/>
              </a:ext>
            </a:extLst>
          </p:cNvPr>
          <p:cNvSpPr/>
          <p:nvPr/>
        </p:nvSpPr>
        <p:spPr>
          <a:xfrm>
            <a:off x="8978792" y="3889638"/>
            <a:ext cx="1828800" cy="612648"/>
          </a:xfrm>
          <a:prstGeom prst="wedgeRoundRectCallout">
            <a:avLst>
              <a:gd name="adj1" fmla="val -31592"/>
              <a:gd name="adj2" fmla="val -12265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Long-Lived Main Branch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83C1267B-752C-D291-6E40-4100426CE293}"/>
              </a:ext>
            </a:extLst>
          </p:cNvPr>
          <p:cNvSpPr/>
          <p:nvPr/>
        </p:nvSpPr>
        <p:spPr>
          <a:xfrm>
            <a:off x="818222" y="3826821"/>
            <a:ext cx="1828800" cy="612648"/>
          </a:xfrm>
          <a:prstGeom prst="wedgeRoundRectCallout">
            <a:avLst>
              <a:gd name="adj1" fmla="val 98787"/>
              <a:gd name="adj2" fmla="val -2062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Clone &amp; Push to v2 Branch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0DE4632B-5AF3-BFAB-88FB-ED48EB39ABA7}"/>
              </a:ext>
            </a:extLst>
          </p:cNvPr>
          <p:cNvSpPr/>
          <p:nvPr/>
        </p:nvSpPr>
        <p:spPr>
          <a:xfrm>
            <a:off x="2647022" y="5657463"/>
            <a:ext cx="2811807" cy="612648"/>
          </a:xfrm>
          <a:prstGeom prst="wedgeRoundRectCallout">
            <a:avLst>
              <a:gd name="adj1" fmla="val 67090"/>
              <a:gd name="adj2" fmla="val -13776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Server-Run Automated Pipelines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A748FBA5-9F7E-1C75-FDFE-FB0EB0CD41AF}"/>
              </a:ext>
            </a:extLst>
          </p:cNvPr>
          <p:cNvSpPr/>
          <p:nvPr/>
        </p:nvSpPr>
        <p:spPr>
          <a:xfrm>
            <a:off x="6802055" y="5166335"/>
            <a:ext cx="2811807" cy="612648"/>
          </a:xfrm>
          <a:prstGeom prst="wedgeRoundRectCallout">
            <a:avLst>
              <a:gd name="adj1" fmla="val -29647"/>
              <a:gd name="adj2" fmla="val -22278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B51DCDC6-DC8A-83F4-AF92-12770D064C62}"/>
              </a:ext>
            </a:extLst>
          </p:cNvPr>
          <p:cNvSpPr/>
          <p:nvPr/>
        </p:nvSpPr>
        <p:spPr>
          <a:xfrm>
            <a:off x="982197" y="4831808"/>
            <a:ext cx="2811807" cy="612648"/>
          </a:xfrm>
          <a:prstGeom prst="wedgeRoundRectCallout">
            <a:avLst>
              <a:gd name="adj1" fmla="val 76558"/>
              <a:gd name="adj2" fmla="val -3385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Self-Run &amp; 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63A68-A00D-BB7F-D3FF-7DA7299C5BB1}"/>
              </a:ext>
            </a:extLst>
          </p:cNvPr>
          <p:cNvSpPr/>
          <p:nvPr/>
        </p:nvSpPr>
        <p:spPr>
          <a:xfrm>
            <a:off x="4636502" y="4819437"/>
            <a:ext cx="674241" cy="250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377641-C754-8AA8-CBDF-F8D44D35A1EF}"/>
              </a:ext>
            </a:extLst>
          </p:cNvPr>
          <p:cNvSpPr/>
          <p:nvPr/>
        </p:nvSpPr>
        <p:spPr>
          <a:xfrm>
            <a:off x="5354800" y="4809668"/>
            <a:ext cx="1076480" cy="250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605622-A122-48E4-8F0F-C2A23DD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550709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6AAB7D-C363-46BF-8DF5-9A0C3978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98394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21C9FF-7787-4787-9F93-A0F1B432564D}"/>
              </a:ext>
            </a:extLst>
          </p:cNvPr>
          <p:cNvCxnSpPr>
            <a:cxnSpLocks/>
          </p:cNvCxnSpPr>
          <p:nvPr/>
        </p:nvCxnSpPr>
        <p:spPr>
          <a:xfrm>
            <a:off x="457199" y="2166938"/>
            <a:ext cx="9475470" cy="21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032E9D-8317-4561-898C-5A2E7DB00F4B}"/>
              </a:ext>
            </a:extLst>
          </p:cNvPr>
          <p:cNvSpPr/>
          <p:nvPr/>
        </p:nvSpPr>
        <p:spPr>
          <a:xfrm>
            <a:off x="2446019" y="1744028"/>
            <a:ext cx="2366010" cy="8343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B772B2-DE14-42E3-B3B8-20A5B48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Continuous integration - pipelines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26D9A5-F902-4DD1-832C-E71F42713CF7}"/>
              </a:ext>
            </a:extLst>
          </p:cNvPr>
          <p:cNvCxnSpPr>
            <a:cxnSpLocks/>
          </p:cNvCxnSpPr>
          <p:nvPr/>
        </p:nvCxnSpPr>
        <p:spPr>
          <a:xfrm>
            <a:off x="457199" y="4136708"/>
            <a:ext cx="9475470" cy="219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2DA751-EC7D-4D7A-9C2C-5805672F9108}"/>
              </a:ext>
            </a:extLst>
          </p:cNvPr>
          <p:cNvSpPr txBox="1"/>
          <p:nvPr/>
        </p:nvSpPr>
        <p:spPr>
          <a:xfrm>
            <a:off x="10104119" y="3952042"/>
            <a:ext cx="1337310" cy="36933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2400"/>
              <a:t>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FDB849-6BA0-4518-9DC6-3E9FEB5D4519}"/>
              </a:ext>
            </a:extLst>
          </p:cNvPr>
          <p:cNvSpPr txBox="1"/>
          <p:nvPr/>
        </p:nvSpPr>
        <p:spPr>
          <a:xfrm>
            <a:off x="10104119" y="1982272"/>
            <a:ext cx="1737360" cy="36933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2400" err="1"/>
              <a:t>your_branch</a:t>
            </a:r>
            <a:endParaRPr lang="en-GB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58BF1-9823-4008-8661-A01BA898F894}"/>
              </a:ext>
            </a:extLst>
          </p:cNvPr>
          <p:cNvCxnSpPr/>
          <p:nvPr/>
        </p:nvCxnSpPr>
        <p:spPr>
          <a:xfrm>
            <a:off x="1108709" y="2166938"/>
            <a:ext cx="1177290" cy="1969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C18718AC-6F74-467D-A579-C97BA085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7354" y="2699384"/>
            <a:ext cx="588645" cy="588645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EE8F39EA-2641-4395-8065-4DBC8398E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6034" y="1864043"/>
            <a:ext cx="588645" cy="588645"/>
          </a:xfrm>
          <a:prstGeom prst="rect">
            <a:avLst/>
          </a:prstGeom>
        </p:spPr>
      </p:pic>
      <p:pic>
        <p:nvPicPr>
          <p:cNvPr id="20" name="Graphic 19" descr="Hammer with solid fill">
            <a:extLst>
              <a:ext uri="{FF2B5EF4-FFF2-40B4-BE49-F238E27FC236}">
                <a16:creationId xmlns:a16="http://schemas.microsoft.com/office/drawing/2014/main" id="{A8CAC30F-DA75-4DAA-850B-88E90B1CF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6129" y="1864043"/>
            <a:ext cx="590400" cy="590400"/>
          </a:xfrm>
          <a:prstGeom prst="rect">
            <a:avLst/>
          </a:prstGeom>
        </p:spPr>
      </p:pic>
      <p:pic>
        <p:nvPicPr>
          <p:cNvPr id="22" name="Graphic 21" descr="Scientist male with solid fill">
            <a:extLst>
              <a:ext uri="{FF2B5EF4-FFF2-40B4-BE49-F238E27FC236}">
                <a16:creationId xmlns:a16="http://schemas.microsoft.com/office/drawing/2014/main" id="{35E815D3-939A-4904-A155-357104447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7979" y="1864042"/>
            <a:ext cx="588645" cy="58864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13E4FF-7481-4FEC-B026-2F5072065A05}"/>
              </a:ext>
            </a:extLst>
          </p:cNvPr>
          <p:cNvCxnSpPr>
            <a:cxnSpLocks/>
          </p:cNvCxnSpPr>
          <p:nvPr/>
        </p:nvCxnSpPr>
        <p:spPr>
          <a:xfrm>
            <a:off x="4977764" y="2188848"/>
            <a:ext cx="1177290" cy="19697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Graphic 26" descr="Badge Tick with solid fill">
            <a:extLst>
              <a:ext uri="{FF2B5EF4-FFF2-40B4-BE49-F238E27FC236}">
                <a16:creationId xmlns:a16="http://schemas.microsoft.com/office/drawing/2014/main" id="{CD3DDEA2-80A5-45EC-9B0C-722744464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566409" y="2721294"/>
            <a:ext cx="588645" cy="58864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97ACAA-152C-4065-8D5C-D53620F04256}"/>
              </a:ext>
            </a:extLst>
          </p:cNvPr>
          <p:cNvSpPr/>
          <p:nvPr/>
        </p:nvSpPr>
        <p:spPr>
          <a:xfrm>
            <a:off x="6320789" y="3719513"/>
            <a:ext cx="1794510" cy="8343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Graphic 32" descr="Hammer with solid fill">
            <a:extLst>
              <a:ext uri="{FF2B5EF4-FFF2-40B4-BE49-F238E27FC236}">
                <a16:creationId xmlns:a16="http://schemas.microsoft.com/office/drawing/2014/main" id="{3F96E4F3-8B62-41D2-A204-4E0AC7CF91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47409" y="3839527"/>
            <a:ext cx="590400" cy="590400"/>
          </a:xfrm>
          <a:prstGeom prst="rect">
            <a:avLst/>
          </a:prstGeom>
        </p:spPr>
      </p:pic>
      <p:pic>
        <p:nvPicPr>
          <p:cNvPr id="35" name="Graphic 34" descr="Scientist male with solid fill">
            <a:extLst>
              <a:ext uri="{FF2B5EF4-FFF2-40B4-BE49-F238E27FC236}">
                <a16:creationId xmlns:a16="http://schemas.microsoft.com/office/drawing/2014/main" id="{DF7F01CF-B6B9-4D62-AB80-AEB9E927E0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64429" y="3839527"/>
            <a:ext cx="588645" cy="588645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3685922-E0C1-41F6-99C6-FEE90C4B9ABE}"/>
              </a:ext>
            </a:extLst>
          </p:cNvPr>
          <p:cNvSpPr/>
          <p:nvPr/>
        </p:nvSpPr>
        <p:spPr>
          <a:xfrm>
            <a:off x="8846818" y="3719513"/>
            <a:ext cx="835200" cy="8343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Graphic 40" descr="Tug boat with solid fill">
            <a:extLst>
              <a:ext uri="{FF2B5EF4-FFF2-40B4-BE49-F238E27FC236}">
                <a16:creationId xmlns:a16="http://schemas.microsoft.com/office/drawing/2014/main" id="{2ECF7CA6-3113-42BB-9C05-A2F984DA7A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970095" y="3839526"/>
            <a:ext cx="588645" cy="58864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895BAE7-50EA-41A6-B9D0-A9322DE158E5}"/>
              </a:ext>
            </a:extLst>
          </p:cNvPr>
          <p:cNvSpPr txBox="1"/>
          <p:nvPr/>
        </p:nvSpPr>
        <p:spPr>
          <a:xfrm>
            <a:off x="457199" y="5246370"/>
            <a:ext cx="11277599" cy="98488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3200">
                <a:latin typeface="Segoe UI Semibold" panose="020B0702040204020203" pitchFamily="34" charset="0"/>
                <a:cs typeface="Segoe UI Semibold" panose="020B0702040204020203" pitchFamily="34" charset="0"/>
              </a:rPr>
              <a:t>A series of jobs that run on your code – to verify, build and deliver it</a:t>
            </a:r>
          </a:p>
        </p:txBody>
      </p:sp>
    </p:spTree>
    <p:extLst>
      <p:ext uri="{BB962C8B-B14F-4D97-AF65-F5344CB8AC3E}">
        <p14:creationId xmlns:p14="http://schemas.microsoft.com/office/powerpoint/2010/main" val="12572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9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E410-0BDF-0B2B-86B8-E275AD20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https://github.com/joelbyford/gitCrashCourse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0475-450E-4C09-8EAE-83BE758F71CE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494765" y="2304553"/>
            <a:ext cx="8452440" cy="685801"/>
          </a:xfrm>
        </p:spPr>
        <p:txBody>
          <a:bodyPr/>
          <a:lstStyle/>
          <a:p>
            <a:r>
              <a:rPr lang="en-US" dirty="0"/>
              <a:t>Repo of this Whole Crash Course</a:t>
            </a:r>
          </a:p>
        </p:txBody>
      </p:sp>
    </p:spTree>
    <p:extLst>
      <p:ext uri="{BB962C8B-B14F-4D97-AF65-F5344CB8AC3E}">
        <p14:creationId xmlns:p14="http://schemas.microsoft.com/office/powerpoint/2010/main" val="3987802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E5AE-03E1-4702-871E-8C22F601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GitHub Pull Request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60E4FF-B518-4974-A6CE-0FFC783B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Overall merge status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View diffs of the changes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Code review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839542-593E-2DE5-1D65-A85B3FB1EB1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35438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58135-24DD-4EB2-980A-D974D86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Actions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39298-4E01-4C58-BF55-027647BDA953}"/>
              </a:ext>
            </a:extLst>
          </p:cNvPr>
          <p:cNvSpPr>
            <a:spLocks noGrp="1"/>
          </p:cNvSpPr>
          <p:nvPr>
            <p:ph idx="26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Overall pipeline status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Click on jobs to see their logs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/>
              <a:t>Download job ‘artifacts’ (build output)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0EEF1-D174-D291-F5F5-79ADD099053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346487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157-202E-4333-A874-78286959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79D8-0D37-4B5A-BBBE-82A54F44273E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GB" dirty="0"/>
              <a:t>10 mins</a:t>
            </a:r>
          </a:p>
        </p:txBody>
      </p:sp>
    </p:spTree>
    <p:extLst>
      <p:ext uri="{BB962C8B-B14F-4D97-AF65-F5344CB8AC3E}">
        <p14:creationId xmlns:p14="http://schemas.microsoft.com/office/powerpoint/2010/main" val="391385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72E6F6C-71FC-4506-B424-AB412624E13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/>
          <a:srcRect l="81" t="-142" r="57407" b="35763"/>
          <a:stretch/>
        </p:blipFill>
        <p:spPr>
          <a:xfrm>
            <a:off x="6809222" y="1827077"/>
            <a:ext cx="5409100" cy="5007646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D8D296-6D43-495A-ACCC-0264CFB7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Tooling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2EB0F8-7B9C-4A12-9CF7-E874C708F3A3}"/>
              </a:ext>
            </a:extLst>
          </p:cNvPr>
          <p:cNvSpPr>
            <a:spLocks noGrp="1"/>
          </p:cNvSpPr>
          <p:nvPr>
            <p:ph idx="33"/>
          </p:nvPr>
        </p:nvSpPr>
        <p:spPr/>
        <p:txBody>
          <a:bodyPr/>
          <a:lstStyle/>
          <a:p>
            <a:r>
              <a:rPr lang="en-GB" dirty="0"/>
              <a:t>Very similar to GitHub in the way it manages codebases</a:t>
            </a:r>
          </a:p>
          <a:p>
            <a:r>
              <a:rPr lang="en-GB" dirty="0"/>
              <a:t>Also has actions or pipelines though they’re configured a bit differently</a:t>
            </a:r>
          </a:p>
          <a:p>
            <a:r>
              <a:rPr lang="en-GB" dirty="0"/>
              <a:t>Minor feature differences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Project management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Compliance – security checks etc.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3FB12E1-4B91-4A26-9755-EF8AEF21703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73104" y="1044789"/>
            <a:ext cx="11277600" cy="685800"/>
          </a:xfrm>
        </p:spPr>
        <p:txBody>
          <a:bodyPr/>
          <a:lstStyle/>
          <a:p>
            <a:r>
              <a:rPr lang="en-GB" dirty="0"/>
              <a:t>(Azure DevOps, </a:t>
            </a:r>
            <a:r>
              <a:rPr lang="en-GB" dirty="0" err="1"/>
              <a:t>GitLabs</a:t>
            </a:r>
            <a:r>
              <a:rPr lang="en-GB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691631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8B9D-3D07-4E10-BA11-76DA4E9B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1E4F-AC82-4BF3-B94F-ADD840F2EAFC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939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61D5F-005B-4912-A5DA-03440FDA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C1933-5C51-40E4-A57C-36B17E82FC2E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1" y="1121820"/>
            <a:ext cx="6218948" cy="4564203"/>
          </a:xfrm>
        </p:spPr>
        <p:txBody>
          <a:bodyPr/>
          <a:lstStyle/>
          <a:p>
            <a:r>
              <a:rPr lang="en-GB" sz="2400" dirty="0"/>
              <a:t>Commits are snapshots of the codebase at a point in time</a:t>
            </a:r>
          </a:p>
          <a:p>
            <a:r>
              <a:rPr lang="en-GB" sz="2400" dirty="0"/>
              <a:t>Make changes locally and store them in version control</a:t>
            </a:r>
          </a:p>
          <a:p>
            <a:r>
              <a:rPr lang="en-GB" sz="2400" i="1" dirty="0"/>
              <a:t>Push</a:t>
            </a:r>
            <a:r>
              <a:rPr lang="en-GB" sz="2400" dirty="0"/>
              <a:t> to remote (GitHub) whenever you want</a:t>
            </a:r>
          </a:p>
          <a:p>
            <a:r>
              <a:rPr lang="en-GB" sz="2400" i="1" dirty="0"/>
              <a:t>Pull</a:t>
            </a:r>
            <a:r>
              <a:rPr lang="en-GB" sz="2400" dirty="0"/>
              <a:t> other people’s changes regularly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i="1" dirty="0"/>
          </a:p>
          <a:p>
            <a:endParaRPr lang="en-GB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E640D9-10B2-49B0-8CAB-1373C531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29" y="861393"/>
            <a:ext cx="4688750" cy="5310806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C1222A6-EDF8-41CD-AF7E-7657576A6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89" y="4622528"/>
            <a:ext cx="8191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89C38F-D9FD-4ACB-AE95-425923D6A38C}"/>
              </a:ext>
            </a:extLst>
          </p:cNvPr>
          <p:cNvSpPr txBox="1"/>
          <p:nvPr/>
        </p:nvSpPr>
        <p:spPr>
          <a:xfrm>
            <a:off x="572005" y="5572034"/>
            <a:ext cx="231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/>
              <a:t>Git </a:t>
            </a:r>
            <a:r>
              <a:rPr lang="en-GB" sz="1800"/>
              <a:t>provides version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8460B-0364-473C-B4CA-7E6B96E82A91}"/>
              </a:ext>
            </a:extLst>
          </p:cNvPr>
          <p:cNvSpPr txBox="1"/>
          <p:nvPr/>
        </p:nvSpPr>
        <p:spPr>
          <a:xfrm>
            <a:off x="3365089" y="5572034"/>
            <a:ext cx="2825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GitHub</a:t>
            </a:r>
            <a:r>
              <a:rPr lang="en-GB" dirty="0"/>
              <a:t> provides </a:t>
            </a:r>
            <a:r>
              <a:rPr lang="en-GB" dirty="0" err="1"/>
              <a:t>cetnralized</a:t>
            </a:r>
            <a:r>
              <a:rPr lang="en-GB" dirty="0"/>
              <a:t> Git repos for team working (+ a few more things)</a:t>
            </a:r>
            <a:endParaRPr lang="en-GB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D7EEAC-7756-F328-847E-965ADEA9B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747" y="4428700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5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C40318-BE65-47D8-938F-060EBF96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Concepts</a:t>
            </a:r>
          </a:p>
        </p:txBody>
      </p:sp>
    </p:spTree>
    <p:extLst>
      <p:ext uri="{BB962C8B-B14F-4D97-AF65-F5344CB8AC3E}">
        <p14:creationId xmlns:p14="http://schemas.microsoft.com/office/powerpoint/2010/main" val="3547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9C34-FAEC-799B-9F3E-8B3B56AC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62" y="68769"/>
            <a:ext cx="11277599" cy="712379"/>
          </a:xfrm>
        </p:spPr>
        <p:txBody>
          <a:bodyPr/>
          <a:lstStyle/>
          <a:p>
            <a:r>
              <a:rPr lang="en-US" dirty="0"/>
              <a:t>Git in 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FD7226-2E2D-7744-138D-FC241C505261}"/>
              </a:ext>
            </a:extLst>
          </p:cNvPr>
          <p:cNvSpPr/>
          <p:nvPr/>
        </p:nvSpPr>
        <p:spPr>
          <a:xfrm>
            <a:off x="4058312" y="772159"/>
            <a:ext cx="2512381" cy="555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C0CF2-B330-772B-7956-477B8E8D9D69}"/>
              </a:ext>
            </a:extLst>
          </p:cNvPr>
          <p:cNvSpPr/>
          <p:nvPr/>
        </p:nvSpPr>
        <p:spPr>
          <a:xfrm>
            <a:off x="135522" y="1142318"/>
            <a:ext cx="2512381" cy="3560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Local Machine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74C972B-50D3-9D7E-55BA-4FF78E343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7" y="1491818"/>
            <a:ext cx="461639" cy="461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DEAA9B-8771-410A-9811-6F0A8985A0C7}"/>
              </a:ext>
            </a:extLst>
          </p:cNvPr>
          <p:cNvSpPr/>
          <p:nvPr/>
        </p:nvSpPr>
        <p:spPr>
          <a:xfrm>
            <a:off x="314553" y="2765777"/>
            <a:ext cx="2154315" cy="4616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5FA04-0D35-B578-320C-8CCEC976CCA0}"/>
              </a:ext>
            </a:extLst>
          </p:cNvPr>
          <p:cNvSpPr/>
          <p:nvPr/>
        </p:nvSpPr>
        <p:spPr>
          <a:xfrm>
            <a:off x="314549" y="3386201"/>
            <a:ext cx="2154315" cy="4616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5810E-81E8-2544-88B6-B08D9D94E1F8}"/>
              </a:ext>
            </a:extLst>
          </p:cNvPr>
          <p:cNvSpPr/>
          <p:nvPr/>
        </p:nvSpPr>
        <p:spPr>
          <a:xfrm>
            <a:off x="314549" y="4003769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D7BCF-82CB-7F20-604D-CB560226802C}"/>
              </a:ext>
            </a:extLst>
          </p:cNvPr>
          <p:cNvSpPr/>
          <p:nvPr/>
        </p:nvSpPr>
        <p:spPr>
          <a:xfrm>
            <a:off x="314550" y="2121835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679DE-6E6C-E953-5810-ADBCC75E79BA}"/>
              </a:ext>
            </a:extLst>
          </p:cNvPr>
          <p:cNvSpPr/>
          <p:nvPr/>
        </p:nvSpPr>
        <p:spPr>
          <a:xfrm>
            <a:off x="4237343" y="1872482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5E886-4633-DA72-4A66-4B277DCA58A0}"/>
              </a:ext>
            </a:extLst>
          </p:cNvPr>
          <p:cNvSpPr/>
          <p:nvPr/>
        </p:nvSpPr>
        <p:spPr>
          <a:xfrm>
            <a:off x="4409734" y="2585153"/>
            <a:ext cx="1788161" cy="4616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EBB17-13F3-3CF9-0C3A-58D9CC686D51}"/>
              </a:ext>
            </a:extLst>
          </p:cNvPr>
          <p:cNvSpPr/>
          <p:nvPr/>
        </p:nvSpPr>
        <p:spPr>
          <a:xfrm>
            <a:off x="4409733" y="3153965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4531E7-2353-0704-17E4-B28B0B2A59D1}"/>
              </a:ext>
            </a:extLst>
          </p:cNvPr>
          <p:cNvSpPr/>
          <p:nvPr/>
        </p:nvSpPr>
        <p:spPr>
          <a:xfrm>
            <a:off x="4287813" y="2431626"/>
            <a:ext cx="2032000" cy="3495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i="1" dirty="0">
                <a:solidFill>
                  <a:schemeClr val="tx1"/>
                </a:solidFill>
              </a:rPr>
              <a:t>CI/CD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1A126-D128-6B36-0D07-36F0C00D46CD}"/>
              </a:ext>
            </a:extLst>
          </p:cNvPr>
          <p:cNvSpPr/>
          <p:nvPr/>
        </p:nvSpPr>
        <p:spPr>
          <a:xfrm>
            <a:off x="4409732" y="4241361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 Binaries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D256D9E-F6F2-76AE-6D5E-1C5FDBEC252A}"/>
              </a:ext>
            </a:extLst>
          </p:cNvPr>
          <p:cNvSpPr/>
          <p:nvPr/>
        </p:nvSpPr>
        <p:spPr>
          <a:xfrm>
            <a:off x="2380804" y="1356884"/>
            <a:ext cx="1810132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clone/pull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2BC31D-ADE5-0BF8-54CD-F5C474FACEB1}"/>
              </a:ext>
            </a:extLst>
          </p:cNvPr>
          <p:cNvSpPr/>
          <p:nvPr/>
        </p:nvSpPr>
        <p:spPr>
          <a:xfrm>
            <a:off x="4409732" y="4813353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Binaries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EA6B7C8-43D3-F6B7-F9CB-0E425E7A6BEF}"/>
              </a:ext>
            </a:extLst>
          </p:cNvPr>
          <p:cNvSpPr/>
          <p:nvPr/>
        </p:nvSpPr>
        <p:spPr>
          <a:xfrm>
            <a:off x="4630237" y="3732556"/>
            <a:ext cx="1341425" cy="4284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970A5C-A4E2-F40F-D8CA-9A1272704533}"/>
              </a:ext>
            </a:extLst>
          </p:cNvPr>
          <p:cNvSpPr/>
          <p:nvPr/>
        </p:nvSpPr>
        <p:spPr>
          <a:xfrm>
            <a:off x="7914115" y="4160969"/>
            <a:ext cx="2512381" cy="2165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Web Service/API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D10202-DBD2-1909-68BB-E1705049FC7E}"/>
              </a:ext>
            </a:extLst>
          </p:cNvPr>
          <p:cNvSpPr/>
          <p:nvPr/>
        </p:nvSpPr>
        <p:spPr>
          <a:xfrm>
            <a:off x="8257366" y="5333885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B0B3C-D1B1-6AFB-6D19-56B19E20A78D}"/>
              </a:ext>
            </a:extLst>
          </p:cNvPr>
          <p:cNvSpPr/>
          <p:nvPr/>
        </p:nvSpPr>
        <p:spPr>
          <a:xfrm>
            <a:off x="8409766" y="5486285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102A5E3B-4DA0-7902-3E25-8134798E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15" y="4519451"/>
            <a:ext cx="1165180" cy="6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F137D8F-0BA5-FC96-A06D-FE2390A3F279}"/>
              </a:ext>
            </a:extLst>
          </p:cNvPr>
          <p:cNvSpPr/>
          <p:nvPr/>
        </p:nvSpPr>
        <p:spPr>
          <a:xfrm>
            <a:off x="6405790" y="4800878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Deploy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7C2C1A-30A0-350F-A80A-639E4CFFF1AF}"/>
              </a:ext>
            </a:extLst>
          </p:cNvPr>
          <p:cNvSpPr/>
          <p:nvPr/>
        </p:nvSpPr>
        <p:spPr>
          <a:xfrm>
            <a:off x="2558595" y="2238091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D0DDF5E-9197-588B-C062-BF739D50F76D}"/>
              </a:ext>
            </a:extLst>
          </p:cNvPr>
          <p:cNvSpPr/>
          <p:nvPr/>
        </p:nvSpPr>
        <p:spPr>
          <a:xfrm>
            <a:off x="10175471" y="4800878"/>
            <a:ext cx="1759349" cy="6569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Web Access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1B8708-0C06-4647-73F9-694BEBE21745}"/>
              </a:ext>
            </a:extLst>
          </p:cNvPr>
          <p:cNvSpPr txBox="1"/>
          <p:nvPr/>
        </p:nvSpPr>
        <p:spPr>
          <a:xfrm>
            <a:off x="10301453" y="4519451"/>
            <a:ext cx="151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REST Calls</a:t>
            </a:r>
            <a:endParaRPr lang="en-US" dirty="0"/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FA2D62CD-4FE4-0B1B-85CD-5DC7CB32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12" y="1169347"/>
            <a:ext cx="561667" cy="5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487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9C34-FAEC-799B-9F3E-8B3B56AC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62" y="68769"/>
            <a:ext cx="11277599" cy="712379"/>
          </a:xfrm>
        </p:spPr>
        <p:txBody>
          <a:bodyPr/>
          <a:lstStyle/>
          <a:p>
            <a:r>
              <a:rPr lang="en-US" dirty="0"/>
              <a:t>Git in Data Science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6F209-D260-E3C7-9A86-254E62C64FA2}"/>
              </a:ext>
            </a:extLst>
          </p:cNvPr>
          <p:cNvSpPr/>
          <p:nvPr/>
        </p:nvSpPr>
        <p:spPr>
          <a:xfrm>
            <a:off x="4058312" y="772159"/>
            <a:ext cx="2512381" cy="555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GitHub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40D0A-DE53-5C1D-52D4-27B709D49303}"/>
              </a:ext>
            </a:extLst>
          </p:cNvPr>
          <p:cNvSpPr/>
          <p:nvPr/>
        </p:nvSpPr>
        <p:spPr>
          <a:xfrm>
            <a:off x="135522" y="1142318"/>
            <a:ext cx="2512381" cy="4719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Local Machine</a:t>
            </a:r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5B6DEFC2-3EB9-70B4-287A-A6138F1D4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7" y="1491818"/>
            <a:ext cx="461639" cy="46163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012766F-DD22-0FBA-82AF-E44E48D2A4D3}"/>
              </a:ext>
            </a:extLst>
          </p:cNvPr>
          <p:cNvSpPr/>
          <p:nvPr/>
        </p:nvSpPr>
        <p:spPr>
          <a:xfrm>
            <a:off x="314553" y="2765777"/>
            <a:ext cx="2154315" cy="4616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01AA7F-9804-0949-494F-4099D52843C4}"/>
              </a:ext>
            </a:extLst>
          </p:cNvPr>
          <p:cNvSpPr/>
          <p:nvPr/>
        </p:nvSpPr>
        <p:spPr>
          <a:xfrm>
            <a:off x="314549" y="3386201"/>
            <a:ext cx="2154315" cy="4616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FFC552-EE50-1D00-FBE2-CF67A3BAA823}"/>
              </a:ext>
            </a:extLst>
          </p:cNvPr>
          <p:cNvSpPr/>
          <p:nvPr/>
        </p:nvSpPr>
        <p:spPr>
          <a:xfrm>
            <a:off x="314549" y="4003769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C65E7-15F7-D39D-07C0-2899E843A4D5}"/>
              </a:ext>
            </a:extLst>
          </p:cNvPr>
          <p:cNvSpPr/>
          <p:nvPr/>
        </p:nvSpPr>
        <p:spPr>
          <a:xfrm>
            <a:off x="7914115" y="772159"/>
            <a:ext cx="2512381" cy="3163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Server Cluster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ADD95A24-3287-5ED9-A650-EF9DA0435620}"/>
              </a:ext>
            </a:extLst>
          </p:cNvPr>
          <p:cNvSpPr/>
          <p:nvPr/>
        </p:nvSpPr>
        <p:spPr>
          <a:xfrm>
            <a:off x="8286385" y="3119908"/>
            <a:ext cx="176784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Data Set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5CCB5F95-EF55-4E99-DE31-C7B750B5E3D6}"/>
              </a:ext>
            </a:extLst>
          </p:cNvPr>
          <p:cNvSpPr/>
          <p:nvPr/>
        </p:nvSpPr>
        <p:spPr>
          <a:xfrm>
            <a:off x="507787" y="4681861"/>
            <a:ext cx="1767840" cy="612648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Data Set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48415C-4C8E-176B-66F2-5FB9D7769D3D}"/>
              </a:ext>
            </a:extLst>
          </p:cNvPr>
          <p:cNvSpPr/>
          <p:nvPr/>
        </p:nvSpPr>
        <p:spPr>
          <a:xfrm>
            <a:off x="314550" y="2121835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 or Python Code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22A1C-1F94-D824-5B3A-C9BE90C70CBF}"/>
              </a:ext>
            </a:extLst>
          </p:cNvPr>
          <p:cNvSpPr/>
          <p:nvPr/>
        </p:nvSpPr>
        <p:spPr>
          <a:xfrm>
            <a:off x="4237343" y="1872482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 or Python 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31321-66EA-539E-B2C4-BEA27AEAE4BB}"/>
              </a:ext>
            </a:extLst>
          </p:cNvPr>
          <p:cNvSpPr/>
          <p:nvPr/>
        </p:nvSpPr>
        <p:spPr>
          <a:xfrm>
            <a:off x="4409734" y="2585153"/>
            <a:ext cx="1788161" cy="4616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4D6C84-A538-BD2B-1C96-B6991A850D11}"/>
              </a:ext>
            </a:extLst>
          </p:cNvPr>
          <p:cNvSpPr/>
          <p:nvPr/>
        </p:nvSpPr>
        <p:spPr>
          <a:xfrm>
            <a:off x="4409733" y="3153965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7DD409-A5DC-B577-A190-49F7B2EA0CD6}"/>
              </a:ext>
            </a:extLst>
          </p:cNvPr>
          <p:cNvSpPr/>
          <p:nvPr/>
        </p:nvSpPr>
        <p:spPr>
          <a:xfrm>
            <a:off x="4287813" y="2431626"/>
            <a:ext cx="2032000" cy="3495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600" b="1" i="1" dirty="0">
                <a:solidFill>
                  <a:schemeClr val="tx1"/>
                </a:solidFill>
              </a:rPr>
              <a:t>CI/CD Pipeline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35F800-6FAD-3EC0-FA60-1A3A737184DB}"/>
              </a:ext>
            </a:extLst>
          </p:cNvPr>
          <p:cNvSpPr/>
          <p:nvPr/>
        </p:nvSpPr>
        <p:spPr>
          <a:xfrm>
            <a:off x="4409732" y="4241361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Package Model</a:t>
            </a: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CE144DEC-DAE3-377B-1793-178AED9D861C}"/>
              </a:ext>
            </a:extLst>
          </p:cNvPr>
          <p:cNvSpPr/>
          <p:nvPr/>
        </p:nvSpPr>
        <p:spPr>
          <a:xfrm>
            <a:off x="2380804" y="1356884"/>
            <a:ext cx="1810132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clone/pull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AC0650-599C-941C-B835-55CD4B5D0DC7}"/>
              </a:ext>
            </a:extLst>
          </p:cNvPr>
          <p:cNvSpPr/>
          <p:nvPr/>
        </p:nvSpPr>
        <p:spPr>
          <a:xfrm>
            <a:off x="4409732" y="4813353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 Model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DEB4136E-DF5A-D926-FA9E-69C00F0E9FF1}"/>
              </a:ext>
            </a:extLst>
          </p:cNvPr>
          <p:cNvSpPr/>
          <p:nvPr/>
        </p:nvSpPr>
        <p:spPr>
          <a:xfrm>
            <a:off x="4630237" y="3732556"/>
            <a:ext cx="1341425" cy="42841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BE2ECAD7-9B61-A720-B183-6A365A36C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8" t="21368" r="10621" b="26665"/>
          <a:stretch/>
        </p:blipFill>
        <p:spPr bwMode="auto">
          <a:xfrm>
            <a:off x="8028562" y="1140243"/>
            <a:ext cx="1007065" cy="54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1D63D0CA-A6BD-4982-49B4-158FA47AA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1" t="37158" r="12074" b="36317"/>
          <a:stretch/>
        </p:blipFill>
        <p:spPr bwMode="auto">
          <a:xfrm>
            <a:off x="8510693" y="1743350"/>
            <a:ext cx="1700107" cy="3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>
            <a:extLst>
              <a:ext uri="{FF2B5EF4-FFF2-40B4-BE49-F238E27FC236}">
                <a16:creationId xmlns:a16="http://schemas.microsoft.com/office/drawing/2014/main" id="{154D870A-97DD-80FF-0771-69369F039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3299" r="10754" b="7909"/>
          <a:stretch/>
        </p:blipFill>
        <p:spPr bwMode="auto">
          <a:xfrm>
            <a:off x="8028562" y="2175700"/>
            <a:ext cx="1332185" cy="5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C85F29BA-C67A-AF2D-479D-AA04F29292D4}"/>
              </a:ext>
            </a:extLst>
          </p:cNvPr>
          <p:cNvSpPr/>
          <p:nvPr/>
        </p:nvSpPr>
        <p:spPr>
          <a:xfrm>
            <a:off x="6405791" y="2179856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Train/Test</a:t>
            </a: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14377243-A5B6-499F-DB39-FB3E0A90FD4F}"/>
              </a:ext>
            </a:extLst>
          </p:cNvPr>
          <p:cNvSpPr/>
          <p:nvPr/>
        </p:nvSpPr>
        <p:spPr>
          <a:xfrm>
            <a:off x="6314086" y="2850858"/>
            <a:ext cx="1810132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Results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C1B65C-D65D-00D3-89C5-EE20B02F28F1}"/>
              </a:ext>
            </a:extLst>
          </p:cNvPr>
          <p:cNvSpPr/>
          <p:nvPr/>
        </p:nvSpPr>
        <p:spPr>
          <a:xfrm>
            <a:off x="7914115" y="4160969"/>
            <a:ext cx="2512381" cy="2165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Web Service/API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D44A01-D50E-2287-D91E-D4BD8C2F0DC7}"/>
              </a:ext>
            </a:extLst>
          </p:cNvPr>
          <p:cNvSpPr/>
          <p:nvPr/>
        </p:nvSpPr>
        <p:spPr>
          <a:xfrm>
            <a:off x="8257366" y="5333885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BE621E-00A3-29E9-A844-DC740688DE0A}"/>
              </a:ext>
            </a:extLst>
          </p:cNvPr>
          <p:cNvSpPr/>
          <p:nvPr/>
        </p:nvSpPr>
        <p:spPr>
          <a:xfrm>
            <a:off x="8409766" y="5486285"/>
            <a:ext cx="1788161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28E15D29-24A4-C331-CD99-40B4DEC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15" y="4519451"/>
            <a:ext cx="1165180" cy="6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Arrow: Right 54">
            <a:extLst>
              <a:ext uri="{FF2B5EF4-FFF2-40B4-BE49-F238E27FC236}">
                <a16:creationId xmlns:a16="http://schemas.microsoft.com/office/drawing/2014/main" id="{15CA455D-994B-773B-E48A-E2D13D80DD13}"/>
              </a:ext>
            </a:extLst>
          </p:cNvPr>
          <p:cNvSpPr/>
          <p:nvPr/>
        </p:nvSpPr>
        <p:spPr>
          <a:xfrm>
            <a:off x="6405790" y="4800878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Deploy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B5E4436-B09F-F321-A9F6-4A8ADC9757D4}"/>
              </a:ext>
            </a:extLst>
          </p:cNvPr>
          <p:cNvSpPr/>
          <p:nvPr/>
        </p:nvSpPr>
        <p:spPr>
          <a:xfrm>
            <a:off x="2558595" y="2238091"/>
            <a:ext cx="1759349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9A2F554-01F5-C984-C534-144C6BC17B3D}"/>
              </a:ext>
            </a:extLst>
          </p:cNvPr>
          <p:cNvSpPr/>
          <p:nvPr/>
        </p:nvSpPr>
        <p:spPr>
          <a:xfrm>
            <a:off x="10175471" y="4800878"/>
            <a:ext cx="1759349" cy="65694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Score/Classify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4981F6-0EB9-C7AF-4061-FECEB2FDCB39}"/>
              </a:ext>
            </a:extLst>
          </p:cNvPr>
          <p:cNvSpPr txBox="1"/>
          <p:nvPr/>
        </p:nvSpPr>
        <p:spPr>
          <a:xfrm>
            <a:off x="10301453" y="4519451"/>
            <a:ext cx="151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/>
              <a:t>REST Calls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08D67D-AA17-4084-B9B4-5D419C52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12" y="1169347"/>
            <a:ext cx="561667" cy="5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673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2245-B3D9-46F5-A59C-A088F106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Repo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07BF49-4AF2-E2E8-129A-F7D8A2DBAE58}"/>
              </a:ext>
            </a:extLst>
          </p:cNvPr>
          <p:cNvSpPr/>
          <p:nvPr/>
        </p:nvSpPr>
        <p:spPr>
          <a:xfrm>
            <a:off x="555470" y="1920133"/>
            <a:ext cx="2512381" cy="445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Remote Repo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35601F6-9908-87EF-9CAA-499325EEA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2" y="2320856"/>
            <a:ext cx="1052831" cy="10528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963199-9175-0444-C6B0-F333E1063D47}"/>
              </a:ext>
            </a:extLst>
          </p:cNvPr>
          <p:cNvSpPr/>
          <p:nvPr/>
        </p:nvSpPr>
        <p:spPr>
          <a:xfrm>
            <a:off x="734501" y="3543592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64E1E-D78C-1165-A8CB-FAD296ABCE45}"/>
              </a:ext>
            </a:extLst>
          </p:cNvPr>
          <p:cNvSpPr/>
          <p:nvPr/>
        </p:nvSpPr>
        <p:spPr>
          <a:xfrm>
            <a:off x="734499" y="4175185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30CE1-2F23-00F0-BF18-91358DFA4A0C}"/>
              </a:ext>
            </a:extLst>
          </p:cNvPr>
          <p:cNvSpPr/>
          <p:nvPr/>
        </p:nvSpPr>
        <p:spPr>
          <a:xfrm>
            <a:off x="734498" y="4807958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Hooks (Automation)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1C8496-07ED-77E2-82FA-5974F2BCC8D2}"/>
              </a:ext>
            </a:extLst>
          </p:cNvPr>
          <p:cNvSpPr/>
          <p:nvPr/>
        </p:nvSpPr>
        <p:spPr>
          <a:xfrm>
            <a:off x="734498" y="5439551"/>
            <a:ext cx="2154315" cy="6327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Generally NO Binaries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55ADB-68C5-089B-47A4-A5E59D81ABFB}"/>
              </a:ext>
            </a:extLst>
          </p:cNvPr>
          <p:cNvSpPr/>
          <p:nvPr/>
        </p:nvSpPr>
        <p:spPr>
          <a:xfrm>
            <a:off x="6478356" y="1920133"/>
            <a:ext cx="4831795" cy="4454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Local Repo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30ABD3D-24BB-AC8B-CCAB-7C77A3980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28" y="2320856"/>
            <a:ext cx="1052831" cy="10528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5A61019-BD4F-9891-3C2D-673C5F9CF4FC}"/>
              </a:ext>
            </a:extLst>
          </p:cNvPr>
          <p:cNvSpPr/>
          <p:nvPr/>
        </p:nvSpPr>
        <p:spPr>
          <a:xfrm>
            <a:off x="6657387" y="3543592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4719C-ADEF-8C72-ED94-806CF762F14F}"/>
              </a:ext>
            </a:extLst>
          </p:cNvPr>
          <p:cNvSpPr/>
          <p:nvPr/>
        </p:nvSpPr>
        <p:spPr>
          <a:xfrm>
            <a:off x="6657385" y="4175185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 History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BBADA8-5079-12EF-340B-2F60DA06EF77}"/>
              </a:ext>
            </a:extLst>
          </p:cNvPr>
          <p:cNvSpPr/>
          <p:nvPr/>
        </p:nvSpPr>
        <p:spPr>
          <a:xfrm>
            <a:off x="6657384" y="4807958"/>
            <a:ext cx="2154315" cy="461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Hooks (Automation)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DDE5D-9125-0730-A61F-3BE675643AAE}"/>
              </a:ext>
            </a:extLst>
          </p:cNvPr>
          <p:cNvSpPr/>
          <p:nvPr/>
        </p:nvSpPr>
        <p:spPr>
          <a:xfrm>
            <a:off x="6657384" y="5439551"/>
            <a:ext cx="2154315" cy="6327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Generally NO Binaries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37B6E1C-C235-FABF-BBDC-7C86D211A355}"/>
              </a:ext>
            </a:extLst>
          </p:cNvPr>
          <p:cNvSpPr/>
          <p:nvPr/>
        </p:nvSpPr>
        <p:spPr>
          <a:xfrm rot="5400000">
            <a:off x="5638716" y="-3965839"/>
            <a:ext cx="588190" cy="10754682"/>
          </a:xfrm>
          <a:prstGeom prst="leftBrace">
            <a:avLst>
              <a:gd name="adj1" fmla="val 5814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C5FA85-89BB-96D4-5BBD-ACF53F1F0C39}"/>
              </a:ext>
            </a:extLst>
          </p:cNvPr>
          <p:cNvSpPr/>
          <p:nvPr/>
        </p:nvSpPr>
        <p:spPr>
          <a:xfrm>
            <a:off x="3338001" y="1920133"/>
            <a:ext cx="2929631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clone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056B582-BA59-DD28-40E8-9E6B3578BCA4}"/>
              </a:ext>
            </a:extLst>
          </p:cNvPr>
          <p:cNvSpPr/>
          <p:nvPr/>
        </p:nvSpPr>
        <p:spPr>
          <a:xfrm>
            <a:off x="3338001" y="3117463"/>
            <a:ext cx="2929631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pull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C878D720-4048-335E-0198-BC9F4EC5C925}"/>
              </a:ext>
            </a:extLst>
          </p:cNvPr>
          <p:cNvSpPr/>
          <p:nvPr/>
        </p:nvSpPr>
        <p:spPr>
          <a:xfrm>
            <a:off x="3308288" y="3793185"/>
            <a:ext cx="2929631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4180C-0C50-F262-072D-55DB75A0FECC}"/>
              </a:ext>
            </a:extLst>
          </p:cNvPr>
          <p:cNvSpPr txBox="1"/>
          <p:nvPr/>
        </p:nvSpPr>
        <p:spPr>
          <a:xfrm>
            <a:off x="4975502" y="604267"/>
            <a:ext cx="191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Replicas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06AFE2D-D374-BE89-B1DC-D95D4C973F8A}"/>
              </a:ext>
            </a:extLst>
          </p:cNvPr>
          <p:cNvSpPr/>
          <p:nvPr/>
        </p:nvSpPr>
        <p:spPr>
          <a:xfrm>
            <a:off x="9187521" y="4378537"/>
            <a:ext cx="1746806" cy="783792"/>
          </a:xfrm>
          <a:prstGeom prst="downArrow">
            <a:avLst>
              <a:gd name="adj1" fmla="val 6321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commit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4ECDD64-1E73-0F18-9C75-D1BAB4C3456B}"/>
              </a:ext>
            </a:extLst>
          </p:cNvPr>
          <p:cNvSpPr/>
          <p:nvPr/>
        </p:nvSpPr>
        <p:spPr>
          <a:xfrm>
            <a:off x="9187521" y="2233988"/>
            <a:ext cx="1746806" cy="1242874"/>
          </a:xfrm>
          <a:prstGeom prst="downArrow">
            <a:avLst>
              <a:gd name="adj1" fmla="val 6321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checkout -b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1F49B7D-3056-21C9-08CE-14589FB27304}"/>
              </a:ext>
            </a:extLst>
          </p:cNvPr>
          <p:cNvSpPr/>
          <p:nvPr/>
        </p:nvSpPr>
        <p:spPr>
          <a:xfrm>
            <a:off x="9159952" y="5269597"/>
            <a:ext cx="1746806" cy="834878"/>
          </a:xfrm>
          <a:prstGeom prst="downArrow">
            <a:avLst>
              <a:gd name="adj1" fmla="val 6321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merge or rebase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E4BD95E-FC6F-5D8D-A97E-64944B76ED1C}"/>
              </a:ext>
            </a:extLst>
          </p:cNvPr>
          <p:cNvSpPr/>
          <p:nvPr/>
        </p:nvSpPr>
        <p:spPr>
          <a:xfrm>
            <a:off x="9187521" y="3530496"/>
            <a:ext cx="1746806" cy="783792"/>
          </a:xfrm>
          <a:prstGeom prst="downArrow">
            <a:avLst>
              <a:gd name="adj1" fmla="val 6321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add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B7C605C-737C-342C-AE40-F930819B81D1}"/>
              </a:ext>
            </a:extLst>
          </p:cNvPr>
          <p:cNvSpPr/>
          <p:nvPr/>
        </p:nvSpPr>
        <p:spPr>
          <a:xfrm>
            <a:off x="3354073" y="4999133"/>
            <a:ext cx="2929631" cy="65694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pull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B45D147D-A3E3-7C98-F233-60EEE4CF3214}"/>
              </a:ext>
            </a:extLst>
          </p:cNvPr>
          <p:cNvSpPr/>
          <p:nvPr/>
        </p:nvSpPr>
        <p:spPr>
          <a:xfrm>
            <a:off x="3324360" y="5674855"/>
            <a:ext cx="2929631" cy="65694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git push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B70228-EA9B-6E01-0747-C4228EACC148}"/>
              </a:ext>
            </a:extLst>
          </p:cNvPr>
          <p:cNvCxnSpPr/>
          <p:nvPr/>
        </p:nvCxnSpPr>
        <p:spPr>
          <a:xfrm>
            <a:off x="4776186" y="4450133"/>
            <a:ext cx="0" cy="549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05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C40318-BE65-47D8-938F-060EBF96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81499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937DF-1069-4FAF-B8F6-59E887AB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software engineering, version control is any kind of practice that </a:t>
            </a:r>
            <a:r>
              <a:rPr lang="en-GB" b="0"/>
              <a:t>tracks and provides control over changes to source code</a:t>
            </a:r>
            <a:r>
              <a:rPr lang="en-GB"/>
              <a:t>.</a:t>
            </a:r>
          </a:p>
          <a:p>
            <a:pPr marL="0" marR="0" lvl="1" indent="0" algn="l" defTabSz="91413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Pro" charset="0"/>
              </a:rPr>
              <a:t>— Wikipedia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62237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2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35644390C6E4AA9668B7A25E7CFD8" ma:contentTypeVersion="10" ma:contentTypeDescription="Create a new document." ma:contentTypeScope="" ma:versionID="744603dcdd61cbac4601e22f999e1e25">
  <xsd:schema xmlns:xsd="http://www.w3.org/2001/XMLSchema" xmlns:xs="http://www.w3.org/2001/XMLSchema" xmlns:p="http://schemas.microsoft.com/office/2006/metadata/properties" xmlns:ns2="01c4c726-49dd-40f3-abe2-feba9aadc958" xmlns:ns3="3a7cdbc2-ead0-4b06-a486-e4780087e722" targetNamespace="http://schemas.microsoft.com/office/2006/metadata/properties" ma:root="true" ma:fieldsID="8eef5ed518ecf6229364f44c4a42a635" ns2:_="" ns3:_="">
    <xsd:import namespace="01c4c726-49dd-40f3-abe2-feba9aadc958"/>
    <xsd:import namespace="3a7cdbc2-ead0-4b06-a486-e4780087e7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4c726-49dd-40f3-abe2-feba9aadc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cdbc2-ead0-4b06-a486-e4780087e7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82e4336-cfb2-43d5-8d15-e8dc6bb4fb87}" ma:internalName="TaxCatchAll" ma:showField="CatchAllData" ma:web="3a7cdbc2-ead0-4b06-a486-e4780087e7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TaxCatchAll xmlns="3a7cdbc2-ead0-4b06-a486-e4780087e722" xsi:nil="true"/>
    <lcf76f155ced4ddcb4097134ff3c332f xmlns="01c4c726-49dd-40f3-abe2-feba9aadc95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DC189C-DEDD-45E9-B0BC-4CC09F821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c4c726-49dd-40f3-abe2-feba9aadc958"/>
    <ds:schemaRef ds:uri="3a7cdbc2-ead0-4b06-a486-e4780087e7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7741d717-973a-4876-bbd8-8b1348132c55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724af67-6ca7-4004-8ba4-af13d9fc8dce"/>
    <ds:schemaRef ds:uri="http://purl.org/dc/dcmitype/"/>
    <ds:schemaRef ds:uri="http://purl.org/dc/terms/"/>
    <ds:schemaRef ds:uri="3a7cdbc2-ead0-4b06-a486-e4780087e722"/>
    <ds:schemaRef ds:uri="01c4c726-49dd-40f3-abe2-feba9aadc958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developer audience template</Template>
  <TotalTime>30310</TotalTime>
  <Words>729</Words>
  <Application>Microsoft Office PowerPoint</Application>
  <PresentationFormat>Widescreen</PresentationFormat>
  <Paragraphs>226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Dark - 2018H2</vt:lpstr>
      <vt:lpstr>Azure Dev Light - 2018H2</vt:lpstr>
      <vt:lpstr>Azure Dev Titles and Headers - 2018H2</vt:lpstr>
      <vt:lpstr>Crash Course in GitHub</vt:lpstr>
      <vt:lpstr>Agenda</vt:lpstr>
      <vt:lpstr>https://github.com/joelbyford/gitCrashCourse</vt:lpstr>
      <vt:lpstr>Application Concepts</vt:lpstr>
      <vt:lpstr>Git in DevOps</vt:lpstr>
      <vt:lpstr>Git in Data Science</vt:lpstr>
      <vt:lpstr>Lifecycle of a Repo</vt:lpstr>
      <vt:lpstr>Version control</vt:lpstr>
      <vt:lpstr>PowerPoint Presentation</vt:lpstr>
      <vt:lpstr>PowerPoint Presentation</vt:lpstr>
      <vt:lpstr>PowerPoint Presentation</vt:lpstr>
      <vt:lpstr>Why version control?</vt:lpstr>
      <vt:lpstr>Git basics - commits</vt:lpstr>
      <vt:lpstr>What version control do we use?</vt:lpstr>
      <vt:lpstr>Git</vt:lpstr>
      <vt:lpstr>Git basics - commits</vt:lpstr>
      <vt:lpstr>Git basics - commits</vt:lpstr>
      <vt:lpstr>Git basics - workflow</vt:lpstr>
      <vt:lpstr>Git basics - workflow</vt:lpstr>
      <vt:lpstr>Git basics - workflow</vt:lpstr>
      <vt:lpstr>Git basics - workflow</vt:lpstr>
      <vt:lpstr>Demo</vt:lpstr>
      <vt:lpstr>Exercise 1</vt:lpstr>
      <vt:lpstr>Branches &amp; Pull Requests</vt:lpstr>
      <vt:lpstr>Branching &amp; Versioning Applied</vt:lpstr>
      <vt:lpstr>Branch basics</vt:lpstr>
      <vt:lpstr>GitHub</vt:lpstr>
      <vt:lpstr>Demo</vt:lpstr>
      <vt:lpstr>Continuous integration - pipelines</vt:lpstr>
      <vt:lpstr>GitHub Pull Request</vt:lpstr>
      <vt:lpstr>GitHub Actions</vt:lpstr>
      <vt:lpstr>Exercise 2</vt:lpstr>
      <vt:lpstr>Additional Tooling</vt:lpstr>
      <vt:lpstr>Summary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+ GitLab</dc:title>
  <dc:creator>James Stevens</dc:creator>
  <dc:description>Version 1.0a</dc:description>
  <cp:lastModifiedBy>Joel Byford</cp:lastModifiedBy>
  <cp:revision>29</cp:revision>
  <dcterms:created xsi:type="dcterms:W3CDTF">2021-06-03T16:29:33Z</dcterms:created>
  <dcterms:modified xsi:type="dcterms:W3CDTF">2022-11-03T15:29:22Z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0x0101001E835644390C6E4AA9668B7A25E7CFD8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  <property fmtid="{D5CDD505-2E9C-101B-9397-08002B2CF9AE}" pid="12" name="FileLeafRef">
    <vt:lpwstr>Azure developer audience template.potx</vt:lpwstr>
  </property>
</Properties>
</file>