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E55BA-0CBB-489B-98E9-06338EB68922}" v="7" dt="2022-11-18T16:57:27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Byford" userId="6d77b61093ab1878" providerId="LiveId" clId="{872E55BA-0CBB-489B-98E9-06338EB68922}"/>
    <pc:docChg chg="modSld">
      <pc:chgData name="Joel Byford" userId="6d77b61093ab1878" providerId="LiveId" clId="{872E55BA-0CBB-489B-98E9-06338EB68922}" dt="2022-11-18T16:57:27.290" v="6" actId="1076"/>
      <pc:docMkLst>
        <pc:docMk/>
      </pc:docMkLst>
      <pc:sldChg chg="addSp modSp">
        <pc:chgData name="Joel Byford" userId="6d77b61093ab1878" providerId="LiveId" clId="{872E55BA-0CBB-489B-98E9-06338EB68922}" dt="2022-11-18T16:57:27.290" v="6" actId="1076"/>
        <pc:sldMkLst>
          <pc:docMk/>
          <pc:sldMk cId="2668399632" sldId="260"/>
        </pc:sldMkLst>
        <pc:picChg chg="add mod">
          <ac:chgData name="Joel Byford" userId="6d77b61093ab1878" providerId="LiveId" clId="{872E55BA-0CBB-489B-98E9-06338EB68922}" dt="2022-11-18T16:57:27.290" v="6" actId="1076"/>
          <ac:picMkLst>
            <pc:docMk/>
            <pc:sldMk cId="2668399632" sldId="260"/>
            <ac:picMk id="3" creationId="{93FC9D2A-217D-1084-724C-31FEBAA8D5DF}"/>
          </ac:picMkLst>
        </pc:picChg>
      </pc:sldChg>
    </pc:docChg>
  </pc:docChgLst>
  <pc:docChgLst>
    <pc:chgData name="Joel Byford" userId="6d77b61093ab1878" providerId="LiveId" clId="{28D509D2-324E-4309-8CD2-CFE6D1354C02}"/>
    <pc:docChg chg="undo custSel addSld modSld">
      <pc:chgData name="Joel Byford" userId="6d77b61093ab1878" providerId="LiveId" clId="{28D509D2-324E-4309-8CD2-CFE6D1354C02}" dt="2022-11-03T15:16:35.138" v="1014" actId="207"/>
      <pc:docMkLst>
        <pc:docMk/>
      </pc:docMkLst>
      <pc:sldChg chg="addSp delSp modSp mod">
        <pc:chgData name="Joel Byford" userId="6d77b61093ab1878" providerId="LiveId" clId="{28D509D2-324E-4309-8CD2-CFE6D1354C02}" dt="2022-10-26T23:10:55.286" v="114" actId="208"/>
        <pc:sldMkLst>
          <pc:docMk/>
          <pc:sldMk cId="3471735319" sldId="258"/>
        </pc:sldMkLst>
        <pc:spChg chg="add del mod">
          <ac:chgData name="Joel Byford" userId="6d77b61093ab1878" providerId="LiveId" clId="{28D509D2-324E-4309-8CD2-CFE6D1354C02}" dt="2022-10-26T23:09:32.473" v="106" actId="478"/>
          <ac:spMkLst>
            <pc:docMk/>
            <pc:sldMk cId="3471735319" sldId="258"/>
            <ac:spMk id="5" creationId="{182090AC-F8A5-1337-931D-173B1476BE32}"/>
          </ac:spMkLst>
        </pc:spChg>
        <pc:spChg chg="mod">
          <ac:chgData name="Joel Byford" userId="6d77b61093ab1878" providerId="LiveId" clId="{28D509D2-324E-4309-8CD2-CFE6D1354C02}" dt="2022-10-26T23:08:33.695" v="15" actId="1076"/>
          <ac:spMkLst>
            <pc:docMk/>
            <pc:sldMk cId="3471735319" sldId="258"/>
            <ac:spMk id="14" creationId="{B8766060-7DAA-423B-97E8-4FBD3E8C6999}"/>
          </ac:spMkLst>
        </pc:spChg>
        <pc:spChg chg="del">
          <ac:chgData name="Joel Byford" userId="6d77b61093ab1878" providerId="LiveId" clId="{28D509D2-324E-4309-8CD2-CFE6D1354C02}" dt="2022-10-26T23:07:55.687" v="2" actId="21"/>
          <ac:spMkLst>
            <pc:docMk/>
            <pc:sldMk cId="3471735319" sldId="258"/>
            <ac:spMk id="22" creationId="{CBDB805D-ED6D-4C43-9F42-75045355D63A}"/>
          </ac:spMkLst>
        </pc:spChg>
        <pc:spChg chg="mod">
          <ac:chgData name="Joel Byford" userId="6d77b61093ab1878" providerId="LiveId" clId="{28D509D2-324E-4309-8CD2-CFE6D1354C02}" dt="2022-10-26T23:08:33.695" v="15" actId="1076"/>
          <ac:spMkLst>
            <pc:docMk/>
            <pc:sldMk cId="3471735319" sldId="258"/>
            <ac:spMk id="38" creationId="{514BEC0A-43D1-47E3-8C00-006A151BF73F}"/>
          </ac:spMkLst>
        </pc:spChg>
        <pc:spChg chg="mod">
          <ac:chgData name="Joel Byford" userId="6d77b61093ab1878" providerId="LiveId" clId="{28D509D2-324E-4309-8CD2-CFE6D1354C02}" dt="2022-10-26T23:08:33.695" v="15" actId="1076"/>
          <ac:spMkLst>
            <pc:docMk/>
            <pc:sldMk cId="3471735319" sldId="258"/>
            <ac:spMk id="39" creationId="{523C0909-A823-474A-B276-0791998B72FF}"/>
          </ac:spMkLst>
        </pc:spChg>
        <pc:spChg chg="mod">
          <ac:chgData name="Joel Byford" userId="6d77b61093ab1878" providerId="LiveId" clId="{28D509D2-324E-4309-8CD2-CFE6D1354C02}" dt="2022-10-26T23:08:33.695" v="15" actId="1076"/>
          <ac:spMkLst>
            <pc:docMk/>
            <pc:sldMk cId="3471735319" sldId="258"/>
            <ac:spMk id="40" creationId="{130B86D4-86D2-429A-B7D5-EABC60301C97}"/>
          </ac:spMkLst>
        </pc:spChg>
        <pc:spChg chg="del mod">
          <ac:chgData name="Joel Byford" userId="6d77b61093ab1878" providerId="LiveId" clId="{28D509D2-324E-4309-8CD2-CFE6D1354C02}" dt="2022-10-26T23:07:55.687" v="2" actId="21"/>
          <ac:spMkLst>
            <pc:docMk/>
            <pc:sldMk cId="3471735319" sldId="258"/>
            <ac:spMk id="41" creationId="{EFDB6944-9DD6-4591-9140-E751CEAC11D9}"/>
          </ac:spMkLst>
        </pc:spChg>
        <pc:spChg chg="del">
          <ac:chgData name="Joel Byford" userId="6d77b61093ab1878" providerId="LiveId" clId="{28D509D2-324E-4309-8CD2-CFE6D1354C02}" dt="2022-10-26T23:07:55.687" v="2" actId="21"/>
          <ac:spMkLst>
            <pc:docMk/>
            <pc:sldMk cId="3471735319" sldId="258"/>
            <ac:spMk id="42" creationId="{22AFF9AB-1ABD-413C-94A6-B3D1B1B94828}"/>
          </ac:spMkLst>
        </pc:spChg>
        <pc:spChg chg="del">
          <ac:chgData name="Joel Byford" userId="6d77b61093ab1878" providerId="LiveId" clId="{28D509D2-324E-4309-8CD2-CFE6D1354C02}" dt="2022-10-26T23:07:55.687" v="2" actId="21"/>
          <ac:spMkLst>
            <pc:docMk/>
            <pc:sldMk cId="3471735319" sldId="258"/>
            <ac:spMk id="43" creationId="{070D3ED0-E689-44C0-A98A-60AFE8F6E325}"/>
          </ac:spMkLst>
        </pc:spChg>
        <pc:spChg chg="del">
          <ac:chgData name="Joel Byford" userId="6d77b61093ab1878" providerId="LiveId" clId="{28D509D2-324E-4309-8CD2-CFE6D1354C02}" dt="2022-10-26T23:07:55.687" v="2" actId="21"/>
          <ac:spMkLst>
            <pc:docMk/>
            <pc:sldMk cId="3471735319" sldId="258"/>
            <ac:spMk id="44" creationId="{133C6FBA-02C2-4D10-A107-2014F234A496}"/>
          </ac:spMkLst>
        </pc:spChg>
        <pc:spChg chg="del">
          <ac:chgData name="Joel Byford" userId="6d77b61093ab1878" providerId="LiveId" clId="{28D509D2-324E-4309-8CD2-CFE6D1354C02}" dt="2022-10-26T23:07:55.687" v="2" actId="21"/>
          <ac:spMkLst>
            <pc:docMk/>
            <pc:sldMk cId="3471735319" sldId="258"/>
            <ac:spMk id="45" creationId="{1A441E20-4BDC-40C1-8662-0C4DA635F5FF}"/>
          </ac:spMkLst>
        </pc:spChg>
        <pc:picChg chg="mod">
          <ac:chgData name="Joel Byford" userId="6d77b61093ab1878" providerId="LiveId" clId="{28D509D2-324E-4309-8CD2-CFE6D1354C02}" dt="2022-10-26T23:10:41.204" v="110" actId="1076"/>
          <ac:picMkLst>
            <pc:docMk/>
            <pc:sldMk cId="3471735319" sldId="258"/>
            <ac:picMk id="2" creationId="{BD4C7E04-3F7A-44D3-BE6E-5E6EE3C6A020}"/>
          </ac:picMkLst>
        </pc:picChg>
        <pc:picChg chg="del mod">
          <ac:chgData name="Joel Byford" userId="6d77b61093ab1878" providerId="LiveId" clId="{28D509D2-324E-4309-8CD2-CFE6D1354C02}" dt="2022-10-26T23:10:34.791" v="108" actId="478"/>
          <ac:picMkLst>
            <pc:docMk/>
            <pc:sldMk cId="3471735319" sldId="258"/>
            <ac:picMk id="3" creationId="{E558D1A5-A666-4533-9E99-BC94D277A5C4}"/>
          </ac:picMkLst>
        </pc:picChg>
        <pc:picChg chg="del">
          <ac:chgData name="Joel Byford" userId="6d77b61093ab1878" providerId="LiveId" clId="{28D509D2-324E-4309-8CD2-CFE6D1354C02}" dt="2022-10-26T23:07:55.687" v="2" actId="21"/>
          <ac:picMkLst>
            <pc:docMk/>
            <pc:sldMk cId="3471735319" sldId="258"/>
            <ac:picMk id="4" creationId="{E620D2DF-4B5F-4EAD-AA71-E20FB1AECE10}"/>
          </ac:picMkLst>
        </pc:picChg>
        <pc:picChg chg="add mod">
          <ac:chgData name="Joel Byford" userId="6d77b61093ab1878" providerId="LiveId" clId="{28D509D2-324E-4309-8CD2-CFE6D1354C02}" dt="2022-10-26T23:10:44.444" v="111" actId="1076"/>
          <ac:picMkLst>
            <pc:docMk/>
            <pc:sldMk cId="3471735319" sldId="258"/>
            <ac:picMk id="8" creationId="{283752FD-A85C-A70F-1246-6411455D35A1}"/>
          </ac:picMkLst>
        </pc:picChg>
        <pc:cxnChg chg="mod">
          <ac:chgData name="Joel Byford" userId="6d77b61093ab1878" providerId="LiveId" clId="{28D509D2-324E-4309-8CD2-CFE6D1354C02}" dt="2022-10-26T23:10:41.204" v="110" actId="1076"/>
          <ac:cxnSpMkLst>
            <pc:docMk/>
            <pc:sldMk cId="3471735319" sldId="258"/>
            <ac:cxnSpMk id="6" creationId="{4EEBDDCA-DE4D-4FCC-9915-FF0439FF34DA}"/>
          </ac:cxnSpMkLst>
        </pc:cxnChg>
        <pc:cxnChg chg="mod">
          <ac:chgData name="Joel Byford" userId="6d77b61093ab1878" providerId="LiveId" clId="{28D509D2-324E-4309-8CD2-CFE6D1354C02}" dt="2022-10-26T23:10:48.790" v="112" actId="208"/>
          <ac:cxnSpMkLst>
            <pc:docMk/>
            <pc:sldMk cId="3471735319" sldId="258"/>
            <ac:cxnSpMk id="7" creationId="{6E1F667F-C5DF-4474-9761-BD9FF4E22419}"/>
          </ac:cxnSpMkLst>
        </pc:cxnChg>
        <pc:cxnChg chg="del mod">
          <ac:chgData name="Joel Byford" userId="6d77b61093ab1878" providerId="LiveId" clId="{28D509D2-324E-4309-8CD2-CFE6D1354C02}" dt="2022-10-26T23:07:55.687" v="2" actId="21"/>
          <ac:cxnSpMkLst>
            <pc:docMk/>
            <pc:sldMk cId="3471735319" sldId="258"/>
            <ac:cxnSpMk id="12" creationId="{BBEA767C-B475-4A2D-B306-D03DFA61A570}"/>
          </ac:cxnSpMkLst>
        </pc:cxnChg>
        <pc:cxnChg chg="mod">
          <ac:chgData name="Joel Byford" userId="6d77b61093ab1878" providerId="LiveId" clId="{28D509D2-324E-4309-8CD2-CFE6D1354C02}" dt="2022-10-26T23:10:53.281" v="113" actId="208"/>
          <ac:cxnSpMkLst>
            <pc:docMk/>
            <pc:sldMk cId="3471735319" sldId="258"/>
            <ac:cxnSpMk id="16" creationId="{3F046215-0DDD-4421-9447-954D063804AF}"/>
          </ac:cxnSpMkLst>
        </pc:cxnChg>
        <pc:cxnChg chg="mod">
          <ac:chgData name="Joel Byford" userId="6d77b61093ab1878" providerId="LiveId" clId="{28D509D2-324E-4309-8CD2-CFE6D1354C02}" dt="2022-10-26T23:10:55.286" v="114" actId="208"/>
          <ac:cxnSpMkLst>
            <pc:docMk/>
            <pc:sldMk cId="3471735319" sldId="258"/>
            <ac:cxnSpMk id="19" creationId="{EFD64C87-2467-4B3E-AD4B-2FE36BE36889}"/>
          </ac:cxnSpMkLst>
        </pc:cxnChg>
        <pc:cxnChg chg="del">
          <ac:chgData name="Joel Byford" userId="6d77b61093ab1878" providerId="LiveId" clId="{28D509D2-324E-4309-8CD2-CFE6D1354C02}" dt="2022-10-26T23:07:55.687" v="2" actId="21"/>
          <ac:cxnSpMkLst>
            <pc:docMk/>
            <pc:sldMk cId="3471735319" sldId="258"/>
            <ac:cxnSpMk id="23" creationId="{889025B0-1F39-43BF-A216-A3F0D1C30D69}"/>
          </ac:cxnSpMkLst>
        </pc:cxnChg>
        <pc:cxnChg chg="del">
          <ac:chgData name="Joel Byford" userId="6d77b61093ab1878" providerId="LiveId" clId="{28D509D2-324E-4309-8CD2-CFE6D1354C02}" dt="2022-10-26T23:07:55.687" v="2" actId="21"/>
          <ac:cxnSpMkLst>
            <pc:docMk/>
            <pc:sldMk cId="3471735319" sldId="258"/>
            <ac:cxnSpMk id="25" creationId="{91B1732C-AED0-41D2-B23D-772CA68F1852}"/>
          </ac:cxnSpMkLst>
        </pc:cxnChg>
        <pc:cxnChg chg="del">
          <ac:chgData name="Joel Byford" userId="6d77b61093ab1878" providerId="LiveId" clId="{28D509D2-324E-4309-8CD2-CFE6D1354C02}" dt="2022-10-26T23:07:55.687" v="2" actId="21"/>
          <ac:cxnSpMkLst>
            <pc:docMk/>
            <pc:sldMk cId="3471735319" sldId="258"/>
            <ac:cxnSpMk id="26" creationId="{FB153B1E-26FB-499F-937D-369A591A4F65}"/>
          </ac:cxnSpMkLst>
        </pc:cxnChg>
        <pc:cxnChg chg="del">
          <ac:chgData name="Joel Byford" userId="6d77b61093ab1878" providerId="LiveId" clId="{28D509D2-324E-4309-8CD2-CFE6D1354C02}" dt="2022-10-26T23:07:55.687" v="2" actId="21"/>
          <ac:cxnSpMkLst>
            <pc:docMk/>
            <pc:sldMk cId="3471735319" sldId="258"/>
            <ac:cxnSpMk id="29" creationId="{8B44FB96-042E-45D3-8195-1D0250F4DA3F}"/>
          </ac:cxnSpMkLst>
        </pc:cxnChg>
        <pc:cxnChg chg="del">
          <ac:chgData name="Joel Byford" userId="6d77b61093ab1878" providerId="LiveId" clId="{28D509D2-324E-4309-8CD2-CFE6D1354C02}" dt="2022-10-26T23:07:55.687" v="2" actId="21"/>
          <ac:cxnSpMkLst>
            <pc:docMk/>
            <pc:sldMk cId="3471735319" sldId="258"/>
            <ac:cxnSpMk id="31" creationId="{29B1ED22-0BD3-46ED-BBBA-35A5DB25C536}"/>
          </ac:cxnSpMkLst>
        </pc:cxnChg>
        <pc:cxnChg chg="del">
          <ac:chgData name="Joel Byford" userId="6d77b61093ab1878" providerId="LiveId" clId="{28D509D2-324E-4309-8CD2-CFE6D1354C02}" dt="2022-10-26T23:07:55.687" v="2" actId="21"/>
          <ac:cxnSpMkLst>
            <pc:docMk/>
            <pc:sldMk cId="3471735319" sldId="258"/>
            <ac:cxnSpMk id="33" creationId="{414FCB82-2530-42D7-9D3A-053030AC0867}"/>
          </ac:cxnSpMkLst>
        </pc:cxnChg>
        <pc:cxnChg chg="del">
          <ac:chgData name="Joel Byford" userId="6d77b61093ab1878" providerId="LiveId" clId="{28D509D2-324E-4309-8CD2-CFE6D1354C02}" dt="2022-10-26T23:07:55.687" v="2" actId="21"/>
          <ac:cxnSpMkLst>
            <pc:docMk/>
            <pc:sldMk cId="3471735319" sldId="258"/>
            <ac:cxnSpMk id="35" creationId="{C5307199-3EC5-4B1A-AFA2-506C41277B45}"/>
          </ac:cxnSpMkLst>
        </pc:cxnChg>
        <pc:cxnChg chg="del">
          <ac:chgData name="Joel Byford" userId="6d77b61093ab1878" providerId="LiveId" clId="{28D509D2-324E-4309-8CD2-CFE6D1354C02}" dt="2022-10-26T23:07:55.687" v="2" actId="21"/>
          <ac:cxnSpMkLst>
            <pc:docMk/>
            <pc:sldMk cId="3471735319" sldId="258"/>
            <ac:cxnSpMk id="36" creationId="{B37AF5A8-FDD7-4F1D-8692-C4B92CEE0989}"/>
          </ac:cxnSpMkLst>
        </pc:cxnChg>
        <pc:cxnChg chg="del">
          <ac:chgData name="Joel Byford" userId="6d77b61093ab1878" providerId="LiveId" clId="{28D509D2-324E-4309-8CD2-CFE6D1354C02}" dt="2022-10-26T23:07:55.687" v="2" actId="21"/>
          <ac:cxnSpMkLst>
            <pc:docMk/>
            <pc:sldMk cId="3471735319" sldId="258"/>
            <ac:cxnSpMk id="37" creationId="{A9900D3B-5AE4-4682-B161-E14C75CE3E7F}"/>
          </ac:cxnSpMkLst>
        </pc:cxnChg>
      </pc:sldChg>
      <pc:sldChg chg="addSp modSp new">
        <pc:chgData name="Joel Byford" userId="6d77b61093ab1878" providerId="LiveId" clId="{28D509D2-324E-4309-8CD2-CFE6D1354C02}" dt="2022-10-26T23:07:56.517" v="3"/>
        <pc:sldMkLst>
          <pc:docMk/>
          <pc:sldMk cId="96398091" sldId="259"/>
        </pc:sldMkLst>
        <pc:spChg chg="add mod">
          <ac:chgData name="Joel Byford" userId="6d77b61093ab1878" providerId="LiveId" clId="{28D509D2-324E-4309-8CD2-CFE6D1354C02}" dt="2022-10-26T23:07:56.517" v="3"/>
          <ac:spMkLst>
            <pc:docMk/>
            <pc:sldMk cId="96398091" sldId="259"/>
            <ac:spMk id="4" creationId="{6CB7E14E-59DE-3154-7EA4-CBB04599330A}"/>
          </ac:spMkLst>
        </pc:spChg>
        <pc:spChg chg="add mod">
          <ac:chgData name="Joel Byford" userId="6d77b61093ab1878" providerId="LiveId" clId="{28D509D2-324E-4309-8CD2-CFE6D1354C02}" dt="2022-10-26T23:07:56.517" v="3"/>
          <ac:spMkLst>
            <pc:docMk/>
            <pc:sldMk cId="96398091" sldId="259"/>
            <ac:spMk id="14" creationId="{43C1ADA7-84B5-670B-975D-6DF2E636B864}"/>
          </ac:spMkLst>
        </pc:spChg>
        <pc:spChg chg="add mod">
          <ac:chgData name="Joel Byford" userId="6d77b61093ab1878" providerId="LiveId" clId="{28D509D2-324E-4309-8CD2-CFE6D1354C02}" dt="2022-10-26T23:07:56.517" v="3"/>
          <ac:spMkLst>
            <pc:docMk/>
            <pc:sldMk cId="96398091" sldId="259"/>
            <ac:spMk id="15" creationId="{7F57AA5E-0D92-5DF4-CE79-E2793B0DF8B4}"/>
          </ac:spMkLst>
        </pc:spChg>
        <pc:spChg chg="add mod">
          <ac:chgData name="Joel Byford" userId="6d77b61093ab1878" providerId="LiveId" clId="{28D509D2-324E-4309-8CD2-CFE6D1354C02}" dt="2022-10-26T23:07:56.517" v="3"/>
          <ac:spMkLst>
            <pc:docMk/>
            <pc:sldMk cId="96398091" sldId="259"/>
            <ac:spMk id="16" creationId="{54370BAC-F24D-C783-47D5-A37780EBD14C}"/>
          </ac:spMkLst>
        </pc:spChg>
        <pc:spChg chg="add mod">
          <ac:chgData name="Joel Byford" userId="6d77b61093ab1878" providerId="LiveId" clId="{28D509D2-324E-4309-8CD2-CFE6D1354C02}" dt="2022-10-26T23:07:56.517" v="3"/>
          <ac:spMkLst>
            <pc:docMk/>
            <pc:sldMk cId="96398091" sldId="259"/>
            <ac:spMk id="17" creationId="{69476BFA-8384-CDBC-B390-ED7D8F893F59}"/>
          </ac:spMkLst>
        </pc:spChg>
        <pc:spChg chg="add mod">
          <ac:chgData name="Joel Byford" userId="6d77b61093ab1878" providerId="LiveId" clId="{28D509D2-324E-4309-8CD2-CFE6D1354C02}" dt="2022-10-26T23:07:56.517" v="3"/>
          <ac:spMkLst>
            <pc:docMk/>
            <pc:sldMk cId="96398091" sldId="259"/>
            <ac:spMk id="18" creationId="{F55AFD1A-B505-ADC9-72E9-B39F07DF1252}"/>
          </ac:spMkLst>
        </pc:spChg>
        <pc:picChg chg="add mod">
          <ac:chgData name="Joel Byford" userId="6d77b61093ab1878" providerId="LiveId" clId="{28D509D2-324E-4309-8CD2-CFE6D1354C02}" dt="2022-10-26T23:07:56.517" v="3"/>
          <ac:picMkLst>
            <pc:docMk/>
            <pc:sldMk cId="96398091" sldId="259"/>
            <ac:picMk id="2" creationId="{CC2DEA18-07AD-A3EE-51F6-CE72EB001C10}"/>
          </ac:picMkLst>
        </pc:picChg>
        <pc:cxnChg chg="add mod">
          <ac:chgData name="Joel Byford" userId="6d77b61093ab1878" providerId="LiveId" clId="{28D509D2-324E-4309-8CD2-CFE6D1354C02}" dt="2022-10-26T23:07:56.517" v="3"/>
          <ac:cxnSpMkLst>
            <pc:docMk/>
            <pc:sldMk cId="96398091" sldId="259"/>
            <ac:cxnSpMk id="3" creationId="{5286BAE1-1EFB-556E-D70C-C059E4EC9164}"/>
          </ac:cxnSpMkLst>
        </pc:cxnChg>
        <pc:cxnChg chg="add mod">
          <ac:chgData name="Joel Byford" userId="6d77b61093ab1878" providerId="LiveId" clId="{28D509D2-324E-4309-8CD2-CFE6D1354C02}" dt="2022-10-26T23:07:56.517" v="3"/>
          <ac:cxnSpMkLst>
            <pc:docMk/>
            <pc:sldMk cId="96398091" sldId="259"/>
            <ac:cxnSpMk id="5" creationId="{B68BBE15-87BC-9160-BB48-D47C2FD875D0}"/>
          </ac:cxnSpMkLst>
        </pc:cxnChg>
        <pc:cxnChg chg="add mod">
          <ac:chgData name="Joel Byford" userId="6d77b61093ab1878" providerId="LiveId" clId="{28D509D2-324E-4309-8CD2-CFE6D1354C02}" dt="2022-10-26T23:07:56.517" v="3"/>
          <ac:cxnSpMkLst>
            <pc:docMk/>
            <pc:sldMk cId="96398091" sldId="259"/>
            <ac:cxnSpMk id="6" creationId="{FD516816-6831-A784-C98B-EF61DD2EBDE8}"/>
          </ac:cxnSpMkLst>
        </pc:cxnChg>
        <pc:cxnChg chg="add mod">
          <ac:chgData name="Joel Byford" userId="6d77b61093ab1878" providerId="LiveId" clId="{28D509D2-324E-4309-8CD2-CFE6D1354C02}" dt="2022-10-26T23:07:56.517" v="3"/>
          <ac:cxnSpMkLst>
            <pc:docMk/>
            <pc:sldMk cId="96398091" sldId="259"/>
            <ac:cxnSpMk id="7" creationId="{C64488D8-BFCC-DB2C-B574-7F73E8B358C5}"/>
          </ac:cxnSpMkLst>
        </pc:cxnChg>
        <pc:cxnChg chg="add mod">
          <ac:chgData name="Joel Byford" userId="6d77b61093ab1878" providerId="LiveId" clId="{28D509D2-324E-4309-8CD2-CFE6D1354C02}" dt="2022-10-26T23:07:56.517" v="3"/>
          <ac:cxnSpMkLst>
            <pc:docMk/>
            <pc:sldMk cId="96398091" sldId="259"/>
            <ac:cxnSpMk id="8" creationId="{ECBDDF5A-749C-AB98-40A7-DA425556FB0F}"/>
          </ac:cxnSpMkLst>
        </pc:cxnChg>
        <pc:cxnChg chg="add mod">
          <ac:chgData name="Joel Byford" userId="6d77b61093ab1878" providerId="LiveId" clId="{28D509D2-324E-4309-8CD2-CFE6D1354C02}" dt="2022-10-26T23:07:56.517" v="3"/>
          <ac:cxnSpMkLst>
            <pc:docMk/>
            <pc:sldMk cId="96398091" sldId="259"/>
            <ac:cxnSpMk id="9" creationId="{7C75BA51-1319-49F7-6137-8E4349823CAD}"/>
          </ac:cxnSpMkLst>
        </pc:cxnChg>
        <pc:cxnChg chg="add mod">
          <ac:chgData name="Joel Byford" userId="6d77b61093ab1878" providerId="LiveId" clId="{28D509D2-324E-4309-8CD2-CFE6D1354C02}" dt="2022-10-26T23:07:56.517" v="3"/>
          <ac:cxnSpMkLst>
            <pc:docMk/>
            <pc:sldMk cId="96398091" sldId="259"/>
            <ac:cxnSpMk id="10" creationId="{84C12D96-D684-D405-DD59-95CD4B087E4A}"/>
          </ac:cxnSpMkLst>
        </pc:cxnChg>
        <pc:cxnChg chg="add mod">
          <ac:chgData name="Joel Byford" userId="6d77b61093ab1878" providerId="LiveId" clId="{28D509D2-324E-4309-8CD2-CFE6D1354C02}" dt="2022-10-26T23:07:56.517" v="3"/>
          <ac:cxnSpMkLst>
            <pc:docMk/>
            <pc:sldMk cId="96398091" sldId="259"/>
            <ac:cxnSpMk id="11" creationId="{76BA23C3-21F3-7090-A964-FC6299040375}"/>
          </ac:cxnSpMkLst>
        </pc:cxnChg>
        <pc:cxnChg chg="add mod">
          <ac:chgData name="Joel Byford" userId="6d77b61093ab1878" providerId="LiveId" clId="{28D509D2-324E-4309-8CD2-CFE6D1354C02}" dt="2022-10-26T23:07:56.517" v="3"/>
          <ac:cxnSpMkLst>
            <pc:docMk/>
            <pc:sldMk cId="96398091" sldId="259"/>
            <ac:cxnSpMk id="12" creationId="{CC92AC32-EC40-10EA-DA29-FC54F48B61D9}"/>
          </ac:cxnSpMkLst>
        </pc:cxnChg>
        <pc:cxnChg chg="add mod">
          <ac:chgData name="Joel Byford" userId="6d77b61093ab1878" providerId="LiveId" clId="{28D509D2-324E-4309-8CD2-CFE6D1354C02}" dt="2022-10-26T23:07:56.517" v="3"/>
          <ac:cxnSpMkLst>
            <pc:docMk/>
            <pc:sldMk cId="96398091" sldId="259"/>
            <ac:cxnSpMk id="13" creationId="{2D5CF871-3930-3724-F600-E5E8915DE478}"/>
          </ac:cxnSpMkLst>
        </pc:cxnChg>
      </pc:sldChg>
      <pc:sldChg chg="addSp delSp modSp new mod">
        <pc:chgData name="Joel Byford" userId="6d77b61093ab1878" providerId="LiveId" clId="{28D509D2-324E-4309-8CD2-CFE6D1354C02}" dt="2022-11-03T15:16:35.138" v="1014" actId="207"/>
        <pc:sldMkLst>
          <pc:docMk/>
          <pc:sldMk cId="2668399632" sldId="260"/>
        </pc:sldMkLst>
        <pc:spChg chg="add mod">
          <ac:chgData name="Joel Byford" userId="6d77b61093ab1878" providerId="LiveId" clId="{28D509D2-324E-4309-8CD2-CFE6D1354C02}" dt="2022-10-30T18:35:23.760" v="836" actId="1076"/>
          <ac:spMkLst>
            <pc:docMk/>
            <pc:sldMk cId="2668399632" sldId="260"/>
            <ac:spMk id="2" creationId="{7E0C2E17-9869-2FE9-4D73-C117B39498AD}"/>
          </ac:spMkLst>
        </pc:spChg>
        <pc:spChg chg="add mod">
          <ac:chgData name="Joel Byford" userId="6d77b61093ab1878" providerId="LiveId" clId="{28D509D2-324E-4309-8CD2-CFE6D1354C02}" dt="2022-10-30T18:33:45.818" v="811" actId="1076"/>
          <ac:spMkLst>
            <pc:docMk/>
            <pc:sldMk cId="2668399632" sldId="260"/>
            <ac:spMk id="4" creationId="{51EE94FC-0BD4-7A00-5057-54E443352A83}"/>
          </ac:spMkLst>
        </pc:spChg>
        <pc:spChg chg="add mod">
          <ac:chgData name="Joel Byford" userId="6d77b61093ab1878" providerId="LiveId" clId="{28D509D2-324E-4309-8CD2-CFE6D1354C02}" dt="2022-11-03T15:16:30.128" v="1013" actId="207"/>
          <ac:spMkLst>
            <pc:docMk/>
            <pc:sldMk cId="2668399632" sldId="260"/>
            <ac:spMk id="6" creationId="{E38F4A8C-ECE2-3CC9-F7CE-27B3D3B75069}"/>
          </ac:spMkLst>
        </pc:spChg>
        <pc:spChg chg="add mod">
          <ac:chgData name="Joel Byford" userId="6d77b61093ab1878" providerId="LiveId" clId="{28D509D2-324E-4309-8CD2-CFE6D1354C02}" dt="2022-11-03T15:16:30.128" v="1013" actId="207"/>
          <ac:spMkLst>
            <pc:docMk/>
            <pc:sldMk cId="2668399632" sldId="260"/>
            <ac:spMk id="7" creationId="{ECD43418-8D42-D3A7-5FFF-1DEA95A38DFE}"/>
          </ac:spMkLst>
        </pc:spChg>
        <pc:spChg chg="add mod">
          <ac:chgData name="Joel Byford" userId="6d77b61093ab1878" providerId="LiveId" clId="{28D509D2-324E-4309-8CD2-CFE6D1354C02}" dt="2022-10-30T18:33:45.818" v="811" actId="1076"/>
          <ac:spMkLst>
            <pc:docMk/>
            <pc:sldMk cId="2668399632" sldId="260"/>
            <ac:spMk id="8" creationId="{86A63D7B-D76D-8A88-CD5F-7AA5E7F7D147}"/>
          </ac:spMkLst>
        </pc:spChg>
        <pc:spChg chg="add del mod">
          <ac:chgData name="Joel Byford" userId="6d77b61093ab1878" providerId="LiveId" clId="{28D509D2-324E-4309-8CD2-CFE6D1354C02}" dt="2022-10-30T18:01:07.496" v="224" actId="478"/>
          <ac:spMkLst>
            <pc:docMk/>
            <pc:sldMk cId="2668399632" sldId="260"/>
            <ac:spMk id="9" creationId="{0D528498-980D-E759-C4E7-BF87395BD56C}"/>
          </ac:spMkLst>
        </pc:spChg>
        <pc:spChg chg="add mod">
          <ac:chgData name="Joel Byford" userId="6d77b61093ab1878" providerId="LiveId" clId="{28D509D2-324E-4309-8CD2-CFE6D1354C02}" dt="2022-11-03T15:14:51.711" v="974" actId="1076"/>
          <ac:spMkLst>
            <pc:docMk/>
            <pc:sldMk cId="2668399632" sldId="260"/>
            <ac:spMk id="9" creationId="{4DD94CAA-CA67-C088-EFA0-2F36084FEAA9}"/>
          </ac:spMkLst>
        </pc:spChg>
        <pc:spChg chg="add mod">
          <ac:chgData name="Joel Byford" userId="6d77b61093ab1878" providerId="LiveId" clId="{28D509D2-324E-4309-8CD2-CFE6D1354C02}" dt="2022-10-30T18:35:34.501" v="837" actId="1076"/>
          <ac:spMkLst>
            <pc:docMk/>
            <pc:sldMk cId="2668399632" sldId="260"/>
            <ac:spMk id="10" creationId="{E8B563D4-7C8E-E9D9-B592-215CE1E3B704}"/>
          </ac:spMkLst>
        </pc:spChg>
        <pc:spChg chg="add mod">
          <ac:chgData name="Joel Byford" userId="6d77b61093ab1878" providerId="LiveId" clId="{28D509D2-324E-4309-8CD2-CFE6D1354C02}" dt="2022-10-30T18:35:34.501" v="837" actId="1076"/>
          <ac:spMkLst>
            <pc:docMk/>
            <pc:sldMk cId="2668399632" sldId="260"/>
            <ac:spMk id="12" creationId="{5DE4B8DD-B99C-A174-57F3-5E3DACF70887}"/>
          </ac:spMkLst>
        </pc:spChg>
        <pc:spChg chg="add del mod">
          <ac:chgData name="Joel Byford" userId="6d77b61093ab1878" providerId="LiveId" clId="{28D509D2-324E-4309-8CD2-CFE6D1354C02}" dt="2022-10-30T18:01:16.681" v="226"/>
          <ac:spMkLst>
            <pc:docMk/>
            <pc:sldMk cId="2668399632" sldId="260"/>
            <ac:spMk id="13" creationId="{083CDC90-D332-64AF-485C-749E5EF29CEB}"/>
          </ac:spMkLst>
        </pc:spChg>
        <pc:spChg chg="add mod">
          <ac:chgData name="Joel Byford" userId="6d77b61093ab1878" providerId="LiveId" clId="{28D509D2-324E-4309-8CD2-CFE6D1354C02}" dt="2022-10-30T18:33:45.818" v="811" actId="1076"/>
          <ac:spMkLst>
            <pc:docMk/>
            <pc:sldMk cId="2668399632" sldId="260"/>
            <ac:spMk id="15" creationId="{2A845F3D-7A6E-101B-C7EF-AA2709DB4D41}"/>
          </ac:spMkLst>
        </pc:spChg>
        <pc:spChg chg="add mod ord">
          <ac:chgData name="Joel Byford" userId="6d77b61093ab1878" providerId="LiveId" clId="{28D509D2-324E-4309-8CD2-CFE6D1354C02}" dt="2022-10-30T18:35:18.629" v="835" actId="1076"/>
          <ac:spMkLst>
            <pc:docMk/>
            <pc:sldMk cId="2668399632" sldId="260"/>
            <ac:spMk id="16" creationId="{F52D1A61-0CE7-8EE6-BA76-27364A4FC052}"/>
          </ac:spMkLst>
        </pc:spChg>
        <pc:spChg chg="add mod">
          <ac:chgData name="Joel Byford" userId="6d77b61093ab1878" providerId="LiveId" clId="{28D509D2-324E-4309-8CD2-CFE6D1354C02}" dt="2022-10-30T18:33:45.818" v="811" actId="1076"/>
          <ac:spMkLst>
            <pc:docMk/>
            <pc:sldMk cId="2668399632" sldId="260"/>
            <ac:spMk id="17" creationId="{EF5D12DE-14E3-40B2-B85E-A9798E49F6D5}"/>
          </ac:spMkLst>
        </pc:spChg>
        <pc:spChg chg="add mod">
          <ac:chgData name="Joel Byford" userId="6d77b61093ab1878" providerId="LiveId" clId="{28D509D2-324E-4309-8CD2-CFE6D1354C02}" dt="2022-10-30T18:35:23.760" v="836" actId="1076"/>
          <ac:spMkLst>
            <pc:docMk/>
            <pc:sldMk cId="2668399632" sldId="260"/>
            <ac:spMk id="18" creationId="{620D9E69-1B3A-B330-AF17-F0F57D05525B}"/>
          </ac:spMkLst>
        </pc:spChg>
        <pc:spChg chg="add mod">
          <ac:chgData name="Joel Byford" userId="6d77b61093ab1878" providerId="LiveId" clId="{28D509D2-324E-4309-8CD2-CFE6D1354C02}" dt="2022-11-03T15:16:35.138" v="1014" actId="207"/>
          <ac:spMkLst>
            <pc:docMk/>
            <pc:sldMk cId="2668399632" sldId="260"/>
            <ac:spMk id="19" creationId="{629CE7B6-7EFD-7EC9-9A72-59F500295342}"/>
          </ac:spMkLst>
        </pc:spChg>
        <pc:spChg chg="add mod">
          <ac:chgData name="Joel Byford" userId="6d77b61093ab1878" providerId="LiveId" clId="{28D509D2-324E-4309-8CD2-CFE6D1354C02}" dt="2022-10-30T18:35:23.760" v="836" actId="1076"/>
          <ac:spMkLst>
            <pc:docMk/>
            <pc:sldMk cId="2668399632" sldId="260"/>
            <ac:spMk id="20" creationId="{47A3146F-2FA9-6693-E094-6E8F1DD0D790}"/>
          </ac:spMkLst>
        </pc:spChg>
        <pc:spChg chg="add del mod ord">
          <ac:chgData name="Joel Byford" userId="6d77b61093ab1878" providerId="LiveId" clId="{28D509D2-324E-4309-8CD2-CFE6D1354C02}" dt="2022-10-30T18:33:31.469" v="810" actId="478"/>
          <ac:spMkLst>
            <pc:docMk/>
            <pc:sldMk cId="2668399632" sldId="260"/>
            <ac:spMk id="21" creationId="{B587F229-90A5-B71E-A1B0-699D57CB0B0F}"/>
          </ac:spMkLst>
        </pc:spChg>
        <pc:spChg chg="add del mod ord">
          <ac:chgData name="Joel Byford" userId="6d77b61093ab1878" providerId="LiveId" clId="{28D509D2-324E-4309-8CD2-CFE6D1354C02}" dt="2022-10-30T18:20:36.645" v="547" actId="478"/>
          <ac:spMkLst>
            <pc:docMk/>
            <pc:sldMk cId="2668399632" sldId="260"/>
            <ac:spMk id="22" creationId="{07F504A2-1AC8-4BDF-3A4E-0C9E49EF23B8}"/>
          </ac:spMkLst>
        </pc:spChg>
        <pc:spChg chg="add mod">
          <ac:chgData name="Joel Byford" userId="6d77b61093ab1878" providerId="LiveId" clId="{28D509D2-324E-4309-8CD2-CFE6D1354C02}" dt="2022-10-30T18:35:23.760" v="836" actId="1076"/>
          <ac:spMkLst>
            <pc:docMk/>
            <pc:sldMk cId="2668399632" sldId="260"/>
            <ac:spMk id="23" creationId="{385CE42D-44E4-3540-EDC1-89BA0F3F4BBF}"/>
          </ac:spMkLst>
        </pc:spChg>
        <pc:spChg chg="add mod">
          <ac:chgData name="Joel Byford" userId="6d77b61093ab1878" providerId="LiveId" clId="{28D509D2-324E-4309-8CD2-CFE6D1354C02}" dt="2022-10-30T18:35:23.760" v="836" actId="1076"/>
          <ac:spMkLst>
            <pc:docMk/>
            <pc:sldMk cId="2668399632" sldId="260"/>
            <ac:spMk id="24" creationId="{83D5FF9F-D441-1D81-B64C-52494F451C6B}"/>
          </ac:spMkLst>
        </pc:spChg>
        <pc:spChg chg="add mod">
          <ac:chgData name="Joel Byford" userId="6d77b61093ab1878" providerId="LiveId" clId="{28D509D2-324E-4309-8CD2-CFE6D1354C02}" dt="2022-10-30T18:35:23.760" v="836" actId="1076"/>
          <ac:spMkLst>
            <pc:docMk/>
            <pc:sldMk cId="2668399632" sldId="260"/>
            <ac:spMk id="25" creationId="{4B0F1CF6-1C05-F421-936E-F8319FC06305}"/>
          </ac:spMkLst>
        </pc:spChg>
        <pc:spChg chg="add del">
          <ac:chgData name="Joel Byford" userId="6d77b61093ab1878" providerId="LiveId" clId="{28D509D2-324E-4309-8CD2-CFE6D1354C02}" dt="2022-10-30T18:15:09.300" v="493" actId="21"/>
          <ac:spMkLst>
            <pc:docMk/>
            <pc:sldMk cId="2668399632" sldId="260"/>
            <ac:spMk id="26" creationId="{2A9B899B-6175-ACCD-7A4F-59A71AFE6D63}"/>
          </ac:spMkLst>
        </pc:spChg>
        <pc:spChg chg="add del mod">
          <ac:chgData name="Joel Byford" userId="6d77b61093ab1878" providerId="LiveId" clId="{28D509D2-324E-4309-8CD2-CFE6D1354C02}" dt="2022-10-30T18:15:37.349" v="521" actId="478"/>
          <ac:spMkLst>
            <pc:docMk/>
            <pc:sldMk cId="2668399632" sldId="260"/>
            <ac:spMk id="27" creationId="{194A1BD8-076E-A8C5-67A4-47582F977F7E}"/>
          </ac:spMkLst>
        </pc:spChg>
        <pc:spChg chg="add del mod">
          <ac:chgData name="Joel Byford" userId="6d77b61093ab1878" providerId="LiveId" clId="{28D509D2-324E-4309-8CD2-CFE6D1354C02}" dt="2022-10-30T18:15:46.924" v="524" actId="478"/>
          <ac:spMkLst>
            <pc:docMk/>
            <pc:sldMk cId="2668399632" sldId="260"/>
            <ac:spMk id="28" creationId="{AC828712-937E-43CB-ED5F-F5432FB4B089}"/>
          </ac:spMkLst>
        </pc:spChg>
        <pc:spChg chg="add mod">
          <ac:chgData name="Joel Byford" userId="6d77b61093ab1878" providerId="LiveId" clId="{28D509D2-324E-4309-8CD2-CFE6D1354C02}" dt="2022-10-30T18:35:23.760" v="836" actId="1076"/>
          <ac:spMkLst>
            <pc:docMk/>
            <pc:sldMk cId="2668399632" sldId="260"/>
            <ac:spMk id="29" creationId="{4ED82CCC-8310-8915-E303-26CFA85EFADA}"/>
          </ac:spMkLst>
        </pc:spChg>
        <pc:spChg chg="add mod">
          <ac:chgData name="Joel Byford" userId="6d77b61093ab1878" providerId="LiveId" clId="{28D509D2-324E-4309-8CD2-CFE6D1354C02}" dt="2022-10-30T18:35:34.501" v="837" actId="1076"/>
          <ac:spMkLst>
            <pc:docMk/>
            <pc:sldMk cId="2668399632" sldId="260"/>
            <ac:spMk id="30" creationId="{77543539-3E91-4A42-B9BF-B6FB6B53FE14}"/>
          </ac:spMkLst>
        </pc:spChg>
        <pc:spChg chg="add mod">
          <ac:chgData name="Joel Byford" userId="6d77b61093ab1878" providerId="LiveId" clId="{28D509D2-324E-4309-8CD2-CFE6D1354C02}" dt="2022-10-30T18:35:34.501" v="837" actId="1076"/>
          <ac:spMkLst>
            <pc:docMk/>
            <pc:sldMk cId="2668399632" sldId="260"/>
            <ac:spMk id="31" creationId="{A3DE211C-3303-C910-8B6C-7384F0BBBED1}"/>
          </ac:spMkLst>
        </pc:spChg>
        <pc:spChg chg="add mod">
          <ac:chgData name="Joel Byford" userId="6d77b61093ab1878" providerId="LiveId" clId="{28D509D2-324E-4309-8CD2-CFE6D1354C02}" dt="2022-10-30T18:35:34.501" v="837" actId="1076"/>
          <ac:spMkLst>
            <pc:docMk/>
            <pc:sldMk cId="2668399632" sldId="260"/>
            <ac:spMk id="32" creationId="{869EFA20-5B87-41A0-248B-A64863132661}"/>
          </ac:spMkLst>
        </pc:spChg>
        <pc:spChg chg="add mod">
          <ac:chgData name="Joel Byford" userId="6d77b61093ab1878" providerId="LiveId" clId="{28D509D2-324E-4309-8CD2-CFE6D1354C02}" dt="2022-10-30T18:35:34.501" v="837" actId="1076"/>
          <ac:spMkLst>
            <pc:docMk/>
            <pc:sldMk cId="2668399632" sldId="260"/>
            <ac:spMk id="33" creationId="{4C03A130-D699-9E84-0D06-26E3F469D5E9}"/>
          </ac:spMkLst>
        </pc:spChg>
        <pc:spChg chg="add del mod">
          <ac:chgData name="Joel Byford" userId="6d77b61093ab1878" providerId="LiveId" clId="{28D509D2-324E-4309-8CD2-CFE6D1354C02}" dt="2022-10-30T18:30:00.218" v="753"/>
          <ac:spMkLst>
            <pc:docMk/>
            <pc:sldMk cId="2668399632" sldId="260"/>
            <ac:spMk id="34" creationId="{57DAC749-FD85-1F94-1AA5-C7BB5455F603}"/>
          </ac:spMkLst>
        </pc:spChg>
        <pc:spChg chg="add del mod">
          <ac:chgData name="Joel Byford" userId="6d77b61093ab1878" providerId="LiveId" clId="{28D509D2-324E-4309-8CD2-CFE6D1354C02}" dt="2022-10-30T18:30:14.904" v="765" actId="478"/>
          <ac:spMkLst>
            <pc:docMk/>
            <pc:sldMk cId="2668399632" sldId="260"/>
            <ac:spMk id="35" creationId="{8F6D9790-1311-359A-2014-121E00CA6B54}"/>
          </ac:spMkLst>
        </pc:spChg>
        <pc:spChg chg="add mod">
          <ac:chgData name="Joel Byford" userId="6d77b61093ab1878" providerId="LiveId" clId="{28D509D2-324E-4309-8CD2-CFE6D1354C02}" dt="2022-10-30T18:35:34.501" v="837" actId="1076"/>
          <ac:spMkLst>
            <pc:docMk/>
            <pc:sldMk cId="2668399632" sldId="260"/>
            <ac:spMk id="36" creationId="{23924A5F-64D6-0A37-9FD7-EF1CCFEF639E}"/>
          </ac:spMkLst>
        </pc:spChg>
        <pc:spChg chg="add mod">
          <ac:chgData name="Joel Byford" userId="6d77b61093ab1878" providerId="LiveId" clId="{28D509D2-324E-4309-8CD2-CFE6D1354C02}" dt="2022-10-30T18:35:34.501" v="837" actId="1076"/>
          <ac:spMkLst>
            <pc:docMk/>
            <pc:sldMk cId="2668399632" sldId="260"/>
            <ac:spMk id="37" creationId="{6E9CBF67-F20C-C74C-E66B-703332CA0FEC}"/>
          </ac:spMkLst>
        </pc:spChg>
        <pc:spChg chg="add del mod">
          <ac:chgData name="Joel Byford" userId="6d77b61093ab1878" providerId="LiveId" clId="{28D509D2-324E-4309-8CD2-CFE6D1354C02}" dt="2022-10-30T18:33:27.265" v="809" actId="478"/>
          <ac:spMkLst>
            <pc:docMk/>
            <pc:sldMk cId="2668399632" sldId="260"/>
            <ac:spMk id="38" creationId="{D9785F5F-3FDB-7A5F-55A3-6AAE175EDDDB}"/>
          </ac:spMkLst>
        </pc:spChg>
        <pc:spChg chg="add mod">
          <ac:chgData name="Joel Byford" userId="6d77b61093ab1878" providerId="LiveId" clId="{28D509D2-324E-4309-8CD2-CFE6D1354C02}" dt="2022-10-30T18:35:18.629" v="835" actId="1076"/>
          <ac:spMkLst>
            <pc:docMk/>
            <pc:sldMk cId="2668399632" sldId="260"/>
            <ac:spMk id="39" creationId="{947012D9-3EA8-99CA-E87B-EFADF1B4AEE1}"/>
          </ac:spMkLst>
        </pc:spChg>
        <pc:spChg chg="add mod">
          <ac:chgData name="Joel Byford" userId="6d77b61093ab1878" providerId="LiveId" clId="{28D509D2-324E-4309-8CD2-CFE6D1354C02}" dt="2022-11-03T15:14:31.701" v="952" actId="20577"/>
          <ac:spMkLst>
            <pc:docMk/>
            <pc:sldMk cId="2668399632" sldId="260"/>
            <ac:spMk id="40" creationId="{324901D4-9B23-C497-4828-E175DC46ED34}"/>
          </ac:spMkLst>
        </pc:spChg>
        <pc:picChg chg="add del mod">
          <ac:chgData name="Joel Byford" userId="6d77b61093ab1878" providerId="LiveId" clId="{28D509D2-324E-4309-8CD2-CFE6D1354C02}" dt="2022-10-30T18:05:54.062" v="310" actId="478"/>
          <ac:picMkLst>
            <pc:docMk/>
            <pc:sldMk cId="2668399632" sldId="260"/>
            <ac:picMk id="3" creationId="{30186493-3166-A3A7-EEC6-9513C4B68341}"/>
          </ac:picMkLst>
        </pc:picChg>
        <pc:picChg chg="add mod">
          <ac:chgData name="Joel Byford" userId="6d77b61093ab1878" providerId="LiveId" clId="{28D509D2-324E-4309-8CD2-CFE6D1354C02}" dt="2022-10-30T18:33:45.818" v="811" actId="1076"/>
          <ac:picMkLst>
            <pc:docMk/>
            <pc:sldMk cId="2668399632" sldId="260"/>
            <ac:picMk id="5" creationId="{F0D29A80-E8BB-02B8-EB75-54CD45B346F0}"/>
          </ac:picMkLst>
        </pc:picChg>
        <pc:picChg chg="add del mod">
          <ac:chgData name="Joel Byford" userId="6d77b61093ab1878" providerId="LiveId" clId="{28D509D2-324E-4309-8CD2-CFE6D1354C02}" dt="2022-10-30T17:59:10.367" v="156" actId="478"/>
          <ac:picMkLst>
            <pc:docMk/>
            <pc:sldMk cId="2668399632" sldId="260"/>
            <ac:picMk id="11" creationId="{95C886CE-4895-1A3E-9469-DEE597BB065A}"/>
          </ac:picMkLst>
        </pc:picChg>
        <pc:picChg chg="add del mod">
          <ac:chgData name="Joel Byford" userId="6d77b61093ab1878" providerId="LiveId" clId="{28D509D2-324E-4309-8CD2-CFE6D1354C02}" dt="2022-10-30T18:01:16.681" v="226"/>
          <ac:picMkLst>
            <pc:docMk/>
            <pc:sldMk cId="2668399632" sldId="260"/>
            <ac:picMk id="14" creationId="{66139669-F5C4-D122-5869-B3F8459D21E8}"/>
          </ac:picMkLst>
        </pc:picChg>
        <pc:picChg chg="add mod">
          <ac:chgData name="Joel Byford" userId="6d77b61093ab1878" providerId="LiveId" clId="{28D509D2-324E-4309-8CD2-CFE6D1354C02}" dt="2022-10-30T18:35:23.760" v="836" actId="1076"/>
          <ac:picMkLst>
            <pc:docMk/>
            <pc:sldMk cId="2668399632" sldId="260"/>
            <ac:picMk id="1026" creationId="{613B0292-969B-1BBC-DC22-EAAAC93946ED}"/>
          </ac:picMkLst>
        </pc:picChg>
        <pc:picChg chg="add mod">
          <ac:chgData name="Joel Byford" userId="6d77b61093ab1878" providerId="LiveId" clId="{28D509D2-324E-4309-8CD2-CFE6D1354C02}" dt="2022-10-30T18:35:56.312" v="840" actId="1076"/>
          <ac:picMkLst>
            <pc:docMk/>
            <pc:sldMk cId="2668399632" sldId="260"/>
            <ac:picMk id="1028" creationId="{4AFBE804-49C9-D0FA-29A6-FD79D6B70CFB}"/>
          </ac:picMkLst>
        </pc:picChg>
        <pc:picChg chg="add mod">
          <ac:chgData name="Joel Byford" userId="6d77b61093ab1878" providerId="LiveId" clId="{28D509D2-324E-4309-8CD2-CFE6D1354C02}" dt="2022-10-30T18:36:02.850" v="842" actId="1076"/>
          <ac:picMkLst>
            <pc:docMk/>
            <pc:sldMk cId="2668399632" sldId="260"/>
            <ac:picMk id="1030" creationId="{EB6DEB80-F33F-961C-BC65-78FC79E4C2F9}"/>
          </ac:picMkLst>
        </pc:picChg>
        <pc:picChg chg="add del mod">
          <ac:chgData name="Joel Byford" userId="6d77b61093ab1878" providerId="LiveId" clId="{28D509D2-324E-4309-8CD2-CFE6D1354C02}" dt="2022-10-30T18:24:39.403" v="583" actId="478"/>
          <ac:picMkLst>
            <pc:docMk/>
            <pc:sldMk cId="2668399632" sldId="260"/>
            <ac:picMk id="1032" creationId="{D3BC8CAC-7C61-8D38-A69A-E1FE75FFC637}"/>
          </ac:picMkLst>
        </pc:picChg>
        <pc:picChg chg="add mod">
          <ac:chgData name="Joel Byford" userId="6d77b61093ab1878" providerId="LiveId" clId="{28D509D2-324E-4309-8CD2-CFE6D1354C02}" dt="2022-10-30T18:35:59.521" v="841" actId="1076"/>
          <ac:picMkLst>
            <pc:docMk/>
            <pc:sldMk cId="2668399632" sldId="260"/>
            <ac:picMk id="1034" creationId="{44651B06-3DA4-1FF2-DFC9-BB5589576D89}"/>
          </ac:picMkLst>
        </pc:picChg>
        <pc:picChg chg="add mod">
          <ac:chgData name="Joel Byford" userId="6d77b61093ab1878" providerId="LiveId" clId="{28D509D2-324E-4309-8CD2-CFE6D1354C02}" dt="2022-10-30T18:35:34.501" v="837" actId="1076"/>
          <ac:picMkLst>
            <pc:docMk/>
            <pc:sldMk cId="2668399632" sldId="260"/>
            <ac:picMk id="1036" creationId="{21019A55-C18D-38BD-C493-312109B02BA9}"/>
          </ac:picMkLst>
        </pc:picChg>
      </pc:sldChg>
      <pc:sldChg chg="addSp delSp modSp add mod">
        <pc:chgData name="Joel Byford" userId="6d77b61093ab1878" providerId="LiveId" clId="{28D509D2-324E-4309-8CD2-CFE6D1354C02}" dt="2022-11-03T15:16:13.895" v="1012" actId="20577"/>
        <pc:sldMkLst>
          <pc:docMk/>
          <pc:sldMk cId="1761433931" sldId="261"/>
        </pc:sldMkLst>
        <pc:spChg chg="mod">
          <ac:chgData name="Joel Byford" userId="6d77b61093ab1878" providerId="LiveId" clId="{28D509D2-324E-4309-8CD2-CFE6D1354C02}" dt="2022-11-03T15:15:25.491" v="988" actId="14100"/>
          <ac:spMkLst>
            <pc:docMk/>
            <pc:sldMk cId="1761433931" sldId="261"/>
            <ac:spMk id="4" creationId="{51EE94FC-0BD4-7A00-5057-54E443352A83}"/>
          </ac:spMkLst>
        </pc:spChg>
        <pc:spChg chg="mod">
          <ac:chgData name="Joel Byford" userId="6d77b61093ab1878" providerId="LiveId" clId="{28D509D2-324E-4309-8CD2-CFE6D1354C02}" dt="2022-11-03T15:15:41.184" v="989" actId="207"/>
          <ac:spMkLst>
            <pc:docMk/>
            <pc:sldMk cId="1761433931" sldId="261"/>
            <ac:spMk id="6" creationId="{E38F4A8C-ECE2-3CC9-F7CE-27B3D3B75069}"/>
          </ac:spMkLst>
        </pc:spChg>
        <pc:spChg chg="mod">
          <ac:chgData name="Joel Byford" userId="6d77b61093ab1878" providerId="LiveId" clId="{28D509D2-324E-4309-8CD2-CFE6D1354C02}" dt="2022-11-03T15:15:43.305" v="990" actId="207"/>
          <ac:spMkLst>
            <pc:docMk/>
            <pc:sldMk cId="1761433931" sldId="261"/>
            <ac:spMk id="7" creationId="{ECD43418-8D42-D3A7-5FFF-1DEA95A38DFE}"/>
          </ac:spMkLst>
        </pc:spChg>
        <pc:spChg chg="mod">
          <ac:chgData name="Joel Byford" userId="6d77b61093ab1878" providerId="LiveId" clId="{28D509D2-324E-4309-8CD2-CFE6D1354C02}" dt="2022-11-03T15:16:13.895" v="1012" actId="20577"/>
          <ac:spMkLst>
            <pc:docMk/>
            <pc:sldMk cId="1761433931" sldId="261"/>
            <ac:spMk id="8" creationId="{86A63D7B-D76D-8A88-CD5F-7AA5E7F7D147}"/>
          </ac:spMkLst>
        </pc:spChg>
        <pc:spChg chg="add del">
          <ac:chgData name="Joel Byford" userId="6d77b61093ab1878" providerId="LiveId" clId="{28D509D2-324E-4309-8CD2-CFE6D1354C02}" dt="2022-11-03T15:14:55.958" v="976" actId="22"/>
          <ac:spMkLst>
            <pc:docMk/>
            <pc:sldMk cId="1761433931" sldId="261"/>
            <ac:spMk id="9" creationId="{6CAA1997-BD67-512F-9B13-98580920CDEE}"/>
          </ac:spMkLst>
        </pc:spChg>
        <pc:spChg chg="del">
          <ac:chgData name="Joel Byford" userId="6d77b61093ab1878" providerId="LiveId" clId="{28D509D2-324E-4309-8CD2-CFE6D1354C02}" dt="2022-11-03T15:14:03.850" v="935" actId="478"/>
          <ac:spMkLst>
            <pc:docMk/>
            <pc:sldMk cId="1761433931" sldId="261"/>
            <ac:spMk id="10" creationId="{E8B563D4-7C8E-E9D9-B592-215CE1E3B704}"/>
          </ac:spMkLst>
        </pc:spChg>
        <pc:spChg chg="add mod">
          <ac:chgData name="Joel Byford" userId="6d77b61093ab1878" providerId="LiveId" clId="{28D509D2-324E-4309-8CD2-CFE6D1354C02}" dt="2022-11-03T15:15:01.183" v="977"/>
          <ac:spMkLst>
            <pc:docMk/>
            <pc:sldMk cId="1761433931" sldId="261"/>
            <ac:spMk id="11" creationId="{09ED8019-B1B1-77F8-8EBB-8125002F43DD}"/>
          </ac:spMkLst>
        </pc:spChg>
        <pc:spChg chg="del">
          <ac:chgData name="Joel Byford" userId="6d77b61093ab1878" providerId="LiveId" clId="{28D509D2-324E-4309-8CD2-CFE6D1354C02}" dt="2022-11-03T15:14:03.850" v="935" actId="478"/>
          <ac:spMkLst>
            <pc:docMk/>
            <pc:sldMk cId="1761433931" sldId="261"/>
            <ac:spMk id="12" creationId="{5DE4B8DD-B99C-A174-57F3-5E3DACF70887}"/>
          </ac:spMkLst>
        </pc:spChg>
        <pc:spChg chg="del">
          <ac:chgData name="Joel Byford" userId="6d77b61093ab1878" providerId="LiveId" clId="{28D509D2-324E-4309-8CD2-CFE6D1354C02}" dt="2022-11-03T15:12:55.043" v="858" actId="478"/>
          <ac:spMkLst>
            <pc:docMk/>
            <pc:sldMk cId="1761433931" sldId="261"/>
            <ac:spMk id="15" creationId="{2A845F3D-7A6E-101B-C7EF-AA2709DB4D41}"/>
          </ac:spMkLst>
        </pc:spChg>
        <pc:spChg chg="mod">
          <ac:chgData name="Joel Byford" userId="6d77b61093ab1878" providerId="LiveId" clId="{28D509D2-324E-4309-8CD2-CFE6D1354C02}" dt="2022-11-03T15:12:44.289" v="850" actId="20577"/>
          <ac:spMkLst>
            <pc:docMk/>
            <pc:sldMk cId="1761433931" sldId="261"/>
            <ac:spMk id="17" creationId="{EF5D12DE-14E3-40B2-B85E-A9798E49F6D5}"/>
          </ac:spMkLst>
        </pc:spChg>
        <pc:spChg chg="mod">
          <ac:chgData name="Joel Byford" userId="6d77b61093ab1878" providerId="LiveId" clId="{28D509D2-324E-4309-8CD2-CFE6D1354C02}" dt="2022-11-03T15:12:48.351" v="857" actId="20577"/>
          <ac:spMkLst>
            <pc:docMk/>
            <pc:sldMk cId="1761433931" sldId="261"/>
            <ac:spMk id="18" creationId="{620D9E69-1B3A-B330-AF17-F0F57D05525B}"/>
          </ac:spMkLst>
        </pc:spChg>
        <pc:spChg chg="mod">
          <ac:chgData name="Joel Byford" userId="6d77b61093ab1878" providerId="LiveId" clId="{28D509D2-324E-4309-8CD2-CFE6D1354C02}" dt="2022-11-03T15:15:46.183" v="991" actId="207"/>
          <ac:spMkLst>
            <pc:docMk/>
            <pc:sldMk cId="1761433931" sldId="261"/>
            <ac:spMk id="19" creationId="{629CE7B6-7EFD-7EC9-9A72-59F500295342}"/>
          </ac:spMkLst>
        </pc:spChg>
        <pc:spChg chg="mod">
          <ac:chgData name="Joel Byford" userId="6d77b61093ab1878" providerId="LiveId" clId="{28D509D2-324E-4309-8CD2-CFE6D1354C02}" dt="2022-11-03T15:15:51.643" v="993" actId="207"/>
          <ac:spMkLst>
            <pc:docMk/>
            <pc:sldMk cId="1761433931" sldId="261"/>
            <ac:spMk id="20" creationId="{47A3146F-2FA9-6693-E094-6E8F1DD0D790}"/>
          </ac:spMkLst>
        </pc:spChg>
        <pc:spChg chg="mod">
          <ac:chgData name="Joel Byford" userId="6d77b61093ab1878" providerId="LiveId" clId="{28D509D2-324E-4309-8CD2-CFE6D1354C02}" dt="2022-11-03T15:13:24.515" v="894" actId="20577"/>
          <ac:spMkLst>
            <pc:docMk/>
            <pc:sldMk cId="1761433931" sldId="261"/>
            <ac:spMk id="24" creationId="{83D5FF9F-D441-1D81-B64C-52494F451C6B}"/>
          </ac:spMkLst>
        </pc:spChg>
        <pc:spChg chg="mod">
          <ac:chgData name="Joel Byford" userId="6d77b61093ab1878" providerId="LiveId" clId="{28D509D2-324E-4309-8CD2-CFE6D1354C02}" dt="2022-11-03T15:13:28.202" v="902" actId="20577"/>
          <ac:spMkLst>
            <pc:docMk/>
            <pc:sldMk cId="1761433931" sldId="261"/>
            <ac:spMk id="25" creationId="{4B0F1CF6-1C05-F421-936E-F8319FC06305}"/>
          </ac:spMkLst>
        </pc:spChg>
        <pc:spChg chg="del">
          <ac:chgData name="Joel Byford" userId="6d77b61093ab1878" providerId="LiveId" clId="{28D509D2-324E-4309-8CD2-CFE6D1354C02}" dt="2022-11-03T15:14:04.738" v="936" actId="478"/>
          <ac:spMkLst>
            <pc:docMk/>
            <pc:sldMk cId="1761433931" sldId="261"/>
            <ac:spMk id="30" creationId="{77543539-3E91-4A42-B9BF-B6FB6B53FE14}"/>
          </ac:spMkLst>
        </pc:spChg>
        <pc:spChg chg="del">
          <ac:chgData name="Joel Byford" userId="6d77b61093ab1878" providerId="LiveId" clId="{28D509D2-324E-4309-8CD2-CFE6D1354C02}" dt="2022-11-03T15:14:05.527" v="937" actId="478"/>
          <ac:spMkLst>
            <pc:docMk/>
            <pc:sldMk cId="1761433931" sldId="261"/>
            <ac:spMk id="31" creationId="{A3DE211C-3303-C910-8B6C-7384F0BBBED1}"/>
          </ac:spMkLst>
        </pc:spChg>
        <pc:spChg chg="mod">
          <ac:chgData name="Joel Byford" userId="6d77b61093ab1878" providerId="LiveId" clId="{28D509D2-324E-4309-8CD2-CFE6D1354C02}" dt="2022-11-03T15:15:09.092" v="987" actId="20577"/>
          <ac:spMkLst>
            <pc:docMk/>
            <pc:sldMk cId="1761433931" sldId="261"/>
            <ac:spMk id="40" creationId="{324901D4-9B23-C497-4828-E175DC46ED34}"/>
          </ac:spMkLst>
        </pc:spChg>
        <pc:picChg chg="del">
          <ac:chgData name="Joel Byford" userId="6d77b61093ab1878" providerId="LiveId" clId="{28D509D2-324E-4309-8CD2-CFE6D1354C02}" dt="2022-11-03T15:14:03.850" v="935" actId="478"/>
          <ac:picMkLst>
            <pc:docMk/>
            <pc:sldMk cId="1761433931" sldId="261"/>
            <ac:picMk id="1028" creationId="{4AFBE804-49C9-D0FA-29A6-FD79D6B70CFB}"/>
          </ac:picMkLst>
        </pc:picChg>
        <pc:picChg chg="del">
          <ac:chgData name="Joel Byford" userId="6d77b61093ab1878" providerId="LiveId" clId="{28D509D2-324E-4309-8CD2-CFE6D1354C02}" dt="2022-11-03T15:14:03.850" v="935" actId="478"/>
          <ac:picMkLst>
            <pc:docMk/>
            <pc:sldMk cId="1761433931" sldId="261"/>
            <ac:picMk id="1030" creationId="{EB6DEB80-F33F-961C-BC65-78FC79E4C2F9}"/>
          </ac:picMkLst>
        </pc:picChg>
        <pc:picChg chg="del">
          <ac:chgData name="Joel Byford" userId="6d77b61093ab1878" providerId="LiveId" clId="{28D509D2-324E-4309-8CD2-CFE6D1354C02}" dt="2022-11-03T15:14:03.850" v="935" actId="478"/>
          <ac:picMkLst>
            <pc:docMk/>
            <pc:sldMk cId="1761433931" sldId="261"/>
            <ac:picMk id="1034" creationId="{44651B06-3DA4-1FF2-DFC9-BB5589576D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DE6D-CA3B-413F-8CB7-76880757E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271D2-3C86-4A38-AB65-6E5559C58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8EA6D-D754-4CE2-B579-2164553A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1921-F20A-497B-8FFC-D6F44DAB4FC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A1D6-8587-4585-8801-1FE4EF13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D9DD5-E3FB-4A27-B82B-806E0E7B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EF8C-52AB-466A-A452-68200AE9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9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1134-EE99-47AB-A707-DAC3E2DE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BF4CE-52E1-46FD-AC5E-CD45D0139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21198-A84F-4246-87E4-A95D485A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1921-F20A-497B-8FFC-D6F44DAB4FC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FB8EB-D712-4340-B098-0D2AFA09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1FEE6-A449-473F-9AF7-1B9DDD16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EF8C-52AB-466A-A452-68200AE9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A4222-B730-44A3-9033-6FB3A6670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E368A-CCA7-47A2-AB11-37EB5A284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5E2B0-0B84-4E69-A02D-519DC4C0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1921-F20A-497B-8FFC-D6F44DAB4FC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CD6C5-E91B-4F6F-9AE6-F7C0B96C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B1189-06A0-4B99-9721-461A7633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EF8C-52AB-466A-A452-68200AE9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5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4712-52D3-4C53-9A26-762F010D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FC12-1100-4D37-9A42-33F5F2E9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7F6-A974-4F12-A6E5-8E1B2FA4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1921-F20A-497B-8FFC-D6F44DAB4FC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2E6CF-339C-4EB5-8989-264273EB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909CB-4124-4689-AC13-7D73BB90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EF8C-52AB-466A-A452-68200AE9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4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ECF1-341B-4222-913D-667B92A0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2884B-5CEC-4B5D-8556-2D9E4C8A2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C31-4191-4A56-8CFC-59ACD8DE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1921-F20A-497B-8FFC-D6F44DAB4FC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E5BF2-55D6-46C9-991C-0F28B3CE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E1D8-F551-41A2-9874-5E8C97FC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EF8C-52AB-466A-A452-68200AE9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0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43A7-7871-4E1D-AA0F-2BE6F0EA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5C82-C2AF-4262-B81E-5D19C9D3D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5CD23-F3B1-4E51-BCAD-C0CBA3CBA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E2E40-69D7-46DC-97F1-A63690E8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1921-F20A-497B-8FFC-D6F44DAB4FC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8F470-DC28-402A-86D2-D672D5B7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4F414-D631-4497-8E35-E886508D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EF8C-52AB-466A-A452-68200AE9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4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5C6F-38D6-49B1-B409-3A1FD73D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DA4BE-AF79-42D6-950E-7E00CFE3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01398-AA08-4B02-B22C-FE0BCA22C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BD072-9CBF-4147-BD65-0B82E3771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B0E11-DF9B-46FB-B7C4-38D05D401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9658F-A011-4663-8DBB-048B9FE7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1921-F20A-497B-8FFC-D6F44DAB4FC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70617-D951-42D0-985A-54E6717E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718C0-AECD-4ED6-AD9C-0B81C2A0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EF8C-52AB-466A-A452-68200AE9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4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3714-6C6A-4A84-9D8A-C384E8E0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18B19-0931-4C71-BEF1-82F6B049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1921-F20A-497B-8FFC-D6F44DAB4FC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745BE-65FB-48A6-95B1-DF182347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F9C9C-7D70-4F89-A19D-2928AEE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EF8C-52AB-466A-A452-68200AE9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2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7E7C2-D90F-4AA7-A927-FC966848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1921-F20A-497B-8FFC-D6F44DAB4FC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BF05D-F599-4F06-A07C-78B8D155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9A7B8-9EA4-4A1F-AEBB-85517C17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EF8C-52AB-466A-A452-68200AE9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7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EB62-A974-4076-8061-87DF2BCB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8860-85AB-464E-A808-45CC83312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4C1D6-9458-443E-982C-F5D525A9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BB9A6-570C-4312-B3D5-E04A2787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1921-F20A-497B-8FFC-D6F44DAB4FC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4799-5C11-45E3-98E7-C6073BBC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30202-029A-4044-AE89-E7A4D4B5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EF8C-52AB-466A-A452-68200AE9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3149-25AA-4B1F-AC68-9F654C62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C2120-8746-4840-B3D5-A09B9B47A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04168-157B-45E6-AF46-85B1F7F60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1453F-667D-4CBC-8DEE-A8266436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1921-F20A-497B-8FFC-D6F44DAB4FC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DC6AA-ECB7-483F-B7D2-8F0B7D82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91C68-B229-4996-95AC-8E9B6FE7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EF8C-52AB-466A-A452-68200AE9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E2885-30AD-4589-90A6-84B62710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4E7B8-FEDE-40A2-BA26-79EB7B1B9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97242-4064-4549-97DE-B1ABDCF76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21921-F20A-497B-8FFC-D6F44DAB4FC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6F2F1-7FE8-4B41-84E3-7011846EA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73B5-2CF0-428A-86BD-616F6BF98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EF8C-52AB-466A-A452-68200AE99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5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0899F-4125-4577-B82E-41D0C2A5D5A1}"/>
              </a:ext>
            </a:extLst>
          </p:cNvPr>
          <p:cNvSpPr/>
          <p:nvPr/>
        </p:nvSpPr>
        <p:spPr>
          <a:xfrm>
            <a:off x="3374744" y="851398"/>
            <a:ext cx="2512381" cy="1420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/>
              <a:t>Azure Repos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50056BF-D3B2-457B-B959-ACDA137B90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96" y="1075428"/>
            <a:ext cx="487042" cy="48704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6967B33-377A-4FFA-998E-D838B8793E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14" y="1075428"/>
            <a:ext cx="487042" cy="48704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48237D3-C58B-4EDF-A3BD-B0087A23F3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32" y="1074569"/>
            <a:ext cx="487042" cy="48704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A42A7E-131A-41D9-A1C2-B5FB7DBAFF25}"/>
              </a:ext>
            </a:extLst>
          </p:cNvPr>
          <p:cNvSpPr/>
          <p:nvPr/>
        </p:nvSpPr>
        <p:spPr>
          <a:xfrm>
            <a:off x="3167599" y="3229420"/>
            <a:ext cx="2928401" cy="1420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/>
              <a:t>Example Developer PC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E0A798-CC38-4096-A49E-CB3D11FC5AEC}"/>
              </a:ext>
            </a:extLst>
          </p:cNvPr>
          <p:cNvSpPr/>
          <p:nvPr/>
        </p:nvSpPr>
        <p:spPr>
          <a:xfrm>
            <a:off x="320825" y="447223"/>
            <a:ext cx="8858686" cy="194087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i="1" dirty="0"/>
              <a:t>Git Remotes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6E0DE0-FB4E-416B-A3EC-AE5466A85A2D}"/>
              </a:ext>
            </a:extLst>
          </p:cNvPr>
          <p:cNvSpPr/>
          <p:nvPr/>
        </p:nvSpPr>
        <p:spPr>
          <a:xfrm>
            <a:off x="6304377" y="845935"/>
            <a:ext cx="2512381" cy="1420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/>
              <a:t>GitLab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C142AD4C-0D08-44E8-826B-1D0CB00A783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29" y="1069965"/>
            <a:ext cx="487042" cy="487042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9D574AD9-37A5-4EEE-90FA-DABDBB66FC7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47" y="1069965"/>
            <a:ext cx="487042" cy="487042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E94C004E-ED97-40C5-8C06-8B7C069846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465" y="1069106"/>
            <a:ext cx="487042" cy="487042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495F86F-E306-4FD0-A840-07DCBDC24B99}"/>
              </a:ext>
            </a:extLst>
          </p:cNvPr>
          <p:cNvSpPr/>
          <p:nvPr/>
        </p:nvSpPr>
        <p:spPr>
          <a:xfrm>
            <a:off x="475571" y="845935"/>
            <a:ext cx="2512381" cy="1420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dirty="0"/>
              <a:t>GitHub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AD354004-13F6-4205-A0F7-5BEE0C9E9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23" y="1069965"/>
            <a:ext cx="487042" cy="487042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93531B40-CCF0-4A62-B0E5-37409873C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241" y="1069965"/>
            <a:ext cx="487042" cy="487042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E352F6C7-355D-40EA-BD58-265160F87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659" y="1069106"/>
            <a:ext cx="487042" cy="487042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DA1F140E-A30A-452B-957F-8B0F8B3DF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98" y="3541991"/>
            <a:ext cx="487042" cy="487042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3E3D4E7C-2470-4615-BCBD-84316A12CD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35" y="3541991"/>
            <a:ext cx="487042" cy="487042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39183424-EF33-407D-88E0-49E2EE8813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72" y="3541991"/>
            <a:ext cx="487042" cy="487042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BDB6E48B-B24E-43BE-8786-B7BF4BAE0D9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709" y="3553424"/>
            <a:ext cx="487042" cy="487042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FE31EA0-E809-4CA5-9522-1FC9BB9E4B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37148" y="1551621"/>
            <a:ext cx="1984984" cy="1995757"/>
          </a:xfrm>
          <a:prstGeom prst="bentConnector3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990ECAD-2E5A-42CB-AC32-AB060E3F53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0376" y="2397611"/>
            <a:ext cx="1979521" cy="30923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8494D68-D799-42A7-8736-C254D6261498}"/>
              </a:ext>
            </a:extLst>
          </p:cNvPr>
          <p:cNvCxnSpPr>
            <a:cxnSpLocks/>
          </p:cNvCxnSpPr>
          <p:nvPr/>
        </p:nvCxnSpPr>
        <p:spPr>
          <a:xfrm rot="5400000">
            <a:off x="4103983" y="2419622"/>
            <a:ext cx="1980380" cy="26436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5236E35-04FB-4BC9-8B49-13363A62433F}"/>
              </a:ext>
            </a:extLst>
          </p:cNvPr>
          <p:cNvCxnSpPr>
            <a:cxnSpLocks/>
          </p:cNvCxnSpPr>
          <p:nvPr/>
        </p:nvCxnSpPr>
        <p:spPr>
          <a:xfrm rot="5400000">
            <a:off x="5273982" y="1862257"/>
            <a:ext cx="1996417" cy="138592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7F83C46-7479-43CC-874A-14C9A2D9F3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95297" y="1496575"/>
            <a:ext cx="2228505" cy="2347654"/>
          </a:xfrm>
          <a:prstGeom prst="bentConnector2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31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917282-3FB0-46D8-8379-A309628D61CA}"/>
              </a:ext>
            </a:extLst>
          </p:cNvPr>
          <p:cNvSpPr/>
          <p:nvPr/>
        </p:nvSpPr>
        <p:spPr>
          <a:xfrm>
            <a:off x="555470" y="1920133"/>
            <a:ext cx="2512381" cy="445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Remote Repo</a:t>
            </a:r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2633FF67-2CB5-45C1-8B0D-100618535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42" y="2320856"/>
            <a:ext cx="1052831" cy="10528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560823-3EB4-498C-A70B-0FFC90529F18}"/>
              </a:ext>
            </a:extLst>
          </p:cNvPr>
          <p:cNvSpPr/>
          <p:nvPr/>
        </p:nvSpPr>
        <p:spPr>
          <a:xfrm>
            <a:off x="734501" y="3543592"/>
            <a:ext cx="2154315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History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65B9CE-C141-4BA8-BC98-0F02DAD20DCF}"/>
              </a:ext>
            </a:extLst>
          </p:cNvPr>
          <p:cNvSpPr/>
          <p:nvPr/>
        </p:nvSpPr>
        <p:spPr>
          <a:xfrm>
            <a:off x="734499" y="4175185"/>
            <a:ext cx="2154315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 History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247AB0-A1DC-45ED-9CE4-1897036BB2D8}"/>
              </a:ext>
            </a:extLst>
          </p:cNvPr>
          <p:cNvSpPr/>
          <p:nvPr/>
        </p:nvSpPr>
        <p:spPr>
          <a:xfrm>
            <a:off x="734498" y="4807958"/>
            <a:ext cx="2154315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Hooks (Automation)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E341C-F531-4118-B18D-62071CDA5147}"/>
              </a:ext>
            </a:extLst>
          </p:cNvPr>
          <p:cNvSpPr/>
          <p:nvPr/>
        </p:nvSpPr>
        <p:spPr>
          <a:xfrm>
            <a:off x="734498" y="5439551"/>
            <a:ext cx="2154315" cy="6327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Generally NO Binaries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5EDACE-6703-4D66-8F2C-915882CA5713}"/>
              </a:ext>
            </a:extLst>
          </p:cNvPr>
          <p:cNvSpPr/>
          <p:nvPr/>
        </p:nvSpPr>
        <p:spPr>
          <a:xfrm>
            <a:off x="6478356" y="1920133"/>
            <a:ext cx="4831795" cy="445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Local Repo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D4482D8-04E9-4AA0-95B1-FAE31BC1C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28" y="2320856"/>
            <a:ext cx="1052831" cy="10528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7769F1-0890-4559-8E6D-8578120676B5}"/>
              </a:ext>
            </a:extLst>
          </p:cNvPr>
          <p:cNvSpPr/>
          <p:nvPr/>
        </p:nvSpPr>
        <p:spPr>
          <a:xfrm>
            <a:off x="6657387" y="3543592"/>
            <a:ext cx="2154315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History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E318D4-2221-4A66-9DBA-FE26074FF7DA}"/>
              </a:ext>
            </a:extLst>
          </p:cNvPr>
          <p:cNvSpPr/>
          <p:nvPr/>
        </p:nvSpPr>
        <p:spPr>
          <a:xfrm>
            <a:off x="6657385" y="4175185"/>
            <a:ext cx="2154315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 History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3BFEA-884F-4C90-A297-AB5F1A9764F6}"/>
              </a:ext>
            </a:extLst>
          </p:cNvPr>
          <p:cNvSpPr/>
          <p:nvPr/>
        </p:nvSpPr>
        <p:spPr>
          <a:xfrm>
            <a:off x="6657384" y="4807958"/>
            <a:ext cx="2154315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Hooks (Automation)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445541-2245-411F-ABC4-AB999B3AB080}"/>
              </a:ext>
            </a:extLst>
          </p:cNvPr>
          <p:cNvSpPr/>
          <p:nvPr/>
        </p:nvSpPr>
        <p:spPr>
          <a:xfrm>
            <a:off x="6657384" y="5439551"/>
            <a:ext cx="2154315" cy="6327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Generally NO Binaries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0C2A932-1CB1-4009-9B59-006E37BE2986}"/>
              </a:ext>
            </a:extLst>
          </p:cNvPr>
          <p:cNvSpPr/>
          <p:nvPr/>
        </p:nvSpPr>
        <p:spPr>
          <a:xfrm rot="5400000">
            <a:off x="5638716" y="-3965839"/>
            <a:ext cx="588190" cy="10754682"/>
          </a:xfrm>
          <a:prstGeom prst="leftBrace">
            <a:avLst>
              <a:gd name="adj1" fmla="val 5814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A852D5A-D436-4427-A7AE-FEDAE0554C46}"/>
              </a:ext>
            </a:extLst>
          </p:cNvPr>
          <p:cNvSpPr/>
          <p:nvPr/>
        </p:nvSpPr>
        <p:spPr>
          <a:xfrm>
            <a:off x="3338001" y="1920133"/>
            <a:ext cx="2929631" cy="6569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git clone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3C4536A-D95B-40B4-8DBA-0AD2FFD2C309}"/>
              </a:ext>
            </a:extLst>
          </p:cNvPr>
          <p:cNvSpPr/>
          <p:nvPr/>
        </p:nvSpPr>
        <p:spPr>
          <a:xfrm>
            <a:off x="3338001" y="3117463"/>
            <a:ext cx="2929631" cy="6569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git pull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0F032668-63E3-4731-A9D8-3B73D068467B}"/>
              </a:ext>
            </a:extLst>
          </p:cNvPr>
          <p:cNvSpPr/>
          <p:nvPr/>
        </p:nvSpPr>
        <p:spPr>
          <a:xfrm>
            <a:off x="3308288" y="3793185"/>
            <a:ext cx="2929631" cy="65694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03AC53-C579-4EA6-B827-35809A34526D}"/>
              </a:ext>
            </a:extLst>
          </p:cNvPr>
          <p:cNvSpPr txBox="1"/>
          <p:nvPr/>
        </p:nvSpPr>
        <p:spPr>
          <a:xfrm>
            <a:off x="4975502" y="604267"/>
            <a:ext cx="191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Replicas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20E98AD-B6C3-44E9-9EA7-E18B3EA197C2}"/>
              </a:ext>
            </a:extLst>
          </p:cNvPr>
          <p:cNvSpPr/>
          <p:nvPr/>
        </p:nvSpPr>
        <p:spPr>
          <a:xfrm>
            <a:off x="9187521" y="4378537"/>
            <a:ext cx="1746806" cy="783792"/>
          </a:xfrm>
          <a:prstGeom prst="downArrow">
            <a:avLst>
              <a:gd name="adj1" fmla="val 6321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commit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FCFFDF2-FF74-4585-AED9-BF98CBE3D778}"/>
              </a:ext>
            </a:extLst>
          </p:cNvPr>
          <p:cNvSpPr/>
          <p:nvPr/>
        </p:nvSpPr>
        <p:spPr>
          <a:xfrm>
            <a:off x="9187521" y="2233988"/>
            <a:ext cx="1746806" cy="1242874"/>
          </a:xfrm>
          <a:prstGeom prst="downArrow">
            <a:avLst>
              <a:gd name="adj1" fmla="val 6321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checkout -b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7991902-8989-43F6-A960-F215983F25D6}"/>
              </a:ext>
            </a:extLst>
          </p:cNvPr>
          <p:cNvSpPr/>
          <p:nvPr/>
        </p:nvSpPr>
        <p:spPr>
          <a:xfrm>
            <a:off x="9159952" y="5269597"/>
            <a:ext cx="1746806" cy="834878"/>
          </a:xfrm>
          <a:prstGeom prst="downArrow">
            <a:avLst>
              <a:gd name="adj1" fmla="val 6321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merge or rebase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C81D926-DA7D-402A-905B-329CAE9E7B7D}"/>
              </a:ext>
            </a:extLst>
          </p:cNvPr>
          <p:cNvSpPr/>
          <p:nvPr/>
        </p:nvSpPr>
        <p:spPr>
          <a:xfrm>
            <a:off x="9187521" y="3530496"/>
            <a:ext cx="1746806" cy="783792"/>
          </a:xfrm>
          <a:prstGeom prst="downArrow">
            <a:avLst>
              <a:gd name="adj1" fmla="val 6321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add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83591CD-8D33-41CE-A99B-6F3C44EBD8FC}"/>
              </a:ext>
            </a:extLst>
          </p:cNvPr>
          <p:cNvSpPr/>
          <p:nvPr/>
        </p:nvSpPr>
        <p:spPr>
          <a:xfrm>
            <a:off x="3354073" y="4999133"/>
            <a:ext cx="2929631" cy="6569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git pull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3BF261C1-F8A1-4C68-B383-80C19492CA9A}"/>
              </a:ext>
            </a:extLst>
          </p:cNvPr>
          <p:cNvSpPr/>
          <p:nvPr/>
        </p:nvSpPr>
        <p:spPr>
          <a:xfrm>
            <a:off x="3324360" y="5674855"/>
            <a:ext cx="2929631" cy="65694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git push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9605C0-CFDD-4E25-AE55-25BF32A6C8A8}"/>
              </a:ext>
            </a:extLst>
          </p:cNvPr>
          <p:cNvCxnSpPr/>
          <p:nvPr/>
        </p:nvCxnSpPr>
        <p:spPr>
          <a:xfrm>
            <a:off x="4776186" y="4450133"/>
            <a:ext cx="0" cy="549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37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BD4C7E04-3F7A-44D3-BE6E-5E6EE3C6A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45" y="2818931"/>
            <a:ext cx="487042" cy="48704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EBDDCA-DE4D-4FCC-9915-FF0439FF34DA}"/>
              </a:ext>
            </a:extLst>
          </p:cNvPr>
          <p:cNvCxnSpPr>
            <a:stCxn id="2" idx="3"/>
          </p:cNvCxnSpPr>
          <p:nvPr/>
        </p:nvCxnSpPr>
        <p:spPr>
          <a:xfrm>
            <a:off x="3042487" y="3062452"/>
            <a:ext cx="5773819" cy="0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1F667F-C5DF-4474-9761-BD9FF4E22419}"/>
              </a:ext>
            </a:extLst>
          </p:cNvPr>
          <p:cNvCxnSpPr>
            <a:cxnSpLocks/>
          </p:cNvCxnSpPr>
          <p:nvPr/>
        </p:nvCxnSpPr>
        <p:spPr>
          <a:xfrm>
            <a:off x="4461719" y="2280788"/>
            <a:ext cx="3038399" cy="0"/>
          </a:xfrm>
          <a:prstGeom prst="line">
            <a:avLst/>
          </a:prstGeom>
          <a:ln w="571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766060-7DAA-423B-97E8-4FBD3E8C6999}"/>
              </a:ext>
            </a:extLst>
          </p:cNvPr>
          <p:cNvSpPr/>
          <p:nvPr/>
        </p:nvSpPr>
        <p:spPr>
          <a:xfrm>
            <a:off x="929470" y="1778262"/>
            <a:ext cx="8858686" cy="194087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/>
              <a:t>Fork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046215-0DDD-4421-9447-954D063804AF}"/>
              </a:ext>
            </a:extLst>
          </p:cNvPr>
          <p:cNvCxnSpPr>
            <a:cxnSpLocks/>
          </p:cNvCxnSpPr>
          <p:nvPr/>
        </p:nvCxnSpPr>
        <p:spPr>
          <a:xfrm flipV="1">
            <a:off x="3974677" y="2280788"/>
            <a:ext cx="487042" cy="781664"/>
          </a:xfrm>
          <a:prstGeom prst="line">
            <a:avLst/>
          </a:prstGeom>
          <a:ln w="571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D64C87-2467-4B3E-AD4B-2FE36BE36889}"/>
              </a:ext>
            </a:extLst>
          </p:cNvPr>
          <p:cNvCxnSpPr>
            <a:cxnSpLocks/>
          </p:cNvCxnSpPr>
          <p:nvPr/>
        </p:nvCxnSpPr>
        <p:spPr>
          <a:xfrm flipH="1" flipV="1">
            <a:off x="7506926" y="2280789"/>
            <a:ext cx="480234" cy="781663"/>
          </a:xfrm>
          <a:prstGeom prst="line">
            <a:avLst/>
          </a:prstGeom>
          <a:ln w="571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14BEC0A-43D1-47E3-8C00-006A151BF73F}"/>
              </a:ext>
            </a:extLst>
          </p:cNvPr>
          <p:cNvSpPr txBox="1"/>
          <p:nvPr/>
        </p:nvSpPr>
        <p:spPr>
          <a:xfrm>
            <a:off x="5091291" y="1975099"/>
            <a:ext cx="173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Fork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3C0909-A823-474A-B276-0791998B72FF}"/>
              </a:ext>
            </a:extLst>
          </p:cNvPr>
          <p:cNvSpPr txBox="1"/>
          <p:nvPr/>
        </p:nvSpPr>
        <p:spPr>
          <a:xfrm>
            <a:off x="5037206" y="2721232"/>
            <a:ext cx="173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“Upstream” or Origin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0B86D4-86D2-429A-B7D5-EABC60301C97}"/>
              </a:ext>
            </a:extLst>
          </p:cNvPr>
          <p:cNvSpPr txBox="1"/>
          <p:nvPr/>
        </p:nvSpPr>
        <p:spPr>
          <a:xfrm>
            <a:off x="7579639" y="2441857"/>
            <a:ext cx="173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Pull Request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83752FD-A85C-A70F-1246-6411455D35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21" y="2037266"/>
            <a:ext cx="487042" cy="48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3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CC2DEA18-07AD-A3EE-51F6-CE72EB00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27" y="3030164"/>
            <a:ext cx="487042" cy="48704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286BAE1-1EFB-556E-D70C-C059E4EC9164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109369" y="3273685"/>
            <a:ext cx="5773819" cy="0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CB7E14E-59DE-3154-7EA4-CBB04599330A}"/>
              </a:ext>
            </a:extLst>
          </p:cNvPr>
          <p:cNvSpPr/>
          <p:nvPr/>
        </p:nvSpPr>
        <p:spPr>
          <a:xfrm>
            <a:off x="495977" y="2466451"/>
            <a:ext cx="8858686" cy="255831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/>
              <a:t>Branch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8BBE15-87BC-9160-BB48-D47C2FD875D0}"/>
              </a:ext>
            </a:extLst>
          </p:cNvPr>
          <p:cNvCxnSpPr>
            <a:cxnSpLocks/>
          </p:cNvCxnSpPr>
          <p:nvPr/>
        </p:nvCxnSpPr>
        <p:spPr>
          <a:xfrm flipH="1" flipV="1">
            <a:off x="3006066" y="3273685"/>
            <a:ext cx="229653" cy="561468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516816-6831-A784-C98B-EF61DD2EBDE8}"/>
              </a:ext>
            </a:extLst>
          </p:cNvPr>
          <p:cNvCxnSpPr>
            <a:cxnSpLocks/>
          </p:cNvCxnSpPr>
          <p:nvPr/>
        </p:nvCxnSpPr>
        <p:spPr>
          <a:xfrm>
            <a:off x="3235719" y="3835153"/>
            <a:ext cx="3038399" cy="0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4488D8-BFCC-DB2C-B574-7F73E8B358C5}"/>
              </a:ext>
            </a:extLst>
          </p:cNvPr>
          <p:cNvCxnSpPr>
            <a:cxnSpLocks/>
          </p:cNvCxnSpPr>
          <p:nvPr/>
        </p:nvCxnSpPr>
        <p:spPr>
          <a:xfrm flipV="1">
            <a:off x="6274118" y="3273685"/>
            <a:ext cx="229653" cy="561469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DDF5A-749C-AB98-40A7-DA425556FB0F}"/>
              </a:ext>
            </a:extLst>
          </p:cNvPr>
          <p:cNvCxnSpPr>
            <a:cxnSpLocks/>
          </p:cNvCxnSpPr>
          <p:nvPr/>
        </p:nvCxnSpPr>
        <p:spPr>
          <a:xfrm>
            <a:off x="3618938" y="4360415"/>
            <a:ext cx="518056" cy="0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75BA51-1319-49F7-6137-8E4349823CAD}"/>
              </a:ext>
            </a:extLst>
          </p:cNvPr>
          <p:cNvCxnSpPr>
            <a:cxnSpLocks/>
          </p:cNvCxnSpPr>
          <p:nvPr/>
        </p:nvCxnSpPr>
        <p:spPr>
          <a:xfrm flipH="1" flipV="1">
            <a:off x="3465372" y="3835153"/>
            <a:ext cx="153567" cy="525262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C12D96-D684-D405-DD59-95CD4B087E4A}"/>
              </a:ext>
            </a:extLst>
          </p:cNvPr>
          <p:cNvCxnSpPr>
            <a:cxnSpLocks/>
          </p:cNvCxnSpPr>
          <p:nvPr/>
        </p:nvCxnSpPr>
        <p:spPr>
          <a:xfrm flipV="1">
            <a:off x="4132417" y="3835153"/>
            <a:ext cx="164375" cy="525262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BA23C3-21F3-7090-A964-FC6299040375}"/>
              </a:ext>
            </a:extLst>
          </p:cNvPr>
          <p:cNvCxnSpPr>
            <a:cxnSpLocks/>
          </p:cNvCxnSpPr>
          <p:nvPr/>
        </p:nvCxnSpPr>
        <p:spPr>
          <a:xfrm>
            <a:off x="4741105" y="4360415"/>
            <a:ext cx="518056" cy="0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92AC32-EC40-10EA-DA29-FC54F48B61D9}"/>
              </a:ext>
            </a:extLst>
          </p:cNvPr>
          <p:cNvCxnSpPr>
            <a:cxnSpLocks/>
          </p:cNvCxnSpPr>
          <p:nvPr/>
        </p:nvCxnSpPr>
        <p:spPr>
          <a:xfrm flipH="1" flipV="1">
            <a:off x="4587539" y="3835153"/>
            <a:ext cx="153567" cy="525262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5CF871-3930-3724-F600-E5E8915DE478}"/>
              </a:ext>
            </a:extLst>
          </p:cNvPr>
          <p:cNvCxnSpPr>
            <a:cxnSpLocks/>
          </p:cNvCxnSpPr>
          <p:nvPr/>
        </p:nvCxnSpPr>
        <p:spPr>
          <a:xfrm flipV="1">
            <a:off x="5254584" y="3835153"/>
            <a:ext cx="164375" cy="525262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C1ADA7-84B5-670B-975D-6DF2E636B864}"/>
              </a:ext>
            </a:extLst>
          </p:cNvPr>
          <p:cNvSpPr txBox="1"/>
          <p:nvPr/>
        </p:nvSpPr>
        <p:spPr>
          <a:xfrm>
            <a:off x="3571269" y="2904354"/>
            <a:ext cx="245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Main (Release)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57AA5E-0D92-5DF4-CE79-E2793B0DF8B4}"/>
              </a:ext>
            </a:extLst>
          </p:cNvPr>
          <p:cNvSpPr txBox="1"/>
          <p:nvPr/>
        </p:nvSpPr>
        <p:spPr>
          <a:xfrm>
            <a:off x="3726897" y="3477933"/>
            <a:ext cx="19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Version Branch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70BAC-F24D-C783-47D5-A37780EBD14C}"/>
              </a:ext>
            </a:extLst>
          </p:cNvPr>
          <p:cNvSpPr txBox="1"/>
          <p:nvPr/>
        </p:nvSpPr>
        <p:spPr>
          <a:xfrm>
            <a:off x="3479688" y="4396621"/>
            <a:ext cx="19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Feature Branches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476BFA-8384-CDBC-B390-ED7D8F893F59}"/>
              </a:ext>
            </a:extLst>
          </p:cNvPr>
          <p:cNvSpPr txBox="1"/>
          <p:nvPr/>
        </p:nvSpPr>
        <p:spPr>
          <a:xfrm>
            <a:off x="6262440" y="3465823"/>
            <a:ext cx="173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Pull 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5AFD1A-B505-ADC9-72E9-B39F07DF1252}"/>
              </a:ext>
            </a:extLst>
          </p:cNvPr>
          <p:cNvSpPr txBox="1"/>
          <p:nvPr/>
        </p:nvSpPr>
        <p:spPr>
          <a:xfrm>
            <a:off x="5145333" y="3964555"/>
            <a:ext cx="173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9639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0C2E17-9869-2FE9-4D73-C117B39498AD}"/>
              </a:ext>
            </a:extLst>
          </p:cNvPr>
          <p:cNvSpPr/>
          <p:nvPr/>
        </p:nvSpPr>
        <p:spPr>
          <a:xfrm>
            <a:off x="4058312" y="772159"/>
            <a:ext cx="2512381" cy="5554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E94FC-0BD4-7A00-5057-54E443352A83}"/>
              </a:ext>
            </a:extLst>
          </p:cNvPr>
          <p:cNvSpPr/>
          <p:nvPr/>
        </p:nvSpPr>
        <p:spPr>
          <a:xfrm>
            <a:off x="135522" y="1142318"/>
            <a:ext cx="2512381" cy="3560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Local Machine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0D29A80-E8BB-02B8-EB75-54CD45B34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57" y="1491818"/>
            <a:ext cx="461639" cy="4616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8F4A8C-ECE2-3CC9-F7CE-27B3D3B75069}"/>
              </a:ext>
            </a:extLst>
          </p:cNvPr>
          <p:cNvSpPr/>
          <p:nvPr/>
        </p:nvSpPr>
        <p:spPr>
          <a:xfrm>
            <a:off x="314553" y="2765777"/>
            <a:ext cx="2154315" cy="4616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D43418-8D42-D3A7-5FFF-1DEA95A38DFE}"/>
              </a:ext>
            </a:extLst>
          </p:cNvPr>
          <p:cNvSpPr/>
          <p:nvPr/>
        </p:nvSpPr>
        <p:spPr>
          <a:xfrm>
            <a:off x="314549" y="3386201"/>
            <a:ext cx="2154315" cy="4616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A63D7B-D76D-8A88-CD5F-7AA5E7F7D147}"/>
              </a:ext>
            </a:extLst>
          </p:cNvPr>
          <p:cNvSpPr/>
          <p:nvPr/>
        </p:nvSpPr>
        <p:spPr>
          <a:xfrm>
            <a:off x="314549" y="4003769"/>
            <a:ext cx="2154315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5D12DE-14E3-40B2-B85E-A9798E49F6D5}"/>
              </a:ext>
            </a:extLst>
          </p:cNvPr>
          <p:cNvSpPr/>
          <p:nvPr/>
        </p:nvSpPr>
        <p:spPr>
          <a:xfrm>
            <a:off x="314550" y="2121835"/>
            <a:ext cx="2154315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0D9E69-1B3A-B330-AF17-F0F57D05525B}"/>
              </a:ext>
            </a:extLst>
          </p:cNvPr>
          <p:cNvSpPr/>
          <p:nvPr/>
        </p:nvSpPr>
        <p:spPr>
          <a:xfrm>
            <a:off x="4237343" y="1872482"/>
            <a:ext cx="2154315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9CE7B6-7EFD-7EC9-9A72-59F500295342}"/>
              </a:ext>
            </a:extLst>
          </p:cNvPr>
          <p:cNvSpPr/>
          <p:nvPr/>
        </p:nvSpPr>
        <p:spPr>
          <a:xfrm>
            <a:off x="4409734" y="2585153"/>
            <a:ext cx="1788161" cy="4616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3146F-2FA9-6693-E094-6E8F1DD0D790}"/>
              </a:ext>
            </a:extLst>
          </p:cNvPr>
          <p:cNvSpPr/>
          <p:nvPr/>
        </p:nvSpPr>
        <p:spPr>
          <a:xfrm>
            <a:off x="4409733" y="3153965"/>
            <a:ext cx="1788161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3B0292-969B-1BBC-DC22-EAAAC9394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845" y="1110233"/>
            <a:ext cx="887307" cy="49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85CE42D-44E4-3540-EDC1-89BA0F3F4BBF}"/>
              </a:ext>
            </a:extLst>
          </p:cNvPr>
          <p:cNvSpPr/>
          <p:nvPr/>
        </p:nvSpPr>
        <p:spPr>
          <a:xfrm>
            <a:off x="4287813" y="2431626"/>
            <a:ext cx="2032000" cy="34957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b="1" i="1" dirty="0">
                <a:solidFill>
                  <a:schemeClr val="tx1"/>
                </a:solidFill>
              </a:rPr>
              <a:t>CI/CD Pipeline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D5FF9F-D441-1D81-B64C-52494F451C6B}"/>
              </a:ext>
            </a:extLst>
          </p:cNvPr>
          <p:cNvSpPr/>
          <p:nvPr/>
        </p:nvSpPr>
        <p:spPr>
          <a:xfrm>
            <a:off x="4409732" y="4241361"/>
            <a:ext cx="1788161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Binaries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F52D1A61-0CE7-8EE6-BA76-27364A4FC052}"/>
              </a:ext>
            </a:extLst>
          </p:cNvPr>
          <p:cNvSpPr/>
          <p:nvPr/>
        </p:nvSpPr>
        <p:spPr>
          <a:xfrm>
            <a:off x="2380804" y="1356884"/>
            <a:ext cx="1810132" cy="65694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git clone/pull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0F1CF6-1C05-F421-936E-F8319FC06305}"/>
              </a:ext>
            </a:extLst>
          </p:cNvPr>
          <p:cNvSpPr/>
          <p:nvPr/>
        </p:nvSpPr>
        <p:spPr>
          <a:xfrm>
            <a:off x="4409732" y="4813353"/>
            <a:ext cx="1788161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Binaries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ED82CCC-8310-8915-E303-26CFA85EFADA}"/>
              </a:ext>
            </a:extLst>
          </p:cNvPr>
          <p:cNvSpPr/>
          <p:nvPr/>
        </p:nvSpPr>
        <p:spPr>
          <a:xfrm>
            <a:off x="4630237" y="3732556"/>
            <a:ext cx="1341425" cy="42841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9EFA20-5B87-41A0-248B-A64863132661}"/>
              </a:ext>
            </a:extLst>
          </p:cNvPr>
          <p:cNvSpPr/>
          <p:nvPr/>
        </p:nvSpPr>
        <p:spPr>
          <a:xfrm>
            <a:off x="7914115" y="4160969"/>
            <a:ext cx="2512381" cy="2165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Web Service/API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03A130-D699-9E84-0D06-26E3F469D5E9}"/>
              </a:ext>
            </a:extLst>
          </p:cNvPr>
          <p:cNvSpPr/>
          <p:nvPr/>
        </p:nvSpPr>
        <p:spPr>
          <a:xfrm>
            <a:off x="8257366" y="5333885"/>
            <a:ext cx="1788161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924A5F-64D6-0A37-9FD7-EF1CCFEF639E}"/>
              </a:ext>
            </a:extLst>
          </p:cNvPr>
          <p:cNvSpPr/>
          <p:nvPr/>
        </p:nvSpPr>
        <p:spPr>
          <a:xfrm>
            <a:off x="8409766" y="5486285"/>
            <a:ext cx="1788161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1019A55-C18D-38BD-C493-312109B0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715" y="4519451"/>
            <a:ext cx="1165180" cy="66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6E9CBF67-F20C-C74C-E66B-703332CA0FEC}"/>
              </a:ext>
            </a:extLst>
          </p:cNvPr>
          <p:cNvSpPr/>
          <p:nvPr/>
        </p:nvSpPr>
        <p:spPr>
          <a:xfrm>
            <a:off x="6405790" y="4800878"/>
            <a:ext cx="1759349" cy="6569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Deploy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47012D9-3EA8-99CA-E87B-EFADF1B4AEE1}"/>
              </a:ext>
            </a:extLst>
          </p:cNvPr>
          <p:cNvSpPr/>
          <p:nvPr/>
        </p:nvSpPr>
        <p:spPr>
          <a:xfrm>
            <a:off x="2558595" y="2238091"/>
            <a:ext cx="1759349" cy="6569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git push</a:t>
            </a:r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324901D4-9B23-C497-4828-E175DC46ED34}"/>
              </a:ext>
            </a:extLst>
          </p:cNvPr>
          <p:cNvSpPr/>
          <p:nvPr/>
        </p:nvSpPr>
        <p:spPr>
          <a:xfrm>
            <a:off x="10175471" y="4800878"/>
            <a:ext cx="1759349" cy="65694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Web Access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ED8019-B1B1-77F8-8EBB-8125002F43DD}"/>
              </a:ext>
            </a:extLst>
          </p:cNvPr>
          <p:cNvSpPr txBox="1"/>
          <p:nvPr/>
        </p:nvSpPr>
        <p:spPr>
          <a:xfrm>
            <a:off x="10301453" y="4519451"/>
            <a:ext cx="1510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/>
              <a:t>REST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3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0C2E17-9869-2FE9-4D73-C117B39498AD}"/>
              </a:ext>
            </a:extLst>
          </p:cNvPr>
          <p:cNvSpPr/>
          <p:nvPr/>
        </p:nvSpPr>
        <p:spPr>
          <a:xfrm>
            <a:off x="4058312" y="772159"/>
            <a:ext cx="2512381" cy="5554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E94FC-0BD4-7A00-5057-54E443352A83}"/>
              </a:ext>
            </a:extLst>
          </p:cNvPr>
          <p:cNvSpPr/>
          <p:nvPr/>
        </p:nvSpPr>
        <p:spPr>
          <a:xfrm>
            <a:off x="135522" y="1142318"/>
            <a:ext cx="2512381" cy="4719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Local Machine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0D29A80-E8BB-02B8-EB75-54CD45B34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57" y="1491818"/>
            <a:ext cx="461639" cy="4616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8F4A8C-ECE2-3CC9-F7CE-27B3D3B75069}"/>
              </a:ext>
            </a:extLst>
          </p:cNvPr>
          <p:cNvSpPr/>
          <p:nvPr/>
        </p:nvSpPr>
        <p:spPr>
          <a:xfrm>
            <a:off x="314553" y="2765777"/>
            <a:ext cx="2154315" cy="4616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D43418-8D42-D3A7-5FFF-1DEA95A38DFE}"/>
              </a:ext>
            </a:extLst>
          </p:cNvPr>
          <p:cNvSpPr/>
          <p:nvPr/>
        </p:nvSpPr>
        <p:spPr>
          <a:xfrm>
            <a:off x="314549" y="3386201"/>
            <a:ext cx="2154315" cy="4616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A63D7B-D76D-8A88-CD5F-7AA5E7F7D147}"/>
              </a:ext>
            </a:extLst>
          </p:cNvPr>
          <p:cNvSpPr/>
          <p:nvPr/>
        </p:nvSpPr>
        <p:spPr>
          <a:xfrm>
            <a:off x="314549" y="4003769"/>
            <a:ext cx="2154315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B563D4-7C8E-E9D9-B592-215CE1E3B704}"/>
              </a:ext>
            </a:extLst>
          </p:cNvPr>
          <p:cNvSpPr/>
          <p:nvPr/>
        </p:nvSpPr>
        <p:spPr>
          <a:xfrm>
            <a:off x="7914115" y="772159"/>
            <a:ext cx="2512381" cy="3163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Server Cluster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5DE4B8DD-B99C-A174-57F3-5E3DACF70887}"/>
              </a:ext>
            </a:extLst>
          </p:cNvPr>
          <p:cNvSpPr/>
          <p:nvPr/>
        </p:nvSpPr>
        <p:spPr>
          <a:xfrm>
            <a:off x="8286385" y="3119908"/>
            <a:ext cx="176784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Data Set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2A845F3D-7A6E-101B-C7EF-AA2709DB4D41}"/>
              </a:ext>
            </a:extLst>
          </p:cNvPr>
          <p:cNvSpPr/>
          <p:nvPr/>
        </p:nvSpPr>
        <p:spPr>
          <a:xfrm>
            <a:off x="507787" y="4681861"/>
            <a:ext cx="1767840" cy="612648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Data 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5D12DE-14E3-40B2-B85E-A9798E49F6D5}"/>
              </a:ext>
            </a:extLst>
          </p:cNvPr>
          <p:cNvSpPr/>
          <p:nvPr/>
        </p:nvSpPr>
        <p:spPr>
          <a:xfrm>
            <a:off x="314550" y="2121835"/>
            <a:ext cx="2154315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or Python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0D9E69-1B3A-B330-AF17-F0F57D05525B}"/>
              </a:ext>
            </a:extLst>
          </p:cNvPr>
          <p:cNvSpPr/>
          <p:nvPr/>
        </p:nvSpPr>
        <p:spPr>
          <a:xfrm>
            <a:off x="4237343" y="1872482"/>
            <a:ext cx="2154315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or Python 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9CE7B6-7EFD-7EC9-9A72-59F500295342}"/>
              </a:ext>
            </a:extLst>
          </p:cNvPr>
          <p:cNvSpPr/>
          <p:nvPr/>
        </p:nvSpPr>
        <p:spPr>
          <a:xfrm>
            <a:off x="4409734" y="2585153"/>
            <a:ext cx="1788161" cy="4616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3146F-2FA9-6693-E094-6E8F1DD0D790}"/>
              </a:ext>
            </a:extLst>
          </p:cNvPr>
          <p:cNvSpPr/>
          <p:nvPr/>
        </p:nvSpPr>
        <p:spPr>
          <a:xfrm>
            <a:off x="4409733" y="3153965"/>
            <a:ext cx="1788161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3B0292-969B-1BBC-DC22-EAAAC9394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845" y="1110233"/>
            <a:ext cx="887307" cy="49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85CE42D-44E4-3540-EDC1-89BA0F3F4BBF}"/>
              </a:ext>
            </a:extLst>
          </p:cNvPr>
          <p:cNvSpPr/>
          <p:nvPr/>
        </p:nvSpPr>
        <p:spPr>
          <a:xfrm>
            <a:off x="4287813" y="2431626"/>
            <a:ext cx="2032000" cy="34957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b="1" i="1" dirty="0">
                <a:solidFill>
                  <a:schemeClr val="tx1"/>
                </a:solidFill>
              </a:rPr>
              <a:t>CI/CD Pipeline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D5FF9F-D441-1D81-B64C-52494F451C6B}"/>
              </a:ext>
            </a:extLst>
          </p:cNvPr>
          <p:cNvSpPr/>
          <p:nvPr/>
        </p:nvSpPr>
        <p:spPr>
          <a:xfrm>
            <a:off x="4409732" y="4241361"/>
            <a:ext cx="1788161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Model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F52D1A61-0CE7-8EE6-BA76-27364A4FC052}"/>
              </a:ext>
            </a:extLst>
          </p:cNvPr>
          <p:cNvSpPr/>
          <p:nvPr/>
        </p:nvSpPr>
        <p:spPr>
          <a:xfrm>
            <a:off x="2380804" y="1356884"/>
            <a:ext cx="1810132" cy="65694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git clone/pull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0F1CF6-1C05-F421-936E-F8319FC06305}"/>
              </a:ext>
            </a:extLst>
          </p:cNvPr>
          <p:cNvSpPr/>
          <p:nvPr/>
        </p:nvSpPr>
        <p:spPr>
          <a:xfrm>
            <a:off x="4409732" y="4813353"/>
            <a:ext cx="1788161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Model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ED82CCC-8310-8915-E303-26CFA85EFADA}"/>
              </a:ext>
            </a:extLst>
          </p:cNvPr>
          <p:cNvSpPr/>
          <p:nvPr/>
        </p:nvSpPr>
        <p:spPr>
          <a:xfrm>
            <a:off x="4630237" y="3732556"/>
            <a:ext cx="1341425" cy="42841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AFBE804-49C9-D0FA-29A6-FD79D6B70C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8" t="21368" r="10621" b="26665"/>
          <a:stretch/>
        </p:blipFill>
        <p:spPr bwMode="auto">
          <a:xfrm>
            <a:off x="8028562" y="1140243"/>
            <a:ext cx="1007065" cy="54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B6DEB80-F33F-961C-BC65-78FC79E4C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1" t="37158" r="12074" b="36317"/>
          <a:stretch/>
        </p:blipFill>
        <p:spPr bwMode="auto">
          <a:xfrm>
            <a:off x="8510693" y="1743350"/>
            <a:ext cx="1700107" cy="30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4651B06-3DA4-1FF2-DFC9-BB5589576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23299" r="10754" b="7909"/>
          <a:stretch/>
        </p:blipFill>
        <p:spPr bwMode="auto">
          <a:xfrm>
            <a:off x="8028562" y="2175700"/>
            <a:ext cx="1332185" cy="56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77543539-3E91-4A42-B9BF-B6FB6B53FE14}"/>
              </a:ext>
            </a:extLst>
          </p:cNvPr>
          <p:cNvSpPr/>
          <p:nvPr/>
        </p:nvSpPr>
        <p:spPr>
          <a:xfrm>
            <a:off x="6405791" y="2179856"/>
            <a:ext cx="1759349" cy="6569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Train/Test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A3DE211C-3303-C910-8B6C-7384F0BBBED1}"/>
              </a:ext>
            </a:extLst>
          </p:cNvPr>
          <p:cNvSpPr/>
          <p:nvPr/>
        </p:nvSpPr>
        <p:spPr>
          <a:xfrm>
            <a:off x="6314086" y="2850858"/>
            <a:ext cx="1810132" cy="65694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Results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9EFA20-5B87-41A0-248B-A64863132661}"/>
              </a:ext>
            </a:extLst>
          </p:cNvPr>
          <p:cNvSpPr/>
          <p:nvPr/>
        </p:nvSpPr>
        <p:spPr>
          <a:xfrm>
            <a:off x="7914115" y="4160969"/>
            <a:ext cx="2512381" cy="2165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Web Service/API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03A130-D699-9E84-0D06-26E3F469D5E9}"/>
              </a:ext>
            </a:extLst>
          </p:cNvPr>
          <p:cNvSpPr/>
          <p:nvPr/>
        </p:nvSpPr>
        <p:spPr>
          <a:xfrm>
            <a:off x="8257366" y="5333885"/>
            <a:ext cx="1788161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924A5F-64D6-0A37-9FD7-EF1CCFEF639E}"/>
              </a:ext>
            </a:extLst>
          </p:cNvPr>
          <p:cNvSpPr/>
          <p:nvPr/>
        </p:nvSpPr>
        <p:spPr>
          <a:xfrm>
            <a:off x="8409766" y="5486285"/>
            <a:ext cx="1788161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1019A55-C18D-38BD-C493-312109B0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715" y="4519451"/>
            <a:ext cx="1165180" cy="66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6E9CBF67-F20C-C74C-E66B-703332CA0FEC}"/>
              </a:ext>
            </a:extLst>
          </p:cNvPr>
          <p:cNvSpPr/>
          <p:nvPr/>
        </p:nvSpPr>
        <p:spPr>
          <a:xfrm>
            <a:off x="6405790" y="4800878"/>
            <a:ext cx="1759349" cy="6569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Deploy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47012D9-3EA8-99CA-E87B-EFADF1B4AEE1}"/>
              </a:ext>
            </a:extLst>
          </p:cNvPr>
          <p:cNvSpPr/>
          <p:nvPr/>
        </p:nvSpPr>
        <p:spPr>
          <a:xfrm>
            <a:off x="2558595" y="2238091"/>
            <a:ext cx="1759349" cy="6569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git push</a:t>
            </a:r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324901D4-9B23-C497-4828-E175DC46ED34}"/>
              </a:ext>
            </a:extLst>
          </p:cNvPr>
          <p:cNvSpPr/>
          <p:nvPr/>
        </p:nvSpPr>
        <p:spPr>
          <a:xfrm>
            <a:off x="10175471" y="4800878"/>
            <a:ext cx="1759349" cy="65694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Score/Classify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94CAA-CA67-C088-EFA0-2F36084FEAA9}"/>
              </a:ext>
            </a:extLst>
          </p:cNvPr>
          <p:cNvSpPr txBox="1"/>
          <p:nvPr/>
        </p:nvSpPr>
        <p:spPr>
          <a:xfrm>
            <a:off x="10301453" y="4519451"/>
            <a:ext cx="1510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/>
              <a:t>REST Calls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C9D2A-217D-1084-724C-31FEBAA8D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211" y="2274157"/>
            <a:ext cx="720036" cy="29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39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174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Byford</dc:creator>
  <cp:lastModifiedBy>Joel Byford</cp:lastModifiedBy>
  <cp:revision>8</cp:revision>
  <dcterms:created xsi:type="dcterms:W3CDTF">2019-11-01T20:38:39Z</dcterms:created>
  <dcterms:modified xsi:type="dcterms:W3CDTF">2022-11-18T16:57:32Z</dcterms:modified>
</cp:coreProperties>
</file>