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3" r:id="rId4"/>
    <p:sldMasterId id="2147484432" r:id="rId5"/>
    <p:sldMasterId id="2147484477" r:id="rId6"/>
  </p:sldMasterIdLst>
  <p:notesMasterIdLst>
    <p:notesMasterId r:id="rId38"/>
  </p:notesMasterIdLst>
  <p:handoutMasterIdLst>
    <p:handoutMasterId r:id="rId39"/>
  </p:handoutMasterIdLst>
  <p:sldIdLst>
    <p:sldId id="495" r:id="rId7"/>
    <p:sldId id="496" r:id="rId8"/>
    <p:sldId id="502" r:id="rId9"/>
    <p:sldId id="503" r:id="rId10"/>
    <p:sldId id="526" r:id="rId11"/>
    <p:sldId id="570" r:id="rId12"/>
    <p:sldId id="500" r:id="rId13"/>
    <p:sldId id="520" r:id="rId14"/>
    <p:sldId id="501" r:id="rId15"/>
    <p:sldId id="504" r:id="rId16"/>
    <p:sldId id="521" r:id="rId17"/>
    <p:sldId id="505" r:id="rId18"/>
    <p:sldId id="506" r:id="rId19"/>
    <p:sldId id="507" r:id="rId20"/>
    <p:sldId id="508" r:id="rId21"/>
    <p:sldId id="509" r:id="rId22"/>
    <p:sldId id="510" r:id="rId23"/>
    <p:sldId id="522" r:id="rId24"/>
    <p:sldId id="527" r:id="rId25"/>
    <p:sldId id="572" r:id="rId26"/>
    <p:sldId id="391" r:id="rId27"/>
    <p:sldId id="511" r:id="rId28"/>
    <p:sldId id="569" r:id="rId29"/>
    <p:sldId id="513" r:id="rId30"/>
    <p:sldId id="514" r:id="rId31"/>
    <p:sldId id="515" r:id="rId32"/>
    <p:sldId id="524" r:id="rId33"/>
    <p:sldId id="525" r:id="rId34"/>
    <p:sldId id="516" r:id="rId35"/>
    <p:sldId id="355" r:id="rId36"/>
    <p:sldId id="51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7979"/>
    <a:srgbClr val="414241"/>
    <a:srgbClr val="B4009E"/>
    <a:srgbClr val="0478D7"/>
    <a:srgbClr val="0359A0"/>
    <a:srgbClr val="95CFFF"/>
    <a:srgbClr val="94D0FF"/>
    <a:srgbClr val="424242"/>
    <a:srgbClr val="8DC3ED"/>
    <a:srgbClr val="4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0"/>
    <p:restoredTop sz="79213" autoAdjust="0"/>
  </p:normalViewPr>
  <p:slideViewPr>
    <p:cSldViewPr snapToGrid="0">
      <p:cViewPr varScale="1">
        <p:scale>
          <a:sx n="80" d="100"/>
          <a:sy n="80" d="100"/>
        </p:scale>
        <p:origin x="1000" y="40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yford" userId="6d77b61093ab1878" providerId="LiveId" clId="{7DF785B4-C9E9-4B9E-9199-AA0C8DD2204A}"/>
    <pc:docChg chg="delSld modSld sldOrd">
      <pc:chgData name="Joel Byford" userId="6d77b61093ab1878" providerId="LiveId" clId="{7DF785B4-C9E9-4B9E-9199-AA0C8DD2204A}" dt="2022-10-30T18:52:48.211" v="11" actId="2696"/>
      <pc:docMkLst>
        <pc:docMk/>
      </pc:docMkLst>
      <pc:sldChg chg="modSp mod">
        <pc:chgData name="Joel Byford" userId="6d77b61093ab1878" providerId="LiveId" clId="{7DF785B4-C9E9-4B9E-9199-AA0C8DD2204A}" dt="2022-10-30T18:50:02.212" v="5" actId="20577"/>
        <pc:sldMkLst>
          <pc:docMk/>
          <pc:sldMk cId="2210326909" sldId="495"/>
        </pc:sldMkLst>
        <pc:spChg chg="mod">
          <ac:chgData name="Joel Byford" userId="6d77b61093ab1878" providerId="LiveId" clId="{7DF785B4-C9E9-4B9E-9199-AA0C8DD2204A}" dt="2022-10-30T18:50:02.212" v="5" actId="20577"/>
          <ac:spMkLst>
            <pc:docMk/>
            <pc:sldMk cId="2210326909" sldId="495"/>
            <ac:spMk id="3" creationId="{DB60BE08-B730-DD8B-B391-DFD7686AA78C}"/>
          </ac:spMkLst>
        </pc:spChg>
      </pc:sldChg>
      <pc:sldChg chg="del">
        <pc:chgData name="Joel Byford" userId="6d77b61093ab1878" providerId="LiveId" clId="{7DF785B4-C9E9-4B9E-9199-AA0C8DD2204A}" dt="2022-10-30T18:50:16.514" v="6" actId="2696"/>
        <pc:sldMkLst>
          <pc:docMk/>
          <pc:sldMk cId="2826671033" sldId="497"/>
        </pc:sldMkLst>
      </pc:sldChg>
      <pc:sldChg chg="del">
        <pc:chgData name="Joel Byford" userId="6d77b61093ab1878" providerId="LiveId" clId="{7DF785B4-C9E9-4B9E-9199-AA0C8DD2204A}" dt="2022-10-30T18:50:16.514" v="6" actId="2696"/>
        <pc:sldMkLst>
          <pc:docMk/>
          <pc:sldMk cId="2493607269" sldId="498"/>
        </pc:sldMkLst>
      </pc:sldChg>
      <pc:sldChg chg="del">
        <pc:chgData name="Joel Byford" userId="6d77b61093ab1878" providerId="LiveId" clId="{7DF785B4-C9E9-4B9E-9199-AA0C8DD2204A}" dt="2022-10-30T18:50:16.514" v="6" actId="2696"/>
        <pc:sldMkLst>
          <pc:docMk/>
          <pc:sldMk cId="3202080704" sldId="499"/>
        </pc:sldMkLst>
      </pc:sldChg>
      <pc:sldChg chg="ord">
        <pc:chgData name="Joel Byford" userId="6d77b61093ab1878" providerId="LiveId" clId="{7DF785B4-C9E9-4B9E-9199-AA0C8DD2204A}" dt="2022-10-30T18:51:42.554" v="8"/>
        <pc:sldMkLst>
          <pc:docMk/>
          <pc:sldMk cId="3536834485" sldId="506"/>
        </pc:sldMkLst>
      </pc:sldChg>
      <pc:sldChg chg="del">
        <pc:chgData name="Joel Byford" userId="6d77b61093ab1878" providerId="LiveId" clId="{7DF785B4-C9E9-4B9E-9199-AA0C8DD2204A}" dt="2022-10-30T18:52:48.211" v="11" actId="2696"/>
        <pc:sldMkLst>
          <pc:docMk/>
          <pc:sldMk cId="3625078139" sldId="571"/>
        </pc:sldMkLst>
      </pc:sldChg>
      <pc:sldChg chg="ord">
        <pc:chgData name="Joel Byford" userId="6d77b61093ab1878" providerId="LiveId" clId="{7DF785B4-C9E9-4B9E-9199-AA0C8DD2204A}" dt="2022-10-30T18:52:08.834" v="10"/>
        <pc:sldMkLst>
          <pc:docMk/>
          <pc:sldMk cId="2970125142" sldId="572"/>
        </pc:sldMkLst>
      </pc:sldChg>
    </pc:docChg>
  </pc:docChgLst>
  <pc:docChgLst>
    <pc:chgData name="Joel Byford" userId="6d77b61093ab1878" providerId="LiveId" clId="{1B156ED7-3235-4082-9297-7744B786A1DA}"/>
    <pc:docChg chg="modSld sldOrd">
      <pc:chgData name="Joel Byford" userId="6d77b61093ab1878" providerId="LiveId" clId="{1B156ED7-3235-4082-9297-7744B786A1DA}" dt="2022-10-05T16:23:52.713" v="11"/>
      <pc:docMkLst>
        <pc:docMk/>
      </pc:docMkLst>
      <pc:sldChg chg="ord">
        <pc:chgData name="Joel Byford" userId="6d77b61093ab1878" providerId="LiveId" clId="{1B156ED7-3235-4082-9297-7744B786A1DA}" dt="2022-10-05T16:23:52.713" v="11"/>
        <pc:sldMkLst>
          <pc:docMk/>
          <pc:sldMk cId="3550709018" sldId="511"/>
        </pc:sldMkLst>
      </pc:sldChg>
      <pc:sldChg chg="ord">
        <pc:chgData name="Joel Byford" userId="6d77b61093ab1878" providerId="LiveId" clId="{1B156ED7-3235-4082-9297-7744B786A1DA}" dt="2022-10-05T16:22:34.376" v="9"/>
        <pc:sldMkLst>
          <pc:docMk/>
          <pc:sldMk cId="2511829231" sldId="520"/>
        </pc:sldMkLst>
      </pc:sldChg>
      <pc:sldChg chg="modSp mod ord">
        <pc:chgData name="Joel Byford" userId="6d77b61093ab1878" providerId="LiveId" clId="{1B156ED7-3235-4082-9297-7744B786A1DA}" dt="2022-10-05T16:20:15.177" v="7" actId="20577"/>
        <pc:sldMkLst>
          <pc:docMk/>
          <pc:sldMk cId="2970125142" sldId="572"/>
        </pc:sldMkLst>
        <pc:spChg chg="mod">
          <ac:chgData name="Joel Byford" userId="6d77b61093ab1878" providerId="LiveId" clId="{1B156ED7-3235-4082-9297-7744B786A1DA}" dt="2022-10-05T16:20:10.852" v="4" actId="20577"/>
          <ac:spMkLst>
            <pc:docMk/>
            <pc:sldMk cId="2970125142" sldId="572"/>
            <ac:spMk id="21" creationId="{DDC2ABC6-BF17-2E65-AD9D-CB682B0410BA}"/>
          </ac:spMkLst>
        </pc:spChg>
        <pc:spChg chg="mod">
          <ac:chgData name="Joel Byford" userId="6d77b61093ab1878" providerId="LiveId" clId="{1B156ED7-3235-4082-9297-7744B786A1DA}" dt="2022-10-05T16:20:15.177" v="7" actId="20577"/>
          <ac:spMkLst>
            <pc:docMk/>
            <pc:sldMk cId="2970125142" sldId="572"/>
            <ac:spMk id="23" creationId="{E8C0534E-088B-192A-A1DD-5FABEF9046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1A1BB-7053-4BEA-9699-F8E1222934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59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A1BB-7053-4BEA-9699-F8E1222934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5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E895BD7E-4D7E-4FD1-B843-1707B0F738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orange">
    <p:bg>
      <p:bgPr>
        <a:solidFill>
          <a:srgbClr val="E2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5FDA83CE-78EC-4E76-BAAC-17FB523FACED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rgbClr val="FFC000">
              <a:alpha val="52000"/>
            </a:srgbClr>
          </a:solidFill>
        </p:grpSpPr>
        <p:grpSp>
          <p:nvGrpSpPr>
            <p:cNvPr id="21" name="Group 205">
              <a:extLst>
                <a:ext uri="{FF2B5EF4-FFF2-40B4-BE49-F238E27FC236}">
                  <a16:creationId xmlns:a16="http://schemas.microsoft.com/office/drawing/2014/main" id="{9A8B7613-4999-46BB-A91E-1017C4C2E8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597E0FB1-D495-40AE-9189-7DDE0A0D8A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A53DF07-EF8D-4A61-B35F-10CF2257D7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7C54A7A4-B614-476F-A1EF-51C5C2465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7D99902-2729-412E-A339-727E65D8FD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C8EC99F-7B27-4AC0-B7F3-E246A971A6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E4C14921-45F2-4FE6-A77B-593A49BA13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4D7AB7DD-E90B-4D95-838A-D44E5C0DF2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196816CF-A691-4FD6-8FCE-E0B769F21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D445D279-0E19-40D0-9E12-FEAB568A6B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CEFC39A6-9704-4000-8961-576E1D9F86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6513A2B9-5128-40BA-918D-6BCA0FB175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8D49FF48-8F54-4ECB-84E5-A541486FB8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9D577525-A632-4B95-81C0-B7E0CB2825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CA7904C4-A412-4211-A222-8550F2369F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8DA1C17F-8330-4CDE-8451-708AC491A4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03D0E6D9-271D-478B-B55C-D2A543404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6584C79E-EEDB-4D0B-8FE3-4D1056CCC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F5F481AA-A95E-4D2D-8D61-41E7C840F8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1241A3DD-786D-41AE-AB3C-B3AE648872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B3942186-53A3-4861-9CCD-F2E87BA8B8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4762F855-8A7D-4D55-A6DC-6983D9018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15C79468-CC07-4FD5-8610-C54A367E6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B03296F6-4BEC-4573-A637-F12B7337D5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F7C2D8F8-5A6B-4C08-B16A-E65A070D8B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D90D5F80-CB97-4C95-8FE3-101E37C994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710FE384-97BD-4E6B-9CEA-3C77608943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E4271B35-6C6A-4FDC-84E4-2D1A2BAEC1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EAB5B75B-BC52-4DC2-86CB-A077EC5A6E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154E0E28-77F7-4A11-8F2C-09087CA9A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8415B449-9FA5-4264-90AF-5E7509ECB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CF8A099A-F795-4755-9E5C-25F83214B2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9389EC5-F638-40E3-8E7B-07CCE199EA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23446436-AEC8-4033-9197-9E6310000C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941AC412-D8A9-46F0-B3DB-18CAB0CC41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69A2E638-A48B-4743-94A3-47AEACE4DA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18402AD9-997D-4F00-B5FA-579D577A89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1">
                <a:extLst>
                  <a:ext uri="{FF2B5EF4-FFF2-40B4-BE49-F238E27FC236}">
                    <a16:creationId xmlns:a16="http://schemas.microsoft.com/office/drawing/2014/main" id="{207DA7EC-0CBF-450F-9BA8-90DC4F13E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DA2153A4-43BE-4F9E-91EB-334D710CE2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327D11B1-4804-473A-8C74-28927945C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4">
                <a:extLst>
                  <a:ext uri="{FF2B5EF4-FFF2-40B4-BE49-F238E27FC236}">
                    <a16:creationId xmlns:a16="http://schemas.microsoft.com/office/drawing/2014/main" id="{E24D651C-DDE8-46E1-A229-7B124B2BBC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05BDE82A-D17F-4AE1-A8CF-27425F656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9982B63B-519E-4AC8-83D4-3838B210FD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00D86A08-DCE9-46FB-9078-D3B0A7A30B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9D29A2AC-3EAC-4695-B555-2E34F5CEC3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722E02FC-1535-4554-93DF-3420EB811B9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9124F6DA-930D-4808-963B-6CD83F244EE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7C2D6C43-B852-4E2C-844E-B92E4A602C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BB05A101-7C39-4947-B42F-830C72B9F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0F02CA1C-CE11-486C-AC62-41139A93E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540D475A-13C1-4F63-852D-66FE35BA52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2918B44E-8C3B-48A8-BC6D-35E8C9B1E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5B07CDC7-44F8-41D1-9A98-A68A06577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336B0496-4555-456F-8417-D15DF41A25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9D260E1A-F9F6-4403-95AB-2FA86A3C1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A09D1ADC-C2F0-4EF3-9076-CDA2FC1D98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0">
                <a:extLst>
                  <a:ext uri="{FF2B5EF4-FFF2-40B4-BE49-F238E27FC236}">
                    <a16:creationId xmlns:a16="http://schemas.microsoft.com/office/drawing/2014/main" id="{DC929021-5714-407F-8A1A-9B1EFD624A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1">
                <a:extLst>
                  <a:ext uri="{FF2B5EF4-FFF2-40B4-BE49-F238E27FC236}">
                    <a16:creationId xmlns:a16="http://schemas.microsoft.com/office/drawing/2014/main" id="{44D24ADF-D8CB-42E4-9E77-53212EA5D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2">
                <a:extLst>
                  <a:ext uri="{FF2B5EF4-FFF2-40B4-BE49-F238E27FC236}">
                    <a16:creationId xmlns:a16="http://schemas.microsoft.com/office/drawing/2014/main" id="{B06D0A79-8148-4E11-9D9B-A41AAFB8A3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3">
                <a:extLst>
                  <a:ext uri="{FF2B5EF4-FFF2-40B4-BE49-F238E27FC236}">
                    <a16:creationId xmlns:a16="http://schemas.microsoft.com/office/drawing/2014/main" id="{2E709085-21ED-43AD-B879-5C2C3E22B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">
                <a:extLst>
                  <a:ext uri="{FF2B5EF4-FFF2-40B4-BE49-F238E27FC236}">
                    <a16:creationId xmlns:a16="http://schemas.microsoft.com/office/drawing/2014/main" id="{1ABC7E54-D791-4878-A940-06B32D564D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5">
                <a:extLst>
                  <a:ext uri="{FF2B5EF4-FFF2-40B4-BE49-F238E27FC236}">
                    <a16:creationId xmlns:a16="http://schemas.microsoft.com/office/drawing/2014/main" id="{6A378E43-F6B8-4794-BF8C-BB2963784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6">
                <a:extLst>
                  <a:ext uri="{FF2B5EF4-FFF2-40B4-BE49-F238E27FC236}">
                    <a16:creationId xmlns:a16="http://schemas.microsoft.com/office/drawing/2014/main" id="{C122F332-CCEF-4390-942D-683DDF784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7">
                <a:extLst>
                  <a:ext uri="{FF2B5EF4-FFF2-40B4-BE49-F238E27FC236}">
                    <a16:creationId xmlns:a16="http://schemas.microsoft.com/office/drawing/2014/main" id="{DA61C6A3-0B46-4BEC-9120-A2FF34A257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5F58DDC9-71D9-43ED-83EA-8260E436E0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0CBF630F-DDC8-41E6-A5DF-BA54743E66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56F026E0-180F-4868-94F1-D103BADDC8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CF642354-122F-47E7-A703-9B44367369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63B502AA-2128-45C6-9147-6CD86C5202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C481143C-F523-4F20-BDA4-B8377645F4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0B3EBC35-86BE-4E19-B51F-489507220E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D7770ED1-7222-4AFF-B6D3-E81A19727C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D198982C-94AB-4D7E-A762-64C92DAEF1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F2461AAF-A8C7-40E3-949A-7855A586B8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56EE515F-5C9E-443F-A2CD-2166692442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7ED3D99B-4F99-4AD4-BD2E-567303CA93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0BDFEAF5-FAD6-43A3-A55F-92E93BBC6F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99D8D05C-1436-4AB1-A318-A0964867B1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B9DE230B-06B3-4578-8FFD-A0F0E44602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052C896E-67D3-46C2-A863-8B3E48E54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BAF4936B-EAB9-4CB0-B42A-BDC969D96A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310A0FC3-4624-441B-BA97-1E36FA5E36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44B4BD46-7207-4581-90B8-EEB3DD0422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FB6E2BAF-CFF2-499E-A685-F5D2568F29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CB23DBDE-FE6C-4E9A-B890-B76028AB42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8C078875-1FB5-49D7-9B5A-07781B8657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118BFA6C-3869-4E17-A79D-94D0EDB24F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048D6A0F-6EF1-4587-B9C0-56054DD92D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3DE61ABD-E0BA-49AD-9989-65DADE0BBF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5B60EBC6-3BF6-4FFF-8445-D6E248B4B8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A922E584-47C3-46D5-B021-822A4BD75A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33084549-BEEB-4D2F-8661-7DEFEF5025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F3B500D6-3AB2-4DFC-9E32-A4A9A3D28E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61A7EA19-4A20-47F1-99D8-0819935A8B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CE346F99-8217-42FF-BF2F-E214028D88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E4EA3127-D1C3-488C-ACF2-4CF4C221C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0">
                <a:extLst>
                  <a:ext uri="{FF2B5EF4-FFF2-40B4-BE49-F238E27FC236}">
                    <a16:creationId xmlns:a16="http://schemas.microsoft.com/office/drawing/2014/main" id="{479F43CF-ECC1-4B86-BF86-6B4C122ED7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A805C0DE-E5E9-4D54-9897-C495F27A3F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953FFE37-B9EA-4C6B-97A4-0F96A099E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6E1D3545-4F2E-4CF2-AEE7-739D6C90A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F2F098D9-064D-4766-87C8-BB69465023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B96D33CA-7E21-4377-ACE5-6D42AF634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CB450EDF-7720-4DAD-8E5B-0B47B4643D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989D3E51-4F28-4157-B841-446C3E8DE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29DCA778-1E0C-4C25-B508-9755CE0ACB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001B2155-0561-4395-9C87-308B54F401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FAFC3C44-F935-4EC5-B83D-F6BF6A7109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5F64E472-D8B4-4479-8036-32FA5F532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4A78853E-277F-420E-8EF6-BC01A22A31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629B4B9B-01B7-4DD8-890B-BE4A231D9D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AF4A3EF2-DC7C-4C61-8459-189FCEF85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EB6BD117-459B-4854-8104-3409CA4955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F78B9DFC-482F-46D5-9464-C95F28CCE6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6279C12D-6D9F-4F8B-A082-2BB8B759FD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C9B2D388-2834-4DFF-8371-270146FB9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83CBBB7E-15C7-4675-8DEF-346C490A88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0">
                <a:extLst>
                  <a:ext uri="{FF2B5EF4-FFF2-40B4-BE49-F238E27FC236}">
                    <a16:creationId xmlns:a16="http://schemas.microsoft.com/office/drawing/2014/main" id="{FF560417-AE4D-40A7-B783-47DEE0F6C2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3DD8B16B-B204-4FAE-9410-D730D86B2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0E355762-96A3-4785-9328-D7ADD096B0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C41C287C-8E4A-46B7-AF03-BED4F2BFE5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4">
                <a:extLst>
                  <a:ext uri="{FF2B5EF4-FFF2-40B4-BE49-F238E27FC236}">
                    <a16:creationId xmlns:a16="http://schemas.microsoft.com/office/drawing/2014/main" id="{8F76974A-88B2-4CA2-8CBD-CD2C7F5515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5">
                <a:extLst>
                  <a:ext uri="{FF2B5EF4-FFF2-40B4-BE49-F238E27FC236}">
                    <a16:creationId xmlns:a16="http://schemas.microsoft.com/office/drawing/2014/main" id="{BE95E4D0-0E56-4006-8671-B83B4D715F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6">
                <a:extLst>
                  <a:ext uri="{FF2B5EF4-FFF2-40B4-BE49-F238E27FC236}">
                    <a16:creationId xmlns:a16="http://schemas.microsoft.com/office/drawing/2014/main" id="{6E868D7A-FC8A-4A19-9E26-D8F45127CF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7">
                <a:extLst>
                  <a:ext uri="{FF2B5EF4-FFF2-40B4-BE49-F238E27FC236}">
                    <a16:creationId xmlns:a16="http://schemas.microsoft.com/office/drawing/2014/main" id="{408CD864-5B70-4708-B4E6-14043A34F2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8">
                <a:extLst>
                  <a:ext uri="{FF2B5EF4-FFF2-40B4-BE49-F238E27FC236}">
                    <a16:creationId xmlns:a16="http://schemas.microsoft.com/office/drawing/2014/main" id="{82C99B0B-EE20-417C-BC57-A3A212298B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315A8446-838C-4E13-A89B-059F0806A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2CAA53C3-D5FE-43DB-9CFE-584B11A117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4F72D71F-6103-4F57-BB5E-71F604F154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565F5678-8D91-42CD-AA8A-3C949685C2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203BB77A-BA44-485D-9D73-25E328341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E7781CC-1FA0-48C8-9EC9-DB6A6F2533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60653E44-7504-4B73-A8AA-7AF3CE96C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5CE6459E-5F22-4B41-8C5B-D0359B986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D4AFE33C-BEEE-44E1-9C07-7D0F852E93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18A6596F-706E-4744-8871-1B0ACC436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F179A952-5189-4395-B9F1-31A0A2447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5CE13D8D-794A-4A77-969A-B02C222F0E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BDB78698-E344-41B3-8873-BD5DB616CA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4C90617F-6E8B-4787-A282-A44ABF4C87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0694F0C8-0C74-4ECE-992E-B627C52F2C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54E13ABE-7C90-4FEE-92CD-7529A4A9B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6CB39BD0-6C7A-4C29-855C-0050B395FA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B5D0C5CB-3344-49A5-A92E-87D91DFDBB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C6755DF4-8DB5-45DE-873E-5345A41006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0755AA2E-F3A4-4F22-81D3-8BC1627073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96E65499-EE01-4DBD-8AF1-9B2660869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B4D0E568-281B-4183-948D-BA5797DADA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BEF20DF4-33F8-4201-AA82-9703AAC6A9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0367ADF5-4E1D-4DCE-B29E-48D51DB0F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FE178EBA-2574-4709-9723-411B06576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A5B7E5C8-A64D-4E93-BA41-A2F78F691F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94538F43-0856-48EA-8369-284C5AFA3F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6A1F27E4-AC39-43B5-BD46-77EB7760A5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48742155-CADC-476D-8E94-97DB2D4A0F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6B81DF67-6C07-437B-85F9-1699AF4C1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39F3E3F2-9BB5-48C1-949D-DB859B3F0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E545D122-5DD7-4319-9F10-EAF9041CB4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D085B030-BBCD-4379-8D16-38E80FEB88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B54581B2-1258-419B-A4D1-BBE3462B3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4BA374D5-B617-4510-8D7B-5C33EBCB1D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4">
                <a:extLst>
                  <a:ext uri="{FF2B5EF4-FFF2-40B4-BE49-F238E27FC236}">
                    <a16:creationId xmlns:a16="http://schemas.microsoft.com/office/drawing/2014/main" id="{6D62F2BD-7D14-43C9-968E-DF04BD24FA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65">
                <a:extLst>
                  <a:ext uri="{FF2B5EF4-FFF2-40B4-BE49-F238E27FC236}">
                    <a16:creationId xmlns:a16="http://schemas.microsoft.com/office/drawing/2014/main" id="{4C735EC2-1FAD-4A08-A8A8-809C37147A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5947BBC7-4864-4787-AA9C-3FB77C5BC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7">
                <a:extLst>
                  <a:ext uri="{FF2B5EF4-FFF2-40B4-BE49-F238E27FC236}">
                    <a16:creationId xmlns:a16="http://schemas.microsoft.com/office/drawing/2014/main" id="{14345BAD-491B-4F96-BC75-44960EBCAB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68">
                <a:extLst>
                  <a:ext uri="{FF2B5EF4-FFF2-40B4-BE49-F238E27FC236}">
                    <a16:creationId xmlns:a16="http://schemas.microsoft.com/office/drawing/2014/main" id="{78B60568-12BF-4A2B-8FAA-0D1811C2A9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69">
                <a:extLst>
                  <a:ext uri="{FF2B5EF4-FFF2-40B4-BE49-F238E27FC236}">
                    <a16:creationId xmlns:a16="http://schemas.microsoft.com/office/drawing/2014/main" id="{B3DAC4AE-F4C1-4A3C-A9C1-C09446762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0">
                <a:extLst>
                  <a:ext uri="{FF2B5EF4-FFF2-40B4-BE49-F238E27FC236}">
                    <a16:creationId xmlns:a16="http://schemas.microsoft.com/office/drawing/2014/main" id="{2BE9E439-A3D0-4983-B5E8-6789C5C9DE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1">
                <a:extLst>
                  <a:ext uri="{FF2B5EF4-FFF2-40B4-BE49-F238E27FC236}">
                    <a16:creationId xmlns:a16="http://schemas.microsoft.com/office/drawing/2014/main" id="{88740C23-B469-4C24-97F9-90C471828B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72">
                <a:extLst>
                  <a:ext uri="{FF2B5EF4-FFF2-40B4-BE49-F238E27FC236}">
                    <a16:creationId xmlns:a16="http://schemas.microsoft.com/office/drawing/2014/main" id="{5A3CED33-71F2-44AC-85FD-EBE7AD8775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3">
                <a:extLst>
                  <a:ext uri="{FF2B5EF4-FFF2-40B4-BE49-F238E27FC236}">
                    <a16:creationId xmlns:a16="http://schemas.microsoft.com/office/drawing/2014/main" id="{24FCB1A7-716A-4947-A867-044AFEBDE9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4">
                <a:extLst>
                  <a:ext uri="{FF2B5EF4-FFF2-40B4-BE49-F238E27FC236}">
                    <a16:creationId xmlns:a16="http://schemas.microsoft.com/office/drawing/2014/main" id="{78F8DF62-F898-4A79-A057-30D7F9527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75">
                <a:extLst>
                  <a:ext uri="{FF2B5EF4-FFF2-40B4-BE49-F238E27FC236}">
                    <a16:creationId xmlns:a16="http://schemas.microsoft.com/office/drawing/2014/main" id="{047EE782-585A-4074-B2A6-7E9EB7CF68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76">
                <a:extLst>
                  <a:ext uri="{FF2B5EF4-FFF2-40B4-BE49-F238E27FC236}">
                    <a16:creationId xmlns:a16="http://schemas.microsoft.com/office/drawing/2014/main" id="{83C00551-BFA2-41F1-B578-A5191152C5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77">
                <a:extLst>
                  <a:ext uri="{FF2B5EF4-FFF2-40B4-BE49-F238E27FC236}">
                    <a16:creationId xmlns:a16="http://schemas.microsoft.com/office/drawing/2014/main" id="{B916D64A-2048-4E6B-8F1D-9C44E8484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8">
                <a:extLst>
                  <a:ext uri="{FF2B5EF4-FFF2-40B4-BE49-F238E27FC236}">
                    <a16:creationId xmlns:a16="http://schemas.microsoft.com/office/drawing/2014/main" id="{E15AFEFB-EB95-465C-91C4-C090DBBF5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79">
                <a:extLst>
                  <a:ext uri="{FF2B5EF4-FFF2-40B4-BE49-F238E27FC236}">
                    <a16:creationId xmlns:a16="http://schemas.microsoft.com/office/drawing/2014/main" id="{842AE04F-8C21-4870-8151-EC231D8A2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80">
                <a:extLst>
                  <a:ext uri="{FF2B5EF4-FFF2-40B4-BE49-F238E27FC236}">
                    <a16:creationId xmlns:a16="http://schemas.microsoft.com/office/drawing/2014/main" id="{36E650E7-0495-4F45-B324-FEB9C30E3C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79AD98E7-2C29-4B40-94A8-992BDFB013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82">
                <a:extLst>
                  <a:ext uri="{FF2B5EF4-FFF2-40B4-BE49-F238E27FC236}">
                    <a16:creationId xmlns:a16="http://schemas.microsoft.com/office/drawing/2014/main" id="{A46F28B3-9A49-486D-BE9A-9B9846227B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83">
                <a:extLst>
                  <a:ext uri="{FF2B5EF4-FFF2-40B4-BE49-F238E27FC236}">
                    <a16:creationId xmlns:a16="http://schemas.microsoft.com/office/drawing/2014/main" id="{8596FAF3-7B1B-40C8-9C55-C27B032E4D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A95A7602-FC56-4970-BF29-61D845CB8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5">
                <a:extLst>
                  <a:ext uri="{FF2B5EF4-FFF2-40B4-BE49-F238E27FC236}">
                    <a16:creationId xmlns:a16="http://schemas.microsoft.com/office/drawing/2014/main" id="{7A4C1560-9FFB-487E-8D8E-A0F6872A8A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6DA241A8-215C-4F85-8A17-EA1BB6421C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7">
                <a:extLst>
                  <a:ext uri="{FF2B5EF4-FFF2-40B4-BE49-F238E27FC236}">
                    <a16:creationId xmlns:a16="http://schemas.microsoft.com/office/drawing/2014/main" id="{242C01FB-E5B3-4AC5-ADBD-5F0126310C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7967D034-1829-46A0-AA45-CF8938BE2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CF97FC12-9D1E-40CA-92B4-E509EFEF6A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0">
                <a:extLst>
                  <a:ext uri="{FF2B5EF4-FFF2-40B4-BE49-F238E27FC236}">
                    <a16:creationId xmlns:a16="http://schemas.microsoft.com/office/drawing/2014/main" id="{4FC39172-5D7C-48F5-A700-44DA9D9DE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8B52D859-03A1-4484-850F-5F8DB842AC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026CE30D-00FA-4CB0-B1DA-CA66EE5FAD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6157D5BF-2DDB-4E83-803C-F250AFBE54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4E1908CF-9FCA-4E90-AA04-604F6FF6D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1EA40CC7-525F-4610-B66F-E642C51308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DB2FCEBD-BCF3-44CE-993D-9F573D7122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AA2FC5D4-F93F-4283-B548-61A50ECF0F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2B8BB456-C7C4-4A19-BEA8-6649E38880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E1207D89-ABAE-4072-83AB-64F4F3B179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0855D4AC-384C-4A84-B115-BEDBEBC565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DA53EF3E-48AA-441B-821B-5B2AFB1DDC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F66002F6-DAF4-4E42-B394-2B07DB2517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A2FDE772-70F5-4FE2-BE68-6EA24FA61A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A2D83C30-7985-4FD8-ACB6-AF24FE9FAE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206">
              <a:extLst>
                <a:ext uri="{FF2B5EF4-FFF2-40B4-BE49-F238E27FC236}">
                  <a16:creationId xmlns:a16="http://schemas.microsoft.com/office/drawing/2014/main" id="{3F109DAB-F4B7-4C35-B725-954C831BB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7">
              <a:extLst>
                <a:ext uri="{FF2B5EF4-FFF2-40B4-BE49-F238E27FC236}">
                  <a16:creationId xmlns:a16="http://schemas.microsoft.com/office/drawing/2014/main" id="{412139C2-8C04-477A-AC93-800CFA978E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8">
              <a:extLst>
                <a:ext uri="{FF2B5EF4-FFF2-40B4-BE49-F238E27FC236}">
                  <a16:creationId xmlns:a16="http://schemas.microsoft.com/office/drawing/2014/main" id="{8C280A4F-EFEC-4D8E-9056-1E88237B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9">
              <a:extLst>
                <a:ext uri="{FF2B5EF4-FFF2-40B4-BE49-F238E27FC236}">
                  <a16:creationId xmlns:a16="http://schemas.microsoft.com/office/drawing/2014/main" id="{1B7BC4C8-448D-4619-B3ED-5546CFC1C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0">
              <a:extLst>
                <a:ext uri="{FF2B5EF4-FFF2-40B4-BE49-F238E27FC236}">
                  <a16:creationId xmlns:a16="http://schemas.microsoft.com/office/drawing/2014/main" id="{A2734DB5-9C30-4E8A-A3C8-FEB2D5FA1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1">
              <a:extLst>
                <a:ext uri="{FF2B5EF4-FFF2-40B4-BE49-F238E27FC236}">
                  <a16:creationId xmlns:a16="http://schemas.microsoft.com/office/drawing/2014/main" id="{6B613A71-30BA-45F5-89DC-102207B9E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2">
              <a:extLst>
                <a:ext uri="{FF2B5EF4-FFF2-40B4-BE49-F238E27FC236}">
                  <a16:creationId xmlns:a16="http://schemas.microsoft.com/office/drawing/2014/main" id="{168F38F5-D64D-46CE-AF50-6B8A1DB52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3">
              <a:extLst>
                <a:ext uri="{FF2B5EF4-FFF2-40B4-BE49-F238E27FC236}">
                  <a16:creationId xmlns:a16="http://schemas.microsoft.com/office/drawing/2014/main" id="{155A5695-6A4E-4317-B4FD-1A8EFE4E8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4">
              <a:extLst>
                <a:ext uri="{FF2B5EF4-FFF2-40B4-BE49-F238E27FC236}">
                  <a16:creationId xmlns:a16="http://schemas.microsoft.com/office/drawing/2014/main" id="{F8497C49-EE9A-4A19-9F58-68112059C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5">
              <a:extLst>
                <a:ext uri="{FF2B5EF4-FFF2-40B4-BE49-F238E27FC236}">
                  <a16:creationId xmlns:a16="http://schemas.microsoft.com/office/drawing/2014/main" id="{36EC57FD-EE0A-4AB0-A032-C3DE08C4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6">
              <a:extLst>
                <a:ext uri="{FF2B5EF4-FFF2-40B4-BE49-F238E27FC236}">
                  <a16:creationId xmlns:a16="http://schemas.microsoft.com/office/drawing/2014/main" id="{999092E2-240B-4495-9754-6BC981759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7">
              <a:extLst>
                <a:ext uri="{FF2B5EF4-FFF2-40B4-BE49-F238E27FC236}">
                  <a16:creationId xmlns:a16="http://schemas.microsoft.com/office/drawing/2014/main" id="{E8B5C9AE-FCAD-4E58-8BFC-4D01ADD0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8">
              <a:extLst>
                <a:ext uri="{FF2B5EF4-FFF2-40B4-BE49-F238E27FC236}">
                  <a16:creationId xmlns:a16="http://schemas.microsoft.com/office/drawing/2014/main" id="{EC5E398F-B09A-4287-B8E8-3934E9E06C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9">
              <a:extLst>
                <a:ext uri="{FF2B5EF4-FFF2-40B4-BE49-F238E27FC236}">
                  <a16:creationId xmlns:a16="http://schemas.microsoft.com/office/drawing/2014/main" id="{3418DB3A-5ACD-4237-9B26-936D5F1B0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0">
              <a:extLst>
                <a:ext uri="{FF2B5EF4-FFF2-40B4-BE49-F238E27FC236}">
                  <a16:creationId xmlns:a16="http://schemas.microsoft.com/office/drawing/2014/main" id="{4255B22A-4ABD-4CC6-9589-300DA40A6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1">
              <a:extLst>
                <a:ext uri="{FF2B5EF4-FFF2-40B4-BE49-F238E27FC236}">
                  <a16:creationId xmlns:a16="http://schemas.microsoft.com/office/drawing/2014/main" id="{9B525301-9355-4A0B-A351-751ECA0BE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2">
              <a:extLst>
                <a:ext uri="{FF2B5EF4-FFF2-40B4-BE49-F238E27FC236}">
                  <a16:creationId xmlns:a16="http://schemas.microsoft.com/office/drawing/2014/main" id="{FD618847-9CF9-4981-A175-A53BA2A03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3">
              <a:extLst>
                <a:ext uri="{FF2B5EF4-FFF2-40B4-BE49-F238E27FC236}">
                  <a16:creationId xmlns:a16="http://schemas.microsoft.com/office/drawing/2014/main" id="{09B67081-18D8-4C3F-80AD-C59E2AF5E5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4">
              <a:extLst>
                <a:ext uri="{FF2B5EF4-FFF2-40B4-BE49-F238E27FC236}">
                  <a16:creationId xmlns:a16="http://schemas.microsoft.com/office/drawing/2014/main" id="{BA82B433-FC36-482F-BF81-ABF69FCA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5">
              <a:extLst>
                <a:ext uri="{FF2B5EF4-FFF2-40B4-BE49-F238E27FC236}">
                  <a16:creationId xmlns:a16="http://schemas.microsoft.com/office/drawing/2014/main" id="{7B035799-A334-42E5-8EFE-7DBB17CC02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2D2BD7-D377-4DA8-AC23-9D088F1F4207}"/>
              </a:ext>
            </a:extLst>
          </p:cNvPr>
          <p:cNvSpPr/>
          <p:nvPr/>
        </p:nvSpPr>
        <p:spPr>
          <a:xfrm>
            <a:off x="2255219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AE9548-60EF-4F3A-974F-87B45574D369}"/>
              </a:ext>
            </a:extLst>
          </p:cNvPr>
          <p:cNvSpPr/>
          <p:nvPr userDrawn="1"/>
        </p:nvSpPr>
        <p:spPr>
          <a:xfrm>
            <a:off x="6569797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37889B-B5CC-430C-9959-6EE060A78180}"/>
              </a:ext>
            </a:extLst>
          </p:cNvPr>
          <p:cNvGrpSpPr/>
          <p:nvPr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C5B4E-988E-4846-822E-5E03D8BC2A54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4ADF43-9D11-46A4-98E6-52CD1BD3D2A3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314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9C5F08-67ED-44E8-A364-A22B4EB89C8E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Calibri"/>
              </a:rPr>
              <a:t>Metaswitch Networks | Proprietary and confidential | © 2020 | </a:t>
            </a:r>
            <a:fld id="{A553B7C9-C1C7-40CA-813B-0104974448D0}" type="slidenum">
              <a:rPr lang="en-US" smtClean="0">
                <a:solidFill>
                  <a:schemeClr val="bg1"/>
                </a:solidFill>
                <a:latin typeface="Calibri"/>
              </a:rPr>
              <a:t>‹#›</a:t>
            </a:fld>
            <a:endParaRPr lang="en-ID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43" name="Group 4">
            <a:extLst>
              <a:ext uri="{FF2B5EF4-FFF2-40B4-BE49-F238E27FC236}">
                <a16:creationId xmlns:a16="http://schemas.microsoft.com/office/drawing/2014/main" id="{2B2188F7-7497-43F6-BFE5-155B1C7004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rgbClr val="FFC000">
              <a:alpha val="52000"/>
            </a:srgbClr>
          </a:solidFill>
        </p:grpSpPr>
        <p:grpSp>
          <p:nvGrpSpPr>
            <p:cNvPr id="244" name="Group 205">
              <a:extLst>
                <a:ext uri="{FF2B5EF4-FFF2-40B4-BE49-F238E27FC236}">
                  <a16:creationId xmlns:a16="http://schemas.microsoft.com/office/drawing/2014/main" id="{B6E31C7A-F8B8-4A74-9741-D225CB394EF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265" name="Freeform 5">
                <a:extLst>
                  <a:ext uri="{FF2B5EF4-FFF2-40B4-BE49-F238E27FC236}">
                    <a16:creationId xmlns:a16="http://schemas.microsoft.com/office/drawing/2014/main" id="{144DE5CD-F5C3-4AE8-8D00-921543EFAB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6">
                <a:extLst>
                  <a:ext uri="{FF2B5EF4-FFF2-40B4-BE49-F238E27FC236}">
                    <a16:creationId xmlns:a16="http://schemas.microsoft.com/office/drawing/2014/main" id="{CF5CFCBB-39AE-4CBE-A8A1-38FA33E8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7">
                <a:extLst>
                  <a:ext uri="{FF2B5EF4-FFF2-40B4-BE49-F238E27FC236}">
                    <a16:creationId xmlns:a16="http://schemas.microsoft.com/office/drawing/2014/main" id="{A9759D1D-566C-479E-AA89-FF0DABEA8A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8">
                <a:extLst>
                  <a:ext uri="{FF2B5EF4-FFF2-40B4-BE49-F238E27FC236}">
                    <a16:creationId xmlns:a16="http://schemas.microsoft.com/office/drawing/2014/main" id="{EDA14A20-6CC5-4AB0-92A9-262163298A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">
                <a:extLst>
                  <a:ext uri="{FF2B5EF4-FFF2-40B4-BE49-F238E27FC236}">
                    <a16:creationId xmlns:a16="http://schemas.microsoft.com/office/drawing/2014/main" id="{F89CF609-0A22-46DB-AA2A-08D372305B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">
                <a:extLst>
                  <a:ext uri="{FF2B5EF4-FFF2-40B4-BE49-F238E27FC236}">
                    <a16:creationId xmlns:a16="http://schemas.microsoft.com/office/drawing/2014/main" id="{99AA3092-9F29-478F-A978-5F80E2E4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">
                <a:extLst>
                  <a:ext uri="{FF2B5EF4-FFF2-40B4-BE49-F238E27FC236}">
                    <a16:creationId xmlns:a16="http://schemas.microsoft.com/office/drawing/2014/main" id="{6C74A643-E39E-48C0-A9F6-080F1A6DBD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">
                <a:extLst>
                  <a:ext uri="{FF2B5EF4-FFF2-40B4-BE49-F238E27FC236}">
                    <a16:creationId xmlns:a16="http://schemas.microsoft.com/office/drawing/2014/main" id="{D3929B3B-0D92-4440-A3D8-B6E68F2B8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3">
                <a:extLst>
                  <a:ext uri="{FF2B5EF4-FFF2-40B4-BE49-F238E27FC236}">
                    <a16:creationId xmlns:a16="http://schemas.microsoft.com/office/drawing/2014/main" id="{AC646AD0-6BE6-4384-A6BD-C4DF6D9D62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4">
                <a:extLst>
                  <a:ext uri="{FF2B5EF4-FFF2-40B4-BE49-F238E27FC236}">
                    <a16:creationId xmlns:a16="http://schemas.microsoft.com/office/drawing/2014/main" id="{91F4EFFF-FB44-4684-B8AE-914152A78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5">
                <a:extLst>
                  <a:ext uri="{FF2B5EF4-FFF2-40B4-BE49-F238E27FC236}">
                    <a16:creationId xmlns:a16="http://schemas.microsoft.com/office/drawing/2014/main" id="{4D034BD2-DD2A-4746-9982-05942B8844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6">
                <a:extLst>
                  <a:ext uri="{FF2B5EF4-FFF2-40B4-BE49-F238E27FC236}">
                    <a16:creationId xmlns:a16="http://schemas.microsoft.com/office/drawing/2014/main" id="{865734ED-EA66-4C4B-8D51-69BA18492A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7">
                <a:extLst>
                  <a:ext uri="{FF2B5EF4-FFF2-40B4-BE49-F238E27FC236}">
                    <a16:creationId xmlns:a16="http://schemas.microsoft.com/office/drawing/2014/main" id="{6916FB0C-B796-4A87-A9C4-C5C699117C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8">
                <a:extLst>
                  <a:ext uri="{FF2B5EF4-FFF2-40B4-BE49-F238E27FC236}">
                    <a16:creationId xmlns:a16="http://schemas.microsoft.com/office/drawing/2014/main" id="{4DB78407-F628-4050-8EB4-05DF4094A8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9">
                <a:extLst>
                  <a:ext uri="{FF2B5EF4-FFF2-40B4-BE49-F238E27FC236}">
                    <a16:creationId xmlns:a16="http://schemas.microsoft.com/office/drawing/2014/main" id="{2B828083-22FE-4C67-A963-9CBFC06FE3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0">
                <a:extLst>
                  <a:ext uri="{FF2B5EF4-FFF2-40B4-BE49-F238E27FC236}">
                    <a16:creationId xmlns:a16="http://schemas.microsoft.com/office/drawing/2014/main" id="{F6478A00-50D3-4153-8645-94FF309396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1">
                <a:extLst>
                  <a:ext uri="{FF2B5EF4-FFF2-40B4-BE49-F238E27FC236}">
                    <a16:creationId xmlns:a16="http://schemas.microsoft.com/office/drawing/2014/main" id="{EA4829BC-B2F9-421A-9A32-72FE68DD69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2">
                <a:extLst>
                  <a:ext uri="{FF2B5EF4-FFF2-40B4-BE49-F238E27FC236}">
                    <a16:creationId xmlns:a16="http://schemas.microsoft.com/office/drawing/2014/main" id="{03128A26-CC39-4B2B-91B9-990D009D06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3">
                <a:extLst>
                  <a:ext uri="{FF2B5EF4-FFF2-40B4-BE49-F238E27FC236}">
                    <a16:creationId xmlns:a16="http://schemas.microsoft.com/office/drawing/2014/main" id="{48C23A21-3943-4BF3-B378-CCF14B46FB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4">
                <a:extLst>
                  <a:ext uri="{FF2B5EF4-FFF2-40B4-BE49-F238E27FC236}">
                    <a16:creationId xmlns:a16="http://schemas.microsoft.com/office/drawing/2014/main" id="{F67AC80C-6E9C-47D2-8CF3-CF20F0BB7E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5">
                <a:extLst>
                  <a:ext uri="{FF2B5EF4-FFF2-40B4-BE49-F238E27FC236}">
                    <a16:creationId xmlns:a16="http://schemas.microsoft.com/office/drawing/2014/main" id="{46A17CE7-B029-426F-ABAB-674AA233CB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6">
                <a:extLst>
                  <a:ext uri="{FF2B5EF4-FFF2-40B4-BE49-F238E27FC236}">
                    <a16:creationId xmlns:a16="http://schemas.microsoft.com/office/drawing/2014/main" id="{4FB5575E-9211-4CF7-825B-EBAAC36F6B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7">
                <a:extLst>
                  <a:ext uri="{FF2B5EF4-FFF2-40B4-BE49-F238E27FC236}">
                    <a16:creationId xmlns:a16="http://schemas.microsoft.com/office/drawing/2014/main" id="{5BC56A67-E725-41A7-836B-E033DC51DA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8">
                <a:extLst>
                  <a:ext uri="{FF2B5EF4-FFF2-40B4-BE49-F238E27FC236}">
                    <a16:creationId xmlns:a16="http://schemas.microsoft.com/office/drawing/2014/main" id="{E87B1E26-753D-483C-AA02-1AD67371C7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9">
                <a:extLst>
                  <a:ext uri="{FF2B5EF4-FFF2-40B4-BE49-F238E27FC236}">
                    <a16:creationId xmlns:a16="http://schemas.microsoft.com/office/drawing/2014/main" id="{3BBB9D26-BFF4-491A-AFA7-AC6C7047AD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0">
                <a:extLst>
                  <a:ext uri="{FF2B5EF4-FFF2-40B4-BE49-F238E27FC236}">
                    <a16:creationId xmlns:a16="http://schemas.microsoft.com/office/drawing/2014/main" id="{DA40FC1C-5A38-4957-8A3E-16FB4B8E7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1">
                <a:extLst>
                  <a:ext uri="{FF2B5EF4-FFF2-40B4-BE49-F238E27FC236}">
                    <a16:creationId xmlns:a16="http://schemas.microsoft.com/office/drawing/2014/main" id="{7105407B-A3FC-4EA6-B671-340BA6559B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2">
                <a:extLst>
                  <a:ext uri="{FF2B5EF4-FFF2-40B4-BE49-F238E27FC236}">
                    <a16:creationId xmlns:a16="http://schemas.microsoft.com/office/drawing/2014/main" id="{038FEF32-801B-495E-904C-83EF89EFA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3">
                <a:extLst>
                  <a:ext uri="{FF2B5EF4-FFF2-40B4-BE49-F238E27FC236}">
                    <a16:creationId xmlns:a16="http://schemas.microsoft.com/office/drawing/2014/main" id="{E9DDB86D-362E-4B81-B1B0-8A3BCFEE28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4">
                <a:extLst>
                  <a:ext uri="{FF2B5EF4-FFF2-40B4-BE49-F238E27FC236}">
                    <a16:creationId xmlns:a16="http://schemas.microsoft.com/office/drawing/2014/main" id="{20FB422F-FEC7-4C31-988A-F68D1E3A6E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5">
                <a:extLst>
                  <a:ext uri="{FF2B5EF4-FFF2-40B4-BE49-F238E27FC236}">
                    <a16:creationId xmlns:a16="http://schemas.microsoft.com/office/drawing/2014/main" id="{BE8AABBA-F073-49FA-B8A6-736BB6FCDA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">
                <a:extLst>
                  <a:ext uri="{FF2B5EF4-FFF2-40B4-BE49-F238E27FC236}">
                    <a16:creationId xmlns:a16="http://schemas.microsoft.com/office/drawing/2014/main" id="{134D9C48-DB30-4333-AF10-712AB5E761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">
                <a:extLst>
                  <a:ext uri="{FF2B5EF4-FFF2-40B4-BE49-F238E27FC236}">
                    <a16:creationId xmlns:a16="http://schemas.microsoft.com/office/drawing/2014/main" id="{4C16BEF3-6B3F-41C9-83EF-99C4261A69E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8">
                <a:extLst>
                  <a:ext uri="{FF2B5EF4-FFF2-40B4-BE49-F238E27FC236}">
                    <a16:creationId xmlns:a16="http://schemas.microsoft.com/office/drawing/2014/main" id="{8550675D-0725-4C3E-B633-EC34E6A0D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">
                <a:extLst>
                  <a:ext uri="{FF2B5EF4-FFF2-40B4-BE49-F238E27FC236}">
                    <a16:creationId xmlns:a16="http://schemas.microsoft.com/office/drawing/2014/main" id="{31A7A459-5114-4922-A3F4-F4E82FEA5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0">
                <a:extLst>
                  <a:ext uri="{FF2B5EF4-FFF2-40B4-BE49-F238E27FC236}">
                    <a16:creationId xmlns:a16="http://schemas.microsoft.com/office/drawing/2014/main" id="{DF7263F2-1B1C-4891-883E-92AE49B414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1">
                <a:extLst>
                  <a:ext uri="{FF2B5EF4-FFF2-40B4-BE49-F238E27FC236}">
                    <a16:creationId xmlns:a16="http://schemas.microsoft.com/office/drawing/2014/main" id="{5801321A-0304-4B64-98A4-FF0CBCFE9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2">
                <a:extLst>
                  <a:ext uri="{FF2B5EF4-FFF2-40B4-BE49-F238E27FC236}">
                    <a16:creationId xmlns:a16="http://schemas.microsoft.com/office/drawing/2014/main" id="{3AF9C380-7B51-4044-9976-68C101DE8E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3">
                <a:extLst>
                  <a:ext uri="{FF2B5EF4-FFF2-40B4-BE49-F238E27FC236}">
                    <a16:creationId xmlns:a16="http://schemas.microsoft.com/office/drawing/2014/main" id="{6FE71F9A-0DAF-4678-B113-834438F663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4">
                <a:extLst>
                  <a:ext uri="{FF2B5EF4-FFF2-40B4-BE49-F238E27FC236}">
                    <a16:creationId xmlns:a16="http://schemas.microsoft.com/office/drawing/2014/main" id="{12437BB2-EBF1-44B9-AC34-8EE7524DE0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5">
                <a:extLst>
                  <a:ext uri="{FF2B5EF4-FFF2-40B4-BE49-F238E27FC236}">
                    <a16:creationId xmlns:a16="http://schemas.microsoft.com/office/drawing/2014/main" id="{AD688208-16DE-4D8C-8D52-EBE05680D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6">
                <a:extLst>
                  <a:ext uri="{FF2B5EF4-FFF2-40B4-BE49-F238E27FC236}">
                    <a16:creationId xmlns:a16="http://schemas.microsoft.com/office/drawing/2014/main" id="{1846934B-879A-477F-BD5D-37040096D4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7">
                <a:extLst>
                  <a:ext uri="{FF2B5EF4-FFF2-40B4-BE49-F238E27FC236}">
                    <a16:creationId xmlns:a16="http://schemas.microsoft.com/office/drawing/2014/main" id="{4A1C888C-A6FB-475D-84C9-0968A52602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8">
                <a:extLst>
                  <a:ext uri="{FF2B5EF4-FFF2-40B4-BE49-F238E27FC236}">
                    <a16:creationId xmlns:a16="http://schemas.microsoft.com/office/drawing/2014/main" id="{960002B4-940B-40F3-AC11-20AB7F91F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9">
                <a:extLst>
                  <a:ext uri="{FF2B5EF4-FFF2-40B4-BE49-F238E27FC236}">
                    <a16:creationId xmlns:a16="http://schemas.microsoft.com/office/drawing/2014/main" id="{B95B1C3B-9D91-4C48-9658-6EF84F8016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50">
                <a:extLst>
                  <a:ext uri="{FF2B5EF4-FFF2-40B4-BE49-F238E27FC236}">
                    <a16:creationId xmlns:a16="http://schemas.microsoft.com/office/drawing/2014/main" id="{0E2E1A8E-610F-44BF-9353-B4F1CB13EF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1">
                <a:extLst>
                  <a:ext uri="{FF2B5EF4-FFF2-40B4-BE49-F238E27FC236}">
                    <a16:creationId xmlns:a16="http://schemas.microsoft.com/office/drawing/2014/main" id="{04051376-3B0C-483B-85A5-E5E71546EF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2">
                <a:extLst>
                  <a:ext uri="{FF2B5EF4-FFF2-40B4-BE49-F238E27FC236}">
                    <a16:creationId xmlns:a16="http://schemas.microsoft.com/office/drawing/2014/main" id="{AAD2ABE8-8B5C-479C-9081-98C876AAEC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3">
                <a:extLst>
                  <a:ext uri="{FF2B5EF4-FFF2-40B4-BE49-F238E27FC236}">
                    <a16:creationId xmlns:a16="http://schemas.microsoft.com/office/drawing/2014/main" id="{B22E882A-CBB6-4445-9C82-3D7963E76D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4">
                <a:extLst>
                  <a:ext uri="{FF2B5EF4-FFF2-40B4-BE49-F238E27FC236}">
                    <a16:creationId xmlns:a16="http://schemas.microsoft.com/office/drawing/2014/main" id="{4E73F678-8321-4078-B76F-60F86E76E6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5">
                <a:extLst>
                  <a:ext uri="{FF2B5EF4-FFF2-40B4-BE49-F238E27FC236}">
                    <a16:creationId xmlns:a16="http://schemas.microsoft.com/office/drawing/2014/main" id="{E6F5744D-B3AA-46FE-A21C-BF98BE585F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56">
                <a:extLst>
                  <a:ext uri="{FF2B5EF4-FFF2-40B4-BE49-F238E27FC236}">
                    <a16:creationId xmlns:a16="http://schemas.microsoft.com/office/drawing/2014/main" id="{D6319A12-C719-4222-B46D-F5C6935389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57">
                <a:extLst>
                  <a:ext uri="{FF2B5EF4-FFF2-40B4-BE49-F238E27FC236}">
                    <a16:creationId xmlns:a16="http://schemas.microsoft.com/office/drawing/2014/main" id="{0C7F0E22-5156-43FC-AB7E-2B582CA7A9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58">
                <a:extLst>
                  <a:ext uri="{FF2B5EF4-FFF2-40B4-BE49-F238E27FC236}">
                    <a16:creationId xmlns:a16="http://schemas.microsoft.com/office/drawing/2014/main" id="{30689E36-2A6F-4757-9E0A-6DE5E30B2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59">
                <a:extLst>
                  <a:ext uri="{FF2B5EF4-FFF2-40B4-BE49-F238E27FC236}">
                    <a16:creationId xmlns:a16="http://schemas.microsoft.com/office/drawing/2014/main" id="{41E1B89F-804A-4E37-8F10-2215027020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0">
                <a:extLst>
                  <a:ext uri="{FF2B5EF4-FFF2-40B4-BE49-F238E27FC236}">
                    <a16:creationId xmlns:a16="http://schemas.microsoft.com/office/drawing/2014/main" id="{A27C6BB5-9CD8-406D-8AB7-8280EA60AF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1">
                <a:extLst>
                  <a:ext uri="{FF2B5EF4-FFF2-40B4-BE49-F238E27FC236}">
                    <a16:creationId xmlns:a16="http://schemas.microsoft.com/office/drawing/2014/main" id="{60982C38-C713-43F6-AF60-1C80A7E32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2">
                <a:extLst>
                  <a:ext uri="{FF2B5EF4-FFF2-40B4-BE49-F238E27FC236}">
                    <a16:creationId xmlns:a16="http://schemas.microsoft.com/office/drawing/2014/main" id="{B2FDC9B1-892C-415C-A333-AFD0458DFA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3">
                <a:extLst>
                  <a:ext uri="{FF2B5EF4-FFF2-40B4-BE49-F238E27FC236}">
                    <a16:creationId xmlns:a16="http://schemas.microsoft.com/office/drawing/2014/main" id="{FC5AC8E2-64D8-4DDC-AD97-38A36A72AA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4">
                <a:extLst>
                  <a:ext uri="{FF2B5EF4-FFF2-40B4-BE49-F238E27FC236}">
                    <a16:creationId xmlns:a16="http://schemas.microsoft.com/office/drawing/2014/main" id="{DC63945E-3558-486D-9AE5-A99FECBFC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">
                <a:extLst>
                  <a:ext uri="{FF2B5EF4-FFF2-40B4-BE49-F238E27FC236}">
                    <a16:creationId xmlns:a16="http://schemas.microsoft.com/office/drawing/2014/main" id="{1027D3B9-30AE-4D61-A258-6E3E33A690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6">
                <a:extLst>
                  <a:ext uri="{FF2B5EF4-FFF2-40B4-BE49-F238E27FC236}">
                    <a16:creationId xmlns:a16="http://schemas.microsoft.com/office/drawing/2014/main" id="{67738996-465C-4D31-94B7-EB04063A38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7">
                <a:extLst>
                  <a:ext uri="{FF2B5EF4-FFF2-40B4-BE49-F238E27FC236}">
                    <a16:creationId xmlns:a16="http://schemas.microsoft.com/office/drawing/2014/main" id="{87514F14-4FC6-49E2-8757-574CDF792B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8">
                <a:extLst>
                  <a:ext uri="{FF2B5EF4-FFF2-40B4-BE49-F238E27FC236}">
                    <a16:creationId xmlns:a16="http://schemas.microsoft.com/office/drawing/2014/main" id="{2943EAD3-5016-4E83-9814-9207F0092D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9">
                <a:extLst>
                  <a:ext uri="{FF2B5EF4-FFF2-40B4-BE49-F238E27FC236}">
                    <a16:creationId xmlns:a16="http://schemas.microsoft.com/office/drawing/2014/main" id="{C6A04F55-24E7-4C6E-9737-1862D0A684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0">
                <a:extLst>
                  <a:ext uri="{FF2B5EF4-FFF2-40B4-BE49-F238E27FC236}">
                    <a16:creationId xmlns:a16="http://schemas.microsoft.com/office/drawing/2014/main" id="{641B076A-37EF-4F9A-9835-6B1B0AB0CF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1">
                <a:extLst>
                  <a:ext uri="{FF2B5EF4-FFF2-40B4-BE49-F238E27FC236}">
                    <a16:creationId xmlns:a16="http://schemas.microsoft.com/office/drawing/2014/main" id="{5BC63A08-3B29-4BAC-AB5C-1C19C92AEA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2">
                <a:extLst>
                  <a:ext uri="{FF2B5EF4-FFF2-40B4-BE49-F238E27FC236}">
                    <a16:creationId xmlns:a16="http://schemas.microsoft.com/office/drawing/2014/main" id="{BACA470C-740C-44FF-AA52-290CD5AC6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3">
                <a:extLst>
                  <a:ext uri="{FF2B5EF4-FFF2-40B4-BE49-F238E27FC236}">
                    <a16:creationId xmlns:a16="http://schemas.microsoft.com/office/drawing/2014/main" id="{F4EB778C-BCCB-4DB0-AD04-56EFD332A0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4">
                <a:extLst>
                  <a:ext uri="{FF2B5EF4-FFF2-40B4-BE49-F238E27FC236}">
                    <a16:creationId xmlns:a16="http://schemas.microsoft.com/office/drawing/2014/main" id="{65A71AD9-BA8B-495F-84B7-2BF326F22F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5">
                <a:extLst>
                  <a:ext uri="{FF2B5EF4-FFF2-40B4-BE49-F238E27FC236}">
                    <a16:creationId xmlns:a16="http://schemas.microsoft.com/office/drawing/2014/main" id="{8485D231-8D2E-4DD5-8F42-DC1D27CF1A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6">
                <a:extLst>
                  <a:ext uri="{FF2B5EF4-FFF2-40B4-BE49-F238E27FC236}">
                    <a16:creationId xmlns:a16="http://schemas.microsoft.com/office/drawing/2014/main" id="{15D4218E-FD89-4EBC-9133-29C21896EA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7">
                <a:extLst>
                  <a:ext uri="{FF2B5EF4-FFF2-40B4-BE49-F238E27FC236}">
                    <a16:creationId xmlns:a16="http://schemas.microsoft.com/office/drawing/2014/main" id="{6B980300-9216-4D5F-814D-D5EE5AD0C0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8">
                <a:extLst>
                  <a:ext uri="{FF2B5EF4-FFF2-40B4-BE49-F238E27FC236}">
                    <a16:creationId xmlns:a16="http://schemas.microsoft.com/office/drawing/2014/main" id="{32831407-4B1B-4813-A806-B10931FCE3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79">
                <a:extLst>
                  <a:ext uri="{FF2B5EF4-FFF2-40B4-BE49-F238E27FC236}">
                    <a16:creationId xmlns:a16="http://schemas.microsoft.com/office/drawing/2014/main" id="{6E178BD4-0ECB-4E9E-8FB8-7D2AEEABF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0">
                <a:extLst>
                  <a:ext uri="{FF2B5EF4-FFF2-40B4-BE49-F238E27FC236}">
                    <a16:creationId xmlns:a16="http://schemas.microsoft.com/office/drawing/2014/main" id="{F5B17526-4D24-49B4-B2F4-ACB46524D0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1">
                <a:extLst>
                  <a:ext uri="{FF2B5EF4-FFF2-40B4-BE49-F238E27FC236}">
                    <a16:creationId xmlns:a16="http://schemas.microsoft.com/office/drawing/2014/main" id="{5B1D2EF1-225C-40CE-BB1B-5517C5491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2">
                <a:extLst>
                  <a:ext uri="{FF2B5EF4-FFF2-40B4-BE49-F238E27FC236}">
                    <a16:creationId xmlns:a16="http://schemas.microsoft.com/office/drawing/2014/main" id="{8D4E448D-A26C-4B8B-AA5E-7CCE4603C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3">
                <a:extLst>
                  <a:ext uri="{FF2B5EF4-FFF2-40B4-BE49-F238E27FC236}">
                    <a16:creationId xmlns:a16="http://schemas.microsoft.com/office/drawing/2014/main" id="{24F8459E-3F3A-4FAF-90BB-A7C2BF154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4">
                <a:extLst>
                  <a:ext uri="{FF2B5EF4-FFF2-40B4-BE49-F238E27FC236}">
                    <a16:creationId xmlns:a16="http://schemas.microsoft.com/office/drawing/2014/main" id="{4D9B4395-C049-4EDF-813F-578936BB03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5">
                <a:extLst>
                  <a:ext uri="{FF2B5EF4-FFF2-40B4-BE49-F238E27FC236}">
                    <a16:creationId xmlns:a16="http://schemas.microsoft.com/office/drawing/2014/main" id="{12758820-2C42-40CA-9AAD-7C49817515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86">
                <a:extLst>
                  <a:ext uri="{FF2B5EF4-FFF2-40B4-BE49-F238E27FC236}">
                    <a16:creationId xmlns:a16="http://schemas.microsoft.com/office/drawing/2014/main" id="{A78CF9F0-3FD0-470B-B2A8-587ACEE82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7">
                <a:extLst>
                  <a:ext uri="{FF2B5EF4-FFF2-40B4-BE49-F238E27FC236}">
                    <a16:creationId xmlns:a16="http://schemas.microsoft.com/office/drawing/2014/main" id="{80F12ECE-5B4E-4B40-AFB5-D0D6354B86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88">
                <a:extLst>
                  <a:ext uri="{FF2B5EF4-FFF2-40B4-BE49-F238E27FC236}">
                    <a16:creationId xmlns:a16="http://schemas.microsoft.com/office/drawing/2014/main" id="{E1AC73A7-9194-43DD-B64E-EF0D66C196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89">
                <a:extLst>
                  <a:ext uri="{FF2B5EF4-FFF2-40B4-BE49-F238E27FC236}">
                    <a16:creationId xmlns:a16="http://schemas.microsoft.com/office/drawing/2014/main" id="{2CE4A7F2-21A3-4DBC-926A-7C4108D81C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90">
                <a:extLst>
                  <a:ext uri="{FF2B5EF4-FFF2-40B4-BE49-F238E27FC236}">
                    <a16:creationId xmlns:a16="http://schemas.microsoft.com/office/drawing/2014/main" id="{111DF46D-47BE-4612-9863-528A212DF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1">
                <a:extLst>
                  <a:ext uri="{FF2B5EF4-FFF2-40B4-BE49-F238E27FC236}">
                    <a16:creationId xmlns:a16="http://schemas.microsoft.com/office/drawing/2014/main" id="{45094A57-B4F3-4A9A-A0B7-705B35553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2">
                <a:extLst>
                  <a:ext uri="{FF2B5EF4-FFF2-40B4-BE49-F238E27FC236}">
                    <a16:creationId xmlns:a16="http://schemas.microsoft.com/office/drawing/2014/main" id="{7D40F3BA-D188-424B-94A5-26C51F094D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3">
                <a:extLst>
                  <a:ext uri="{FF2B5EF4-FFF2-40B4-BE49-F238E27FC236}">
                    <a16:creationId xmlns:a16="http://schemas.microsoft.com/office/drawing/2014/main" id="{423F4499-EB5E-47D0-A868-1934BFCB68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4">
                <a:extLst>
                  <a:ext uri="{FF2B5EF4-FFF2-40B4-BE49-F238E27FC236}">
                    <a16:creationId xmlns:a16="http://schemas.microsoft.com/office/drawing/2014/main" id="{30D14526-61FA-4435-91A0-507DEB2C74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5">
                <a:extLst>
                  <a:ext uri="{FF2B5EF4-FFF2-40B4-BE49-F238E27FC236}">
                    <a16:creationId xmlns:a16="http://schemas.microsoft.com/office/drawing/2014/main" id="{4F7B83C2-A4AF-437A-A3EE-880F21C43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6">
                <a:extLst>
                  <a:ext uri="{FF2B5EF4-FFF2-40B4-BE49-F238E27FC236}">
                    <a16:creationId xmlns:a16="http://schemas.microsoft.com/office/drawing/2014/main" id="{DDBDD553-46C2-42BB-A0F4-E2F3DCEEAF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97">
                <a:extLst>
                  <a:ext uri="{FF2B5EF4-FFF2-40B4-BE49-F238E27FC236}">
                    <a16:creationId xmlns:a16="http://schemas.microsoft.com/office/drawing/2014/main" id="{5BEB97DF-D13D-43CB-AF30-CA09F3D138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98">
                <a:extLst>
                  <a:ext uri="{FF2B5EF4-FFF2-40B4-BE49-F238E27FC236}">
                    <a16:creationId xmlns:a16="http://schemas.microsoft.com/office/drawing/2014/main" id="{8212C984-82B0-43FA-A4E0-7B6C67013C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99">
                <a:extLst>
                  <a:ext uri="{FF2B5EF4-FFF2-40B4-BE49-F238E27FC236}">
                    <a16:creationId xmlns:a16="http://schemas.microsoft.com/office/drawing/2014/main" id="{925A6AC0-2FA4-4CAA-9652-61050D3296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0">
                <a:extLst>
                  <a:ext uri="{FF2B5EF4-FFF2-40B4-BE49-F238E27FC236}">
                    <a16:creationId xmlns:a16="http://schemas.microsoft.com/office/drawing/2014/main" id="{D631B055-3864-45CD-A094-BE5787D68B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1">
                <a:extLst>
                  <a:ext uri="{FF2B5EF4-FFF2-40B4-BE49-F238E27FC236}">
                    <a16:creationId xmlns:a16="http://schemas.microsoft.com/office/drawing/2014/main" id="{457E35EC-E382-49C8-B60F-B9BC55A423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2">
                <a:extLst>
                  <a:ext uri="{FF2B5EF4-FFF2-40B4-BE49-F238E27FC236}">
                    <a16:creationId xmlns:a16="http://schemas.microsoft.com/office/drawing/2014/main" id="{B07DEADD-3BF9-4D0B-B6FF-DD096DD45A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3">
                <a:extLst>
                  <a:ext uri="{FF2B5EF4-FFF2-40B4-BE49-F238E27FC236}">
                    <a16:creationId xmlns:a16="http://schemas.microsoft.com/office/drawing/2014/main" id="{72839835-D41F-457D-BFFE-BBDC646C62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4">
                <a:extLst>
                  <a:ext uri="{FF2B5EF4-FFF2-40B4-BE49-F238E27FC236}">
                    <a16:creationId xmlns:a16="http://schemas.microsoft.com/office/drawing/2014/main" id="{EE2A2BC8-1287-4853-ACD6-F32E12A6DD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5">
                <a:extLst>
                  <a:ext uri="{FF2B5EF4-FFF2-40B4-BE49-F238E27FC236}">
                    <a16:creationId xmlns:a16="http://schemas.microsoft.com/office/drawing/2014/main" id="{2C899FF0-B40B-4CC4-9A4D-7F4C6182CF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6">
                <a:extLst>
                  <a:ext uri="{FF2B5EF4-FFF2-40B4-BE49-F238E27FC236}">
                    <a16:creationId xmlns:a16="http://schemas.microsoft.com/office/drawing/2014/main" id="{4D183AA6-15AE-43A8-BCFC-956A15990C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7">
                <a:extLst>
                  <a:ext uri="{FF2B5EF4-FFF2-40B4-BE49-F238E27FC236}">
                    <a16:creationId xmlns:a16="http://schemas.microsoft.com/office/drawing/2014/main" id="{2BBFE35A-09D2-43CC-9876-20A8A68C9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8">
                <a:extLst>
                  <a:ext uri="{FF2B5EF4-FFF2-40B4-BE49-F238E27FC236}">
                    <a16:creationId xmlns:a16="http://schemas.microsoft.com/office/drawing/2014/main" id="{E894CAAC-6CCC-4F99-BCDF-1318F705BB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9">
                <a:extLst>
                  <a:ext uri="{FF2B5EF4-FFF2-40B4-BE49-F238E27FC236}">
                    <a16:creationId xmlns:a16="http://schemas.microsoft.com/office/drawing/2014/main" id="{8DBC34FE-18DE-41CE-AED0-73CB823C53A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0">
                <a:extLst>
                  <a:ext uri="{FF2B5EF4-FFF2-40B4-BE49-F238E27FC236}">
                    <a16:creationId xmlns:a16="http://schemas.microsoft.com/office/drawing/2014/main" id="{02AD4D3F-A96D-42BE-A71E-879AFE24EB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1">
                <a:extLst>
                  <a:ext uri="{FF2B5EF4-FFF2-40B4-BE49-F238E27FC236}">
                    <a16:creationId xmlns:a16="http://schemas.microsoft.com/office/drawing/2014/main" id="{B7865AA3-D716-45F8-B0F8-C030829EF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">
                <a:extLst>
                  <a:ext uri="{FF2B5EF4-FFF2-40B4-BE49-F238E27FC236}">
                    <a16:creationId xmlns:a16="http://schemas.microsoft.com/office/drawing/2014/main" id="{A3C12F79-EB8D-4E7B-9ABB-BBCB9E3947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3">
                <a:extLst>
                  <a:ext uri="{FF2B5EF4-FFF2-40B4-BE49-F238E27FC236}">
                    <a16:creationId xmlns:a16="http://schemas.microsoft.com/office/drawing/2014/main" id="{F3EC4EF9-929C-4FEA-B6FE-B73F47A0B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4">
                <a:extLst>
                  <a:ext uri="{FF2B5EF4-FFF2-40B4-BE49-F238E27FC236}">
                    <a16:creationId xmlns:a16="http://schemas.microsoft.com/office/drawing/2014/main" id="{B713CFB4-3350-4A00-BACF-C584DA9D6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5">
                <a:extLst>
                  <a:ext uri="{FF2B5EF4-FFF2-40B4-BE49-F238E27FC236}">
                    <a16:creationId xmlns:a16="http://schemas.microsoft.com/office/drawing/2014/main" id="{1260E7F8-5837-4DB2-A57E-1C4FDC3FD8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6">
                <a:extLst>
                  <a:ext uri="{FF2B5EF4-FFF2-40B4-BE49-F238E27FC236}">
                    <a16:creationId xmlns:a16="http://schemas.microsoft.com/office/drawing/2014/main" id="{12C583ED-26DF-4478-B39F-31F789DE4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7">
                <a:extLst>
                  <a:ext uri="{FF2B5EF4-FFF2-40B4-BE49-F238E27FC236}">
                    <a16:creationId xmlns:a16="http://schemas.microsoft.com/office/drawing/2014/main" id="{356A4AA7-BC4D-4581-AA92-4E4E7CFB6D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8">
                <a:extLst>
                  <a:ext uri="{FF2B5EF4-FFF2-40B4-BE49-F238E27FC236}">
                    <a16:creationId xmlns:a16="http://schemas.microsoft.com/office/drawing/2014/main" id="{7BD3010B-D3E2-428B-9E60-8CF9701CE4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9">
                <a:extLst>
                  <a:ext uri="{FF2B5EF4-FFF2-40B4-BE49-F238E27FC236}">
                    <a16:creationId xmlns:a16="http://schemas.microsoft.com/office/drawing/2014/main" id="{64CA7D41-DD3E-4ED6-B319-B246ED501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0">
                <a:extLst>
                  <a:ext uri="{FF2B5EF4-FFF2-40B4-BE49-F238E27FC236}">
                    <a16:creationId xmlns:a16="http://schemas.microsoft.com/office/drawing/2014/main" id="{91515496-C985-45A8-8A79-2B810FBA9D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1">
                <a:extLst>
                  <a:ext uri="{FF2B5EF4-FFF2-40B4-BE49-F238E27FC236}">
                    <a16:creationId xmlns:a16="http://schemas.microsoft.com/office/drawing/2014/main" id="{B0548525-5BB7-49CF-9E96-6CA051B7E0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2">
                <a:extLst>
                  <a:ext uri="{FF2B5EF4-FFF2-40B4-BE49-F238E27FC236}">
                    <a16:creationId xmlns:a16="http://schemas.microsoft.com/office/drawing/2014/main" id="{B4F467AB-A59F-4050-AFF9-A4AA441AF5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3">
                <a:extLst>
                  <a:ext uri="{FF2B5EF4-FFF2-40B4-BE49-F238E27FC236}">
                    <a16:creationId xmlns:a16="http://schemas.microsoft.com/office/drawing/2014/main" id="{94F22F9E-6CB5-4BCD-836C-932DB5527D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24">
                <a:extLst>
                  <a:ext uri="{FF2B5EF4-FFF2-40B4-BE49-F238E27FC236}">
                    <a16:creationId xmlns:a16="http://schemas.microsoft.com/office/drawing/2014/main" id="{3C3BDC3E-EB7A-4A2C-852D-519339BD46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5">
                <a:extLst>
                  <a:ext uri="{FF2B5EF4-FFF2-40B4-BE49-F238E27FC236}">
                    <a16:creationId xmlns:a16="http://schemas.microsoft.com/office/drawing/2014/main" id="{2CD662AF-99D3-4DCA-A20C-D437CE141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26">
                <a:extLst>
                  <a:ext uri="{FF2B5EF4-FFF2-40B4-BE49-F238E27FC236}">
                    <a16:creationId xmlns:a16="http://schemas.microsoft.com/office/drawing/2014/main" id="{AEB2CCCB-66F9-4512-BA74-A412FBED5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27">
                <a:extLst>
                  <a:ext uri="{FF2B5EF4-FFF2-40B4-BE49-F238E27FC236}">
                    <a16:creationId xmlns:a16="http://schemas.microsoft.com/office/drawing/2014/main" id="{E0CAE5D6-9338-4235-8BF5-8B06F089B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8">
                <a:extLst>
                  <a:ext uri="{FF2B5EF4-FFF2-40B4-BE49-F238E27FC236}">
                    <a16:creationId xmlns:a16="http://schemas.microsoft.com/office/drawing/2014/main" id="{985C05FB-1479-4B16-8714-2FCB0D195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9">
                <a:extLst>
                  <a:ext uri="{FF2B5EF4-FFF2-40B4-BE49-F238E27FC236}">
                    <a16:creationId xmlns:a16="http://schemas.microsoft.com/office/drawing/2014/main" id="{404BC755-0EC0-404C-B2FD-4549D9D79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0">
                <a:extLst>
                  <a:ext uri="{FF2B5EF4-FFF2-40B4-BE49-F238E27FC236}">
                    <a16:creationId xmlns:a16="http://schemas.microsoft.com/office/drawing/2014/main" id="{4F260BD1-62B9-486F-83AA-27CDB7EF6C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1">
                <a:extLst>
                  <a:ext uri="{FF2B5EF4-FFF2-40B4-BE49-F238E27FC236}">
                    <a16:creationId xmlns:a16="http://schemas.microsoft.com/office/drawing/2014/main" id="{65368620-46B1-4070-B0F9-BA788A2132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2">
                <a:extLst>
                  <a:ext uri="{FF2B5EF4-FFF2-40B4-BE49-F238E27FC236}">
                    <a16:creationId xmlns:a16="http://schemas.microsoft.com/office/drawing/2014/main" id="{63D00B77-EF41-47B6-BA59-FEF45DC89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3">
                <a:extLst>
                  <a:ext uri="{FF2B5EF4-FFF2-40B4-BE49-F238E27FC236}">
                    <a16:creationId xmlns:a16="http://schemas.microsoft.com/office/drawing/2014/main" id="{CD2A6FD8-EF9E-46F2-995F-390168EF5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4">
                <a:extLst>
                  <a:ext uri="{FF2B5EF4-FFF2-40B4-BE49-F238E27FC236}">
                    <a16:creationId xmlns:a16="http://schemas.microsoft.com/office/drawing/2014/main" id="{DB7279DC-DEA0-48AC-9834-F2B25FCA1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5">
                <a:extLst>
                  <a:ext uri="{FF2B5EF4-FFF2-40B4-BE49-F238E27FC236}">
                    <a16:creationId xmlns:a16="http://schemas.microsoft.com/office/drawing/2014/main" id="{B367C0BD-8A14-41D5-A0BC-AC841209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36">
                <a:extLst>
                  <a:ext uri="{FF2B5EF4-FFF2-40B4-BE49-F238E27FC236}">
                    <a16:creationId xmlns:a16="http://schemas.microsoft.com/office/drawing/2014/main" id="{EE431E86-CAC1-43F2-9CC9-A17E481224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37">
                <a:extLst>
                  <a:ext uri="{FF2B5EF4-FFF2-40B4-BE49-F238E27FC236}">
                    <a16:creationId xmlns:a16="http://schemas.microsoft.com/office/drawing/2014/main" id="{BA4AEE2D-DBA6-43C4-8338-DC2500E7A5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38">
                <a:extLst>
                  <a:ext uri="{FF2B5EF4-FFF2-40B4-BE49-F238E27FC236}">
                    <a16:creationId xmlns:a16="http://schemas.microsoft.com/office/drawing/2014/main" id="{0926B790-9B24-4304-969D-003D773E6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39">
                <a:extLst>
                  <a:ext uri="{FF2B5EF4-FFF2-40B4-BE49-F238E27FC236}">
                    <a16:creationId xmlns:a16="http://schemas.microsoft.com/office/drawing/2014/main" id="{BE22B164-616D-43C2-9A19-026D4E2F1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0">
                <a:extLst>
                  <a:ext uri="{FF2B5EF4-FFF2-40B4-BE49-F238E27FC236}">
                    <a16:creationId xmlns:a16="http://schemas.microsoft.com/office/drawing/2014/main" id="{A04AACD9-880F-46B7-BA87-2931AFEF2D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1">
                <a:extLst>
                  <a:ext uri="{FF2B5EF4-FFF2-40B4-BE49-F238E27FC236}">
                    <a16:creationId xmlns:a16="http://schemas.microsoft.com/office/drawing/2014/main" id="{C6F5AFC1-DB8E-4F98-A971-2B0A98A659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2">
                <a:extLst>
                  <a:ext uri="{FF2B5EF4-FFF2-40B4-BE49-F238E27FC236}">
                    <a16:creationId xmlns:a16="http://schemas.microsoft.com/office/drawing/2014/main" id="{6BBABFC6-B72C-4DE5-BAF1-44F96A32AC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3">
                <a:extLst>
                  <a:ext uri="{FF2B5EF4-FFF2-40B4-BE49-F238E27FC236}">
                    <a16:creationId xmlns:a16="http://schemas.microsoft.com/office/drawing/2014/main" id="{2973A180-1955-4193-848A-E738805753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4">
                <a:extLst>
                  <a:ext uri="{FF2B5EF4-FFF2-40B4-BE49-F238E27FC236}">
                    <a16:creationId xmlns:a16="http://schemas.microsoft.com/office/drawing/2014/main" id="{DCF8D9F5-B3F2-4AFD-A105-524042543D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5">
                <a:extLst>
                  <a:ext uri="{FF2B5EF4-FFF2-40B4-BE49-F238E27FC236}">
                    <a16:creationId xmlns:a16="http://schemas.microsoft.com/office/drawing/2014/main" id="{936BC8DD-DF71-4FE4-B9E2-17EE95D323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46">
                <a:extLst>
                  <a:ext uri="{FF2B5EF4-FFF2-40B4-BE49-F238E27FC236}">
                    <a16:creationId xmlns:a16="http://schemas.microsoft.com/office/drawing/2014/main" id="{4C9C2D75-DD0F-45A4-9462-A6BB92D509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47">
                <a:extLst>
                  <a:ext uri="{FF2B5EF4-FFF2-40B4-BE49-F238E27FC236}">
                    <a16:creationId xmlns:a16="http://schemas.microsoft.com/office/drawing/2014/main" id="{F33AAF31-6833-40EC-A4DB-84722D6C09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48">
                <a:extLst>
                  <a:ext uri="{FF2B5EF4-FFF2-40B4-BE49-F238E27FC236}">
                    <a16:creationId xmlns:a16="http://schemas.microsoft.com/office/drawing/2014/main" id="{4C512B0B-5C84-4664-8F06-8ABACDE43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49">
                <a:extLst>
                  <a:ext uri="{FF2B5EF4-FFF2-40B4-BE49-F238E27FC236}">
                    <a16:creationId xmlns:a16="http://schemas.microsoft.com/office/drawing/2014/main" id="{75F06141-F808-4D8B-A4C0-9E3F57DDF1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0">
                <a:extLst>
                  <a:ext uri="{FF2B5EF4-FFF2-40B4-BE49-F238E27FC236}">
                    <a16:creationId xmlns:a16="http://schemas.microsoft.com/office/drawing/2014/main" id="{B62FF540-AF94-4F6D-87FB-CE3DB65C44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51">
                <a:extLst>
                  <a:ext uri="{FF2B5EF4-FFF2-40B4-BE49-F238E27FC236}">
                    <a16:creationId xmlns:a16="http://schemas.microsoft.com/office/drawing/2014/main" id="{C0491026-4D1B-4888-AACB-F30D57DBE8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2">
                <a:extLst>
                  <a:ext uri="{FF2B5EF4-FFF2-40B4-BE49-F238E27FC236}">
                    <a16:creationId xmlns:a16="http://schemas.microsoft.com/office/drawing/2014/main" id="{BCA6F6D2-A38D-4640-9AC2-D1D4D920E8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3">
                <a:extLst>
                  <a:ext uri="{FF2B5EF4-FFF2-40B4-BE49-F238E27FC236}">
                    <a16:creationId xmlns:a16="http://schemas.microsoft.com/office/drawing/2014/main" id="{68E82BFA-3B3A-4F97-8612-FAF1D5824E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4">
                <a:extLst>
                  <a:ext uri="{FF2B5EF4-FFF2-40B4-BE49-F238E27FC236}">
                    <a16:creationId xmlns:a16="http://schemas.microsoft.com/office/drawing/2014/main" id="{91F728AB-CBFC-4E9E-A527-79DADD9768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5">
                <a:extLst>
                  <a:ext uri="{FF2B5EF4-FFF2-40B4-BE49-F238E27FC236}">
                    <a16:creationId xmlns:a16="http://schemas.microsoft.com/office/drawing/2014/main" id="{EBF107C9-555D-46ED-8DD4-AFC3C5476E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56">
                <a:extLst>
                  <a:ext uri="{FF2B5EF4-FFF2-40B4-BE49-F238E27FC236}">
                    <a16:creationId xmlns:a16="http://schemas.microsoft.com/office/drawing/2014/main" id="{989C5A1D-DCCA-4C7D-9902-1B7DD4252C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57">
                <a:extLst>
                  <a:ext uri="{FF2B5EF4-FFF2-40B4-BE49-F238E27FC236}">
                    <a16:creationId xmlns:a16="http://schemas.microsoft.com/office/drawing/2014/main" id="{32F4CD56-33F9-4DC0-AB0C-486E6CAA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58">
                <a:extLst>
                  <a:ext uri="{FF2B5EF4-FFF2-40B4-BE49-F238E27FC236}">
                    <a16:creationId xmlns:a16="http://schemas.microsoft.com/office/drawing/2014/main" id="{15362B8A-2D9A-4EF9-A7F7-81C112054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59">
                <a:extLst>
                  <a:ext uri="{FF2B5EF4-FFF2-40B4-BE49-F238E27FC236}">
                    <a16:creationId xmlns:a16="http://schemas.microsoft.com/office/drawing/2014/main" id="{8F179257-A700-4DAC-8979-67B282D368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0">
                <a:extLst>
                  <a:ext uri="{FF2B5EF4-FFF2-40B4-BE49-F238E27FC236}">
                    <a16:creationId xmlns:a16="http://schemas.microsoft.com/office/drawing/2014/main" id="{0452E83F-69EA-4991-83F1-75623EC9B4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1">
                <a:extLst>
                  <a:ext uri="{FF2B5EF4-FFF2-40B4-BE49-F238E27FC236}">
                    <a16:creationId xmlns:a16="http://schemas.microsoft.com/office/drawing/2014/main" id="{0B2D0500-32E5-45F9-95B4-8186213EFE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2">
                <a:extLst>
                  <a:ext uri="{FF2B5EF4-FFF2-40B4-BE49-F238E27FC236}">
                    <a16:creationId xmlns:a16="http://schemas.microsoft.com/office/drawing/2014/main" id="{067B6E68-7B9E-4DF8-8003-C9392FE334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3">
                <a:extLst>
                  <a:ext uri="{FF2B5EF4-FFF2-40B4-BE49-F238E27FC236}">
                    <a16:creationId xmlns:a16="http://schemas.microsoft.com/office/drawing/2014/main" id="{D213D4B5-B351-400C-B46C-048B22ED54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4">
                <a:extLst>
                  <a:ext uri="{FF2B5EF4-FFF2-40B4-BE49-F238E27FC236}">
                    <a16:creationId xmlns:a16="http://schemas.microsoft.com/office/drawing/2014/main" id="{21B16DE8-2861-46EC-BF4D-28BCE0B49E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5">
                <a:extLst>
                  <a:ext uri="{FF2B5EF4-FFF2-40B4-BE49-F238E27FC236}">
                    <a16:creationId xmlns:a16="http://schemas.microsoft.com/office/drawing/2014/main" id="{0D320D4B-EC21-48D9-98E0-951D3C2573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66">
                <a:extLst>
                  <a:ext uri="{FF2B5EF4-FFF2-40B4-BE49-F238E27FC236}">
                    <a16:creationId xmlns:a16="http://schemas.microsoft.com/office/drawing/2014/main" id="{9AD38364-FA2F-4A70-AA86-41A9224A2E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67">
                <a:extLst>
                  <a:ext uri="{FF2B5EF4-FFF2-40B4-BE49-F238E27FC236}">
                    <a16:creationId xmlns:a16="http://schemas.microsoft.com/office/drawing/2014/main" id="{CB36B802-4227-4744-AB39-0683D2371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68">
                <a:extLst>
                  <a:ext uri="{FF2B5EF4-FFF2-40B4-BE49-F238E27FC236}">
                    <a16:creationId xmlns:a16="http://schemas.microsoft.com/office/drawing/2014/main" id="{2346EEB0-B6C6-4921-BC63-97C87525AF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69">
                <a:extLst>
                  <a:ext uri="{FF2B5EF4-FFF2-40B4-BE49-F238E27FC236}">
                    <a16:creationId xmlns:a16="http://schemas.microsoft.com/office/drawing/2014/main" id="{3EDA3F3B-84FD-46B0-91C6-58B2C4BFBC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0">
                <a:extLst>
                  <a:ext uri="{FF2B5EF4-FFF2-40B4-BE49-F238E27FC236}">
                    <a16:creationId xmlns:a16="http://schemas.microsoft.com/office/drawing/2014/main" id="{DBF36BA0-0082-4C75-B75F-B2254EF80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1">
                <a:extLst>
                  <a:ext uri="{FF2B5EF4-FFF2-40B4-BE49-F238E27FC236}">
                    <a16:creationId xmlns:a16="http://schemas.microsoft.com/office/drawing/2014/main" id="{EA4E74B5-1E0F-4092-994B-7FC6048FA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2">
                <a:extLst>
                  <a:ext uri="{FF2B5EF4-FFF2-40B4-BE49-F238E27FC236}">
                    <a16:creationId xmlns:a16="http://schemas.microsoft.com/office/drawing/2014/main" id="{D281AC67-99CA-49CE-ADEA-48059DA88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3">
                <a:extLst>
                  <a:ext uri="{FF2B5EF4-FFF2-40B4-BE49-F238E27FC236}">
                    <a16:creationId xmlns:a16="http://schemas.microsoft.com/office/drawing/2014/main" id="{482024E9-C31B-4AC9-AB78-A21066F700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4">
                <a:extLst>
                  <a:ext uri="{FF2B5EF4-FFF2-40B4-BE49-F238E27FC236}">
                    <a16:creationId xmlns:a16="http://schemas.microsoft.com/office/drawing/2014/main" id="{8A66253F-21C2-4903-902F-27003648BF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5">
                <a:extLst>
                  <a:ext uri="{FF2B5EF4-FFF2-40B4-BE49-F238E27FC236}">
                    <a16:creationId xmlns:a16="http://schemas.microsoft.com/office/drawing/2014/main" id="{58B9C82E-9CF3-4749-8D0F-AD0C30C237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76">
                <a:extLst>
                  <a:ext uri="{FF2B5EF4-FFF2-40B4-BE49-F238E27FC236}">
                    <a16:creationId xmlns:a16="http://schemas.microsoft.com/office/drawing/2014/main" id="{EDDA0D9D-9F1A-4400-A2C7-10E90A206A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77">
                <a:extLst>
                  <a:ext uri="{FF2B5EF4-FFF2-40B4-BE49-F238E27FC236}">
                    <a16:creationId xmlns:a16="http://schemas.microsoft.com/office/drawing/2014/main" id="{66EA0944-9A3A-4170-B277-1985A8073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78">
                <a:extLst>
                  <a:ext uri="{FF2B5EF4-FFF2-40B4-BE49-F238E27FC236}">
                    <a16:creationId xmlns:a16="http://schemas.microsoft.com/office/drawing/2014/main" id="{A5DE68EE-348B-4EAF-AA38-9873C7E671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79">
                <a:extLst>
                  <a:ext uri="{FF2B5EF4-FFF2-40B4-BE49-F238E27FC236}">
                    <a16:creationId xmlns:a16="http://schemas.microsoft.com/office/drawing/2014/main" id="{D4BAD3C5-472B-465E-B7EC-CE8A082EEC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0">
                <a:extLst>
                  <a:ext uri="{FF2B5EF4-FFF2-40B4-BE49-F238E27FC236}">
                    <a16:creationId xmlns:a16="http://schemas.microsoft.com/office/drawing/2014/main" id="{8E40994C-751D-429D-935B-31D417EED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1">
                <a:extLst>
                  <a:ext uri="{FF2B5EF4-FFF2-40B4-BE49-F238E27FC236}">
                    <a16:creationId xmlns:a16="http://schemas.microsoft.com/office/drawing/2014/main" id="{7D26A088-29F9-4E12-8ABD-D7396370F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2">
                <a:extLst>
                  <a:ext uri="{FF2B5EF4-FFF2-40B4-BE49-F238E27FC236}">
                    <a16:creationId xmlns:a16="http://schemas.microsoft.com/office/drawing/2014/main" id="{6A9E1312-A58D-423A-80AA-2F3EAE0074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3">
                <a:extLst>
                  <a:ext uri="{FF2B5EF4-FFF2-40B4-BE49-F238E27FC236}">
                    <a16:creationId xmlns:a16="http://schemas.microsoft.com/office/drawing/2014/main" id="{23F4F685-ECFD-49C3-9753-5301342F5F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4">
                <a:extLst>
                  <a:ext uri="{FF2B5EF4-FFF2-40B4-BE49-F238E27FC236}">
                    <a16:creationId xmlns:a16="http://schemas.microsoft.com/office/drawing/2014/main" id="{0FC79E5E-6D7C-4E6B-A08D-289902FA2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5">
                <a:extLst>
                  <a:ext uri="{FF2B5EF4-FFF2-40B4-BE49-F238E27FC236}">
                    <a16:creationId xmlns:a16="http://schemas.microsoft.com/office/drawing/2014/main" id="{8FB6C4F5-FD4B-44E6-A6C8-51C6F33EF8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86">
                <a:extLst>
                  <a:ext uri="{FF2B5EF4-FFF2-40B4-BE49-F238E27FC236}">
                    <a16:creationId xmlns:a16="http://schemas.microsoft.com/office/drawing/2014/main" id="{F6B5D563-AED9-4882-83B0-4363CDF76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7">
                <a:extLst>
                  <a:ext uri="{FF2B5EF4-FFF2-40B4-BE49-F238E27FC236}">
                    <a16:creationId xmlns:a16="http://schemas.microsoft.com/office/drawing/2014/main" id="{52727755-53AF-4C74-A402-07FECFAB0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88">
                <a:extLst>
                  <a:ext uri="{FF2B5EF4-FFF2-40B4-BE49-F238E27FC236}">
                    <a16:creationId xmlns:a16="http://schemas.microsoft.com/office/drawing/2014/main" id="{6F4BFAED-739C-49F4-9289-1ABA7270F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89">
                <a:extLst>
                  <a:ext uri="{FF2B5EF4-FFF2-40B4-BE49-F238E27FC236}">
                    <a16:creationId xmlns:a16="http://schemas.microsoft.com/office/drawing/2014/main" id="{27341B52-3840-4E41-A75A-3A8C30D286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0">
                <a:extLst>
                  <a:ext uri="{FF2B5EF4-FFF2-40B4-BE49-F238E27FC236}">
                    <a16:creationId xmlns:a16="http://schemas.microsoft.com/office/drawing/2014/main" id="{F346AA5B-7659-43FC-AF96-4D530EDD4E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91">
                <a:extLst>
                  <a:ext uri="{FF2B5EF4-FFF2-40B4-BE49-F238E27FC236}">
                    <a16:creationId xmlns:a16="http://schemas.microsoft.com/office/drawing/2014/main" id="{7E772099-D47C-4484-B3D4-5D07D862E1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2">
                <a:extLst>
                  <a:ext uri="{FF2B5EF4-FFF2-40B4-BE49-F238E27FC236}">
                    <a16:creationId xmlns:a16="http://schemas.microsoft.com/office/drawing/2014/main" id="{0E2666B7-DB08-407C-85A1-EFDE32B80D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3">
                <a:extLst>
                  <a:ext uri="{FF2B5EF4-FFF2-40B4-BE49-F238E27FC236}">
                    <a16:creationId xmlns:a16="http://schemas.microsoft.com/office/drawing/2014/main" id="{040A4A15-DAF4-4AD5-BD5E-AD5313598B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4">
                <a:extLst>
                  <a:ext uri="{FF2B5EF4-FFF2-40B4-BE49-F238E27FC236}">
                    <a16:creationId xmlns:a16="http://schemas.microsoft.com/office/drawing/2014/main" id="{31EE6A74-81D2-4E87-98FB-586E654244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5">
                <a:extLst>
                  <a:ext uri="{FF2B5EF4-FFF2-40B4-BE49-F238E27FC236}">
                    <a16:creationId xmlns:a16="http://schemas.microsoft.com/office/drawing/2014/main" id="{A5583392-4140-4BF9-8952-373960C4FA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96">
                <a:extLst>
                  <a:ext uri="{FF2B5EF4-FFF2-40B4-BE49-F238E27FC236}">
                    <a16:creationId xmlns:a16="http://schemas.microsoft.com/office/drawing/2014/main" id="{4D5B367E-51AE-496E-85D1-78D95DE6E6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97">
                <a:extLst>
                  <a:ext uri="{FF2B5EF4-FFF2-40B4-BE49-F238E27FC236}">
                    <a16:creationId xmlns:a16="http://schemas.microsoft.com/office/drawing/2014/main" id="{309248B9-F531-44D6-83F5-A0C0F64343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98">
                <a:extLst>
                  <a:ext uri="{FF2B5EF4-FFF2-40B4-BE49-F238E27FC236}">
                    <a16:creationId xmlns:a16="http://schemas.microsoft.com/office/drawing/2014/main" id="{93E5CEA9-FE49-4393-8DDE-074439B2ED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99">
                <a:extLst>
                  <a:ext uri="{FF2B5EF4-FFF2-40B4-BE49-F238E27FC236}">
                    <a16:creationId xmlns:a16="http://schemas.microsoft.com/office/drawing/2014/main" id="{4BC2037B-8B5A-4B45-AFD7-29E9B467F5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0">
                <a:extLst>
                  <a:ext uri="{FF2B5EF4-FFF2-40B4-BE49-F238E27FC236}">
                    <a16:creationId xmlns:a16="http://schemas.microsoft.com/office/drawing/2014/main" id="{696E5B85-C8F5-43C2-A492-FB23C4E0E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1">
                <a:extLst>
                  <a:ext uri="{FF2B5EF4-FFF2-40B4-BE49-F238E27FC236}">
                    <a16:creationId xmlns:a16="http://schemas.microsoft.com/office/drawing/2014/main" id="{914D037C-1F81-4AE4-9ABE-A45CCC2BFA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2">
                <a:extLst>
                  <a:ext uri="{FF2B5EF4-FFF2-40B4-BE49-F238E27FC236}">
                    <a16:creationId xmlns:a16="http://schemas.microsoft.com/office/drawing/2014/main" id="{836EACA7-7AFD-4CBB-940A-947B0262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3">
                <a:extLst>
                  <a:ext uri="{FF2B5EF4-FFF2-40B4-BE49-F238E27FC236}">
                    <a16:creationId xmlns:a16="http://schemas.microsoft.com/office/drawing/2014/main" id="{A41280C8-47FB-4378-9F3C-2D5DE949BC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4">
                <a:extLst>
                  <a:ext uri="{FF2B5EF4-FFF2-40B4-BE49-F238E27FC236}">
                    <a16:creationId xmlns:a16="http://schemas.microsoft.com/office/drawing/2014/main" id="{304C0A50-E6AF-483F-BFDE-E349A3127B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5" name="Freeform 206">
              <a:extLst>
                <a:ext uri="{FF2B5EF4-FFF2-40B4-BE49-F238E27FC236}">
                  <a16:creationId xmlns:a16="http://schemas.microsoft.com/office/drawing/2014/main" id="{D0275E98-899E-404A-9E5E-3CF31ECC44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7">
              <a:extLst>
                <a:ext uri="{FF2B5EF4-FFF2-40B4-BE49-F238E27FC236}">
                  <a16:creationId xmlns:a16="http://schemas.microsoft.com/office/drawing/2014/main" id="{6E212D02-FA15-476E-AD4D-7C203AC96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08">
              <a:extLst>
                <a:ext uri="{FF2B5EF4-FFF2-40B4-BE49-F238E27FC236}">
                  <a16:creationId xmlns:a16="http://schemas.microsoft.com/office/drawing/2014/main" id="{028F449D-4F08-4059-AA15-A70414BF7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09">
              <a:extLst>
                <a:ext uri="{FF2B5EF4-FFF2-40B4-BE49-F238E27FC236}">
                  <a16:creationId xmlns:a16="http://schemas.microsoft.com/office/drawing/2014/main" id="{D1C86912-364B-4F1D-8035-E0F7ED28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10">
              <a:extLst>
                <a:ext uri="{FF2B5EF4-FFF2-40B4-BE49-F238E27FC236}">
                  <a16:creationId xmlns:a16="http://schemas.microsoft.com/office/drawing/2014/main" id="{712A30D9-E51A-4AC9-BC2C-6BBD3D13EA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11">
              <a:extLst>
                <a:ext uri="{FF2B5EF4-FFF2-40B4-BE49-F238E27FC236}">
                  <a16:creationId xmlns:a16="http://schemas.microsoft.com/office/drawing/2014/main" id="{5CD92A6D-2282-43E1-A83E-42A3CCBFF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2">
              <a:extLst>
                <a:ext uri="{FF2B5EF4-FFF2-40B4-BE49-F238E27FC236}">
                  <a16:creationId xmlns:a16="http://schemas.microsoft.com/office/drawing/2014/main" id="{277A00B1-E29F-4478-B756-10623BE55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3">
              <a:extLst>
                <a:ext uri="{FF2B5EF4-FFF2-40B4-BE49-F238E27FC236}">
                  <a16:creationId xmlns:a16="http://schemas.microsoft.com/office/drawing/2014/main" id="{786FB606-8287-4644-AC1A-B6C663AA8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14">
              <a:extLst>
                <a:ext uri="{FF2B5EF4-FFF2-40B4-BE49-F238E27FC236}">
                  <a16:creationId xmlns:a16="http://schemas.microsoft.com/office/drawing/2014/main" id="{B527962F-D12E-41B8-B113-81B36EBD2E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15">
              <a:extLst>
                <a:ext uri="{FF2B5EF4-FFF2-40B4-BE49-F238E27FC236}">
                  <a16:creationId xmlns:a16="http://schemas.microsoft.com/office/drawing/2014/main" id="{6D9F6A2B-EA20-4522-A4FB-C47B1213A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16">
              <a:extLst>
                <a:ext uri="{FF2B5EF4-FFF2-40B4-BE49-F238E27FC236}">
                  <a16:creationId xmlns:a16="http://schemas.microsoft.com/office/drawing/2014/main" id="{6AAE37C0-11FA-4FC0-9CC7-3980976A8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17">
              <a:extLst>
                <a:ext uri="{FF2B5EF4-FFF2-40B4-BE49-F238E27FC236}">
                  <a16:creationId xmlns:a16="http://schemas.microsoft.com/office/drawing/2014/main" id="{93291183-09B8-4033-B776-0213CDF3D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8">
              <a:extLst>
                <a:ext uri="{FF2B5EF4-FFF2-40B4-BE49-F238E27FC236}">
                  <a16:creationId xmlns:a16="http://schemas.microsoft.com/office/drawing/2014/main" id="{5821326B-785D-4873-9FBF-90111FE86F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19">
              <a:extLst>
                <a:ext uri="{FF2B5EF4-FFF2-40B4-BE49-F238E27FC236}">
                  <a16:creationId xmlns:a16="http://schemas.microsoft.com/office/drawing/2014/main" id="{95885458-79E2-4034-AF6D-D251A707F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20">
              <a:extLst>
                <a:ext uri="{FF2B5EF4-FFF2-40B4-BE49-F238E27FC236}">
                  <a16:creationId xmlns:a16="http://schemas.microsoft.com/office/drawing/2014/main" id="{7D0B1EEF-220E-4FCE-A641-6A33F1724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21">
              <a:extLst>
                <a:ext uri="{FF2B5EF4-FFF2-40B4-BE49-F238E27FC236}">
                  <a16:creationId xmlns:a16="http://schemas.microsoft.com/office/drawing/2014/main" id="{3206ABFD-FB44-4CE8-9337-B347A5BE4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22">
              <a:extLst>
                <a:ext uri="{FF2B5EF4-FFF2-40B4-BE49-F238E27FC236}">
                  <a16:creationId xmlns:a16="http://schemas.microsoft.com/office/drawing/2014/main" id="{482BF0F9-BF84-4AFB-B414-A59894B3F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3">
              <a:extLst>
                <a:ext uri="{FF2B5EF4-FFF2-40B4-BE49-F238E27FC236}">
                  <a16:creationId xmlns:a16="http://schemas.microsoft.com/office/drawing/2014/main" id="{4EDA9BEE-5CEB-47B6-BC3C-C0DC03B13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4">
              <a:extLst>
                <a:ext uri="{FF2B5EF4-FFF2-40B4-BE49-F238E27FC236}">
                  <a16:creationId xmlns:a16="http://schemas.microsoft.com/office/drawing/2014/main" id="{F2735264-5FAF-43E9-B979-DA23798DAC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5">
              <a:extLst>
                <a:ext uri="{FF2B5EF4-FFF2-40B4-BE49-F238E27FC236}">
                  <a16:creationId xmlns:a16="http://schemas.microsoft.com/office/drawing/2014/main" id="{1A51B844-2BAA-4075-84EE-7EAC4788E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17DD0DA-1894-4985-8833-A07A03457C0F}"/>
              </a:ext>
            </a:extLst>
          </p:cNvPr>
          <p:cNvGrpSpPr/>
          <p:nvPr userDrawn="1"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1920B20-75E1-4BF2-BFB1-2EECB4C48902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E3B830E-BF83-4A92-9F4E-EC46CE54EEAC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314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870E4798-D56B-4A33-AE87-EA5C5F5909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6097" y="3429000"/>
            <a:ext cx="6996323" cy="1006320"/>
          </a:xfrm>
          <a:ln w="25400">
            <a:noFill/>
          </a:ln>
        </p:spPr>
        <p:txBody>
          <a:bodyPr lIns="180000" tIns="72000" rIns="180000" bIns="72000" anchor="ctr" anchorCtr="0"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8257E7-D3E7-4A93-BCFA-565AEE47E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7834" y="4532820"/>
            <a:ext cx="9395343" cy="67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z="2400"/>
              <a:t>Section Subtitle</a:t>
            </a:r>
            <a:endParaRPr lang="en-US"/>
          </a:p>
        </p:txBody>
      </p:sp>
      <p:pic>
        <p:nvPicPr>
          <p:cNvPr id="465" name="Picture 464">
            <a:extLst>
              <a:ext uri="{FF2B5EF4-FFF2-40B4-BE49-F238E27FC236}">
                <a16:creationId xmlns:a16="http://schemas.microsoft.com/office/drawing/2014/main" id="{3467061E-AB26-4160-8AAE-359F3E92B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25" y="6430475"/>
            <a:ext cx="1461973" cy="2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0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96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E895BD7E-4D7E-4FD1-B843-1707B0F738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2A73BF7-5A91-45B4-B70F-C294A4122528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3726B13E-F736-4641-80EF-723E186579D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8C7D2B78-B45C-4CA8-B39F-E26B6A7A8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6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5258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20990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26446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E895BD7E-4D7E-4FD1-B843-1707B0F738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6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44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  <p:sldLayoutId id="2147484537" r:id="rId30"/>
    <p:sldLayoutId id="2147484539" r:id="rId31"/>
    <p:sldLayoutId id="2147484545" r:id="rId32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38" r:id="rId29"/>
    <p:sldLayoutId id="2147484541" r:id="rId30"/>
    <p:sldLayoutId id="2147484542" r:id="rId31"/>
    <p:sldLayoutId id="2147484544" r:id="rId32"/>
    <p:sldLayoutId id="2147484546" r:id="rId3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  <p:sldLayoutId id="2147484540" r:id="rId18"/>
    <p:sldLayoutId id="2147484543" r:id="rId1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Engineering Technical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BE08-B730-DD8B-B391-DFD7686AA7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4D554-76DF-0A57-9D7B-7B5F6C54CE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19A876D-01FF-4FF8-8689-67CE6BFBC69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16233" r="16233"/>
          <a:stretch/>
        </p:blipFill>
        <p:spPr>
          <a:xfrm>
            <a:off x="6809222" y="1840223"/>
            <a:ext cx="5409100" cy="5005902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FA1CB4-D6BE-48AA-9006-E70A591C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</p:spPr>
        <p:txBody>
          <a:bodyPr anchor="t">
            <a:normAutofit/>
          </a:bodyPr>
          <a:lstStyle/>
          <a:p>
            <a:r>
              <a:rPr lang="en-GB"/>
              <a:t>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FC68D-FEBA-4450-BF6C-D1B195E4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" y="1839352"/>
            <a:ext cx="5622897" cy="4541596"/>
          </a:xfrm>
        </p:spPr>
        <p:txBody>
          <a:bodyPr wrap="square">
            <a:norm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Extremely popular distributed version control system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Control versions of files and directories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Use it locally as you work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Share changes with everyone else via a server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5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3E484-F10E-4541-8A07-64A0438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commits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9E231F83-CB43-4890-A924-D7CE3F58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5" r="74358" b="49589"/>
          <a:stretch/>
        </p:blipFill>
        <p:spPr>
          <a:xfrm>
            <a:off x="276413" y="1490947"/>
            <a:ext cx="1386007" cy="1409908"/>
          </a:xfrm>
          <a:prstGeom prst="rect">
            <a:avLst/>
          </a:prstGeom>
          <a:noFill/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19549A71-7210-40CE-871A-D4BC6B329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2" t="13594" r="48716" b="49590"/>
          <a:stretch/>
        </p:blipFill>
        <p:spPr>
          <a:xfrm>
            <a:off x="1795157" y="1490947"/>
            <a:ext cx="1386007" cy="1409908"/>
          </a:xfrm>
          <a:prstGeom prst="rect">
            <a:avLst/>
          </a:prstGeom>
          <a:noFill/>
        </p:spPr>
      </p:pic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9F1AF6E7-D9D6-42AD-9399-80670274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3595" r="24358" b="49589"/>
          <a:stretch/>
        </p:blipFill>
        <p:spPr>
          <a:xfrm>
            <a:off x="3313901" y="1490947"/>
            <a:ext cx="1386007" cy="1409908"/>
          </a:xfrm>
          <a:prstGeom prst="rect">
            <a:avLst/>
          </a:prstGeom>
          <a:noFill/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6AFCFE13-D501-4927-A786-B70F78368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2" t="13595" b="49589"/>
          <a:stretch/>
        </p:blipFill>
        <p:spPr>
          <a:xfrm>
            <a:off x="4832645" y="1490947"/>
            <a:ext cx="1316578" cy="1409908"/>
          </a:xfrm>
          <a:prstGeom prst="rect">
            <a:avLst/>
          </a:prstGeom>
          <a:noFill/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4D424317-AAE5-4AD4-8A51-50A03AEE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11" r="75642" b="12773"/>
          <a:stretch/>
        </p:blipFill>
        <p:spPr>
          <a:xfrm>
            <a:off x="6281960" y="1490947"/>
            <a:ext cx="1316578" cy="1409908"/>
          </a:xfrm>
          <a:prstGeom prst="rect">
            <a:avLst/>
          </a:prstGeom>
          <a:noFill/>
        </p:spPr>
      </p:pic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A64E5AF8-ACDB-4D3C-B2CF-1F0A301D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6" t="50411" r="50000" b="12773"/>
          <a:stretch/>
        </p:blipFill>
        <p:spPr>
          <a:xfrm>
            <a:off x="7731275" y="1490947"/>
            <a:ext cx="1247149" cy="1409908"/>
          </a:xfrm>
          <a:prstGeom prst="rect">
            <a:avLst/>
          </a:prstGeom>
          <a:noFill/>
        </p:spPr>
      </p:pic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6AB1E478-9775-4A63-8F38-6C2642A45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0411" r="24358" b="11783"/>
          <a:stretch/>
        </p:blipFill>
        <p:spPr>
          <a:xfrm>
            <a:off x="9111161" y="1453017"/>
            <a:ext cx="1386006" cy="1447838"/>
          </a:xfrm>
          <a:prstGeom prst="rect">
            <a:avLst/>
          </a:prstGeom>
          <a:noFill/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4764031-9215-4549-A493-0AB1D6AB9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2" t="50411" b="11783"/>
          <a:stretch/>
        </p:blipFill>
        <p:spPr>
          <a:xfrm>
            <a:off x="10623783" y="1453017"/>
            <a:ext cx="1316579" cy="1447838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50ED0-7745-49C3-A236-8F531D09EFF9}"/>
              </a:ext>
            </a:extLst>
          </p:cNvPr>
          <p:cNvCxnSpPr/>
          <p:nvPr/>
        </p:nvCxnSpPr>
        <p:spPr>
          <a:xfrm>
            <a:off x="276413" y="3300248"/>
            <a:ext cx="117789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E6168-D534-40C7-B083-8296ACF72F73}"/>
              </a:ext>
            </a:extLst>
          </p:cNvPr>
          <p:cNvCxnSpPr/>
          <p:nvPr/>
        </p:nvCxnSpPr>
        <p:spPr>
          <a:xfrm>
            <a:off x="985520" y="3169920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8A97F7-BD3D-474B-A1F6-E83E426A31F6}"/>
              </a:ext>
            </a:extLst>
          </p:cNvPr>
          <p:cNvCxnSpPr>
            <a:cxnSpLocks/>
          </p:cNvCxnSpPr>
          <p:nvPr/>
        </p:nvCxnSpPr>
        <p:spPr>
          <a:xfrm>
            <a:off x="247904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FEF05-C727-49EA-B533-0F0B55AF226C}"/>
              </a:ext>
            </a:extLst>
          </p:cNvPr>
          <p:cNvCxnSpPr>
            <a:cxnSpLocks/>
          </p:cNvCxnSpPr>
          <p:nvPr/>
        </p:nvCxnSpPr>
        <p:spPr>
          <a:xfrm>
            <a:off x="402336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098D8E-35CC-4E80-94AF-14050624DD47}"/>
              </a:ext>
            </a:extLst>
          </p:cNvPr>
          <p:cNvCxnSpPr>
            <a:cxnSpLocks/>
          </p:cNvCxnSpPr>
          <p:nvPr/>
        </p:nvCxnSpPr>
        <p:spPr>
          <a:xfrm>
            <a:off x="551688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442E17-88EC-4134-824B-8740C8283D52}"/>
              </a:ext>
            </a:extLst>
          </p:cNvPr>
          <p:cNvCxnSpPr>
            <a:cxnSpLocks/>
          </p:cNvCxnSpPr>
          <p:nvPr/>
        </p:nvCxnSpPr>
        <p:spPr>
          <a:xfrm>
            <a:off x="697992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34BE4F-C9D3-4F4C-AA4D-8F0E665DD876}"/>
              </a:ext>
            </a:extLst>
          </p:cNvPr>
          <p:cNvCxnSpPr>
            <a:cxnSpLocks/>
          </p:cNvCxnSpPr>
          <p:nvPr/>
        </p:nvCxnSpPr>
        <p:spPr>
          <a:xfrm>
            <a:off x="838200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E57691-83FA-497E-91BC-EB56162967D9}"/>
              </a:ext>
            </a:extLst>
          </p:cNvPr>
          <p:cNvCxnSpPr>
            <a:cxnSpLocks/>
          </p:cNvCxnSpPr>
          <p:nvPr/>
        </p:nvCxnSpPr>
        <p:spPr>
          <a:xfrm>
            <a:off x="9834880" y="3180080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87678C-8812-40B1-8F11-C5E3A42D1E94}"/>
              </a:ext>
            </a:extLst>
          </p:cNvPr>
          <p:cNvCxnSpPr>
            <a:cxnSpLocks/>
          </p:cNvCxnSpPr>
          <p:nvPr/>
        </p:nvCxnSpPr>
        <p:spPr>
          <a:xfrm>
            <a:off x="11318240" y="3182620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BE33DCF5-1DB7-4D0E-A40D-5A116FFF6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5" r="74358" b="49589"/>
          <a:stretch/>
        </p:blipFill>
        <p:spPr>
          <a:xfrm>
            <a:off x="290222" y="4582537"/>
            <a:ext cx="1386007" cy="1409908"/>
          </a:xfrm>
          <a:prstGeom prst="rect">
            <a:avLst/>
          </a:prstGeom>
          <a:noFill/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CDD4FB-D52B-4A55-9BF9-A47EE5E68247}"/>
              </a:ext>
            </a:extLst>
          </p:cNvPr>
          <p:cNvSpPr/>
          <p:nvPr/>
        </p:nvSpPr>
        <p:spPr>
          <a:xfrm>
            <a:off x="1879600" y="4094480"/>
            <a:ext cx="9855198" cy="23063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690D179A-2338-4D4D-9639-8E0C5B81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57" y="4146067"/>
            <a:ext cx="1338579" cy="929569"/>
          </a:xfrm>
          <a:prstGeom prst="rect">
            <a:avLst/>
          </a:prstGeom>
          <a:noFill/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41D0DC-B09C-4631-BA80-09B9738B5E3C}"/>
              </a:ext>
            </a:extLst>
          </p:cNvPr>
          <p:cNvCxnSpPr>
            <a:cxnSpLocks/>
          </p:cNvCxnSpPr>
          <p:nvPr/>
        </p:nvCxnSpPr>
        <p:spPr>
          <a:xfrm>
            <a:off x="2068605" y="5862905"/>
            <a:ext cx="9477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B8514-3635-4E48-9138-1634C1680218}"/>
              </a:ext>
            </a:extLst>
          </p:cNvPr>
          <p:cNvCxnSpPr>
            <a:cxnSpLocks/>
          </p:cNvCxnSpPr>
          <p:nvPr/>
        </p:nvCxnSpPr>
        <p:spPr>
          <a:xfrm>
            <a:off x="2712720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B5CEF3-3C45-4696-A46A-17C10F7F78DE}"/>
              </a:ext>
            </a:extLst>
          </p:cNvPr>
          <p:cNvCxnSpPr>
            <a:cxnSpLocks/>
          </p:cNvCxnSpPr>
          <p:nvPr/>
        </p:nvCxnSpPr>
        <p:spPr>
          <a:xfrm>
            <a:off x="3915464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20A59B-E276-4D33-BECA-BDAF6E06E881}"/>
              </a:ext>
            </a:extLst>
          </p:cNvPr>
          <p:cNvCxnSpPr>
            <a:cxnSpLocks/>
          </p:cNvCxnSpPr>
          <p:nvPr/>
        </p:nvCxnSpPr>
        <p:spPr>
          <a:xfrm>
            <a:off x="5096805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CC042B-A334-4BC2-AC1E-11854CFA1891}"/>
              </a:ext>
            </a:extLst>
          </p:cNvPr>
          <p:cNvCxnSpPr>
            <a:cxnSpLocks/>
          </p:cNvCxnSpPr>
          <p:nvPr/>
        </p:nvCxnSpPr>
        <p:spPr>
          <a:xfrm>
            <a:off x="6281960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360B5B-EBFD-4891-AFEA-37B0E078CE6B}"/>
              </a:ext>
            </a:extLst>
          </p:cNvPr>
          <p:cNvCxnSpPr>
            <a:cxnSpLocks/>
          </p:cNvCxnSpPr>
          <p:nvPr/>
        </p:nvCxnSpPr>
        <p:spPr>
          <a:xfrm>
            <a:off x="7396480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BF78ED-1B31-4329-9194-57FF22D0509F}"/>
              </a:ext>
            </a:extLst>
          </p:cNvPr>
          <p:cNvCxnSpPr>
            <a:cxnSpLocks/>
          </p:cNvCxnSpPr>
          <p:nvPr/>
        </p:nvCxnSpPr>
        <p:spPr>
          <a:xfrm>
            <a:off x="8537729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50A458-14B1-417D-A700-7C4EAA39AFA4}"/>
              </a:ext>
            </a:extLst>
          </p:cNvPr>
          <p:cNvCxnSpPr>
            <a:cxnSpLocks/>
          </p:cNvCxnSpPr>
          <p:nvPr/>
        </p:nvCxnSpPr>
        <p:spPr>
          <a:xfrm>
            <a:off x="9672084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6C1208-B7CA-46DC-8E7A-4DCC5B270ECC}"/>
              </a:ext>
            </a:extLst>
          </p:cNvPr>
          <p:cNvCxnSpPr>
            <a:cxnSpLocks/>
          </p:cNvCxnSpPr>
          <p:nvPr/>
        </p:nvCxnSpPr>
        <p:spPr>
          <a:xfrm>
            <a:off x="10751167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E4F196-04BF-40DA-9463-953E5977FC1B}"/>
              </a:ext>
            </a:extLst>
          </p:cNvPr>
          <p:cNvSpPr txBox="1"/>
          <p:nvPr/>
        </p:nvSpPr>
        <p:spPr>
          <a:xfrm>
            <a:off x="2605475" y="5367982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38BC5-DE76-45A7-82F7-AE6A30E79A5B}"/>
              </a:ext>
            </a:extLst>
          </p:cNvPr>
          <p:cNvSpPr txBox="1"/>
          <p:nvPr/>
        </p:nvSpPr>
        <p:spPr>
          <a:xfrm>
            <a:off x="10623783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9E03B5-8AF7-48A6-AE60-F11C21FD6E00}"/>
              </a:ext>
            </a:extLst>
          </p:cNvPr>
          <p:cNvSpPr txBox="1"/>
          <p:nvPr/>
        </p:nvSpPr>
        <p:spPr>
          <a:xfrm>
            <a:off x="9569850" y="5362075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62AD14-1C5B-4F3D-9640-1E58889B96DF}"/>
              </a:ext>
            </a:extLst>
          </p:cNvPr>
          <p:cNvSpPr txBox="1"/>
          <p:nvPr/>
        </p:nvSpPr>
        <p:spPr>
          <a:xfrm>
            <a:off x="7291305" y="5372851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2F901E-17E8-45C6-92D2-51ACD3ADD47C}"/>
              </a:ext>
            </a:extLst>
          </p:cNvPr>
          <p:cNvSpPr txBox="1"/>
          <p:nvPr/>
        </p:nvSpPr>
        <p:spPr>
          <a:xfrm>
            <a:off x="8402320" y="5372851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4B9959-A275-4F2F-AAF9-8E332FB4B2AD}"/>
              </a:ext>
            </a:extLst>
          </p:cNvPr>
          <p:cNvSpPr txBox="1"/>
          <p:nvPr/>
        </p:nvSpPr>
        <p:spPr>
          <a:xfrm>
            <a:off x="6165889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6D45D6-9FB3-4049-9E7C-02737E011526}"/>
              </a:ext>
            </a:extLst>
          </p:cNvPr>
          <p:cNvSpPr txBox="1"/>
          <p:nvPr/>
        </p:nvSpPr>
        <p:spPr>
          <a:xfrm>
            <a:off x="3789681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718F0A-969C-4746-A6F8-24085ADFAAB0}"/>
              </a:ext>
            </a:extLst>
          </p:cNvPr>
          <p:cNvSpPr txBox="1"/>
          <p:nvPr/>
        </p:nvSpPr>
        <p:spPr>
          <a:xfrm>
            <a:off x="4985951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4E913-6BF8-4544-A4B3-D4EFEF3C63E9}"/>
              </a:ext>
            </a:extLst>
          </p:cNvPr>
          <p:cNvSpPr txBox="1"/>
          <p:nvPr/>
        </p:nvSpPr>
        <p:spPr>
          <a:xfrm>
            <a:off x="6990312" y="4428439"/>
            <a:ext cx="7521710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i="1"/>
              <a:t>Same file; different versions managed by Git</a:t>
            </a:r>
          </a:p>
        </p:txBody>
      </p:sp>
    </p:spTree>
    <p:extLst>
      <p:ext uri="{BB962C8B-B14F-4D97-AF65-F5344CB8AC3E}">
        <p14:creationId xmlns:p14="http://schemas.microsoft.com/office/powerpoint/2010/main" val="248706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/>
      <p:bldP spid="50" grpId="0"/>
      <p:bldP spid="52" grpId="0"/>
      <p:bldP spid="54" grpId="0"/>
      <p:bldP spid="56" grpId="0"/>
      <p:bldP spid="58" grpId="0"/>
      <p:bldP spid="60" grpId="0"/>
      <p:bldP spid="62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D2A43-697C-4A9C-A395-92191DBC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 anchor="t">
            <a:normAutofit/>
          </a:bodyPr>
          <a:lstStyle/>
          <a:p>
            <a:r>
              <a:rPr lang="en-GB" sz="4100"/>
              <a:t>Git basics - commits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AD9BFB4-4EBE-4A09-B50A-14590C77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5638799" cy="4514047"/>
          </a:xfrm>
        </p:spPr>
        <p:txBody>
          <a:bodyPr wrap="square">
            <a:normAutofit/>
          </a:bodyPr>
          <a:lstStyle/>
          <a:p>
            <a:r>
              <a:rPr lang="en-GB"/>
              <a:t>Commits</a:t>
            </a:r>
            <a:r>
              <a:rPr lang="en-GB" b="0"/>
              <a:t> are </a:t>
            </a:r>
            <a:r>
              <a:rPr lang="en-GB" b="0" i="1"/>
              <a:t>snapshots</a:t>
            </a:r>
            <a:r>
              <a:rPr lang="en-GB" b="0"/>
              <a:t> of the repository at a particular </a:t>
            </a:r>
            <a:r>
              <a:rPr lang="en-GB" b="0" i="1"/>
              <a:t>time</a:t>
            </a:r>
          </a:p>
          <a:p>
            <a:r>
              <a:rPr lang="en-GB" b="0"/>
              <a:t>Make a commit to ‘save your work’ regularly</a:t>
            </a:r>
          </a:p>
          <a:p>
            <a:r>
              <a:rPr lang="en-GB" b="0"/>
              <a:t>Git </a:t>
            </a:r>
            <a:r>
              <a:rPr lang="en-GB" b="0" i="1"/>
              <a:t>history</a:t>
            </a:r>
            <a:r>
              <a:rPr lang="en-GB" b="0"/>
              <a:t> (log) is a list of the commits</a:t>
            </a:r>
          </a:p>
          <a:p>
            <a:r>
              <a:rPr lang="en-GB" b="0"/>
              <a:t>Go back to any point in the history at any time!</a:t>
            </a:r>
          </a:p>
        </p:txBody>
      </p:sp>
      <p:pic>
        <p:nvPicPr>
          <p:cNvPr id="1026" name="Picture 2" descr="Git stores data as snapshots of the project over time">
            <a:extLst>
              <a:ext uri="{FF2B5EF4-FFF2-40B4-BE49-F238E27FC236}">
                <a16:creationId xmlns:a16="http://schemas.microsoft.com/office/drawing/2014/main" id="{2E9DB07D-6F2D-4E60-A51E-69E190FF74BC}"/>
              </a:ext>
            </a:extLst>
          </p:cNvPr>
          <p:cNvPicPr>
            <a:picLocks noGrp="1" noChangeAspect="1" noChangeArrowheads="1"/>
          </p:cNvPicPr>
          <p:nvPr>
            <p:ph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048635"/>
            <a:ext cx="5638800" cy="214979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DD06A2-CBDD-4B2F-9F4A-86902562A5BA}"/>
              </a:ext>
            </a:extLst>
          </p:cNvPr>
          <p:cNvSpPr txBox="1"/>
          <p:nvPr/>
        </p:nvSpPr>
        <p:spPr>
          <a:xfrm>
            <a:off x="7937938" y="2940913"/>
            <a:ext cx="195492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err="1">
                <a:latin typeface="Consolas" panose="020B0609020204030204" pitchFamily="49" charset="0"/>
              </a:rPr>
              <a:t>Checkins</a:t>
            </a:r>
            <a:r>
              <a:rPr lang="en-GB" sz="1400">
                <a:latin typeface="Consolas" panose="020B0609020204030204" pitchFamily="49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42449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</p:spTree>
    <p:extLst>
      <p:ext uri="{BB962C8B-B14F-4D97-AF65-F5344CB8AC3E}">
        <p14:creationId xmlns:p14="http://schemas.microsoft.com/office/powerpoint/2010/main" val="353683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83310-ED51-418C-B24E-798D635B1960}"/>
              </a:ext>
            </a:extLst>
          </p:cNvPr>
          <p:cNvSpPr/>
          <p:nvPr/>
        </p:nvSpPr>
        <p:spPr>
          <a:xfrm>
            <a:off x="10431328" y="1832834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8382-6679-45FA-B962-8CAB5C64F67E}"/>
              </a:ext>
            </a:extLst>
          </p:cNvPr>
          <p:cNvSpPr/>
          <p:nvPr/>
        </p:nvSpPr>
        <p:spPr>
          <a:xfrm>
            <a:off x="10433121" y="2232661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5AB7D-C398-46AD-BC1A-EC6C992BB8CD}"/>
              </a:ext>
            </a:extLst>
          </p:cNvPr>
          <p:cNvSpPr/>
          <p:nvPr/>
        </p:nvSpPr>
        <p:spPr>
          <a:xfrm>
            <a:off x="10431328" y="2663860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679324-23EA-4EFC-B495-F75DCE3C9847}"/>
              </a:ext>
            </a:extLst>
          </p:cNvPr>
          <p:cNvGrpSpPr/>
          <p:nvPr/>
        </p:nvGrpSpPr>
        <p:grpSpPr>
          <a:xfrm>
            <a:off x="7460428" y="1832834"/>
            <a:ext cx="2823881" cy="1121482"/>
            <a:chOff x="7460428" y="1832834"/>
            <a:chExt cx="2823881" cy="11214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571F5C-B5E5-493F-A61D-E36C09B7038A}"/>
                </a:ext>
              </a:extLst>
            </p:cNvPr>
            <p:cNvSpPr/>
            <p:nvPr/>
          </p:nvSpPr>
          <p:spPr>
            <a:xfrm>
              <a:off x="7469393" y="1832834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8BFEAC-07BB-4CDF-8E7D-56C707E7D67F}"/>
                </a:ext>
              </a:extLst>
            </p:cNvPr>
            <p:cNvSpPr/>
            <p:nvPr/>
          </p:nvSpPr>
          <p:spPr>
            <a:xfrm>
              <a:off x="7460428" y="2232661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62C75A-C5E0-4B44-A979-3D0FA0ED1F0D}"/>
                </a:ext>
              </a:extLst>
            </p:cNvPr>
            <p:cNvSpPr/>
            <p:nvPr/>
          </p:nvSpPr>
          <p:spPr>
            <a:xfrm>
              <a:off x="7469393" y="2663860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D8BDC80E-3118-4C43-836D-BB40339EED13}"/>
                </a:ext>
              </a:extLst>
            </p:cNvPr>
            <p:cNvSpPr/>
            <p:nvPr/>
          </p:nvSpPr>
          <p:spPr>
            <a:xfrm>
              <a:off x="7899696" y="2043953"/>
              <a:ext cx="2384613" cy="742278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clone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E3FBEE-51A8-46DE-AE57-6D4644EFAFB6}"/>
              </a:ext>
            </a:extLst>
          </p:cNvPr>
          <p:cNvGrpSpPr/>
          <p:nvPr/>
        </p:nvGrpSpPr>
        <p:grpSpPr>
          <a:xfrm>
            <a:off x="1434357" y="2570629"/>
            <a:ext cx="448240" cy="562982"/>
            <a:chOff x="2452744" y="3076687"/>
            <a:chExt cx="448240" cy="5629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D6DA1-4CAF-4B3F-B435-3EE654063E2F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934C06-1734-4D62-A848-79BC1A429AE9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A74DCB-80E9-41AC-AD92-E96DB682ADA3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03187D-E096-4654-94BF-64425495762C}"/>
              </a:ext>
            </a:extLst>
          </p:cNvPr>
          <p:cNvGrpSpPr/>
          <p:nvPr/>
        </p:nvGrpSpPr>
        <p:grpSpPr>
          <a:xfrm>
            <a:off x="1416428" y="3717213"/>
            <a:ext cx="448240" cy="562982"/>
            <a:chOff x="2452744" y="3076687"/>
            <a:chExt cx="448240" cy="5629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722DD8-08B0-45C7-8105-E09A8FEBD05C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67EB31-20DF-4E92-AD51-0BCC3674FCE5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826787-8F54-4389-A0DC-83208D3067F8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7AD427-1BDD-4495-9ACF-3161B51E427F}"/>
              </a:ext>
            </a:extLst>
          </p:cNvPr>
          <p:cNvGrpSpPr/>
          <p:nvPr/>
        </p:nvGrpSpPr>
        <p:grpSpPr>
          <a:xfrm>
            <a:off x="1936204" y="3611322"/>
            <a:ext cx="2913712" cy="741600"/>
            <a:chOff x="1936204" y="3611322"/>
            <a:chExt cx="2913712" cy="7416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7D39BD-92F2-4613-9589-71482ED9A551}"/>
                </a:ext>
              </a:extLst>
            </p:cNvPr>
            <p:cNvGrpSpPr/>
            <p:nvPr/>
          </p:nvGrpSpPr>
          <p:grpSpPr>
            <a:xfrm>
              <a:off x="4401676" y="3706009"/>
              <a:ext cx="448240" cy="562982"/>
              <a:chOff x="2452744" y="3076687"/>
              <a:chExt cx="448240" cy="56298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482717-C4C3-42C6-9FAA-1928F45C0BED}"/>
                  </a:ext>
                </a:extLst>
              </p:cNvPr>
              <p:cNvSpPr/>
              <p:nvPr/>
            </p:nvSpPr>
            <p:spPr>
              <a:xfrm>
                <a:off x="2452744" y="3076687"/>
                <a:ext cx="326320" cy="4410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B836219-7186-407B-8173-7E474A34F52F}"/>
                  </a:ext>
                </a:extLst>
              </p:cNvPr>
              <p:cNvSpPr/>
              <p:nvPr/>
            </p:nvSpPr>
            <p:spPr>
              <a:xfrm>
                <a:off x="2508326" y="3132268"/>
                <a:ext cx="326320" cy="4410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0D2CDA-5FEC-4DA0-A155-4E080469DDA9}"/>
                  </a:ext>
                </a:extLst>
              </p:cNvPr>
              <p:cNvSpPr/>
              <p:nvPr/>
            </p:nvSpPr>
            <p:spPr>
              <a:xfrm>
                <a:off x="2574664" y="3198605"/>
                <a:ext cx="326320" cy="4410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6BFD3D76-2299-4A2E-96CA-E6A38FF75E49}"/>
                </a:ext>
              </a:extLst>
            </p:cNvPr>
            <p:cNvSpPr/>
            <p:nvPr/>
          </p:nvSpPr>
          <p:spPr>
            <a:xfrm>
              <a:off x="1936204" y="3611322"/>
              <a:ext cx="2383200" cy="7416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add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56821B-DF08-4BEF-BBED-BD8C33B4C4F4}"/>
              </a:ext>
            </a:extLst>
          </p:cNvPr>
          <p:cNvGrpSpPr/>
          <p:nvPr/>
        </p:nvGrpSpPr>
        <p:grpSpPr>
          <a:xfrm>
            <a:off x="4972544" y="3641802"/>
            <a:ext cx="2789098" cy="741600"/>
            <a:chOff x="4972544" y="3641802"/>
            <a:chExt cx="2789098" cy="7416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2D4E9A-8345-49AC-800C-74293427CAB9}"/>
                </a:ext>
              </a:extLst>
            </p:cNvPr>
            <p:cNvSpPr/>
            <p:nvPr/>
          </p:nvSpPr>
          <p:spPr>
            <a:xfrm>
              <a:off x="7471186" y="3860201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56945CF-09E4-4EA8-AACD-67A6FFC4BF80}"/>
                </a:ext>
              </a:extLst>
            </p:cNvPr>
            <p:cNvSpPr/>
            <p:nvPr/>
          </p:nvSpPr>
          <p:spPr>
            <a:xfrm>
              <a:off x="4972544" y="3641802"/>
              <a:ext cx="2383200" cy="74160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commit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F471623-56E8-46BE-B72F-549FFDFA3CEB}"/>
              </a:ext>
            </a:extLst>
          </p:cNvPr>
          <p:cNvSpPr/>
          <p:nvPr/>
        </p:nvSpPr>
        <p:spPr>
          <a:xfrm>
            <a:off x="7469393" y="433443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3955FB-3704-4BB3-9720-BCF0ABF5C29A}"/>
              </a:ext>
            </a:extLst>
          </p:cNvPr>
          <p:cNvSpPr/>
          <p:nvPr/>
        </p:nvSpPr>
        <p:spPr>
          <a:xfrm>
            <a:off x="7460434" y="480328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83310-ED51-418C-B24E-798D635B1960}"/>
              </a:ext>
            </a:extLst>
          </p:cNvPr>
          <p:cNvSpPr/>
          <p:nvPr/>
        </p:nvSpPr>
        <p:spPr>
          <a:xfrm>
            <a:off x="10431328" y="1832834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8382-6679-45FA-B962-8CAB5C64F67E}"/>
              </a:ext>
            </a:extLst>
          </p:cNvPr>
          <p:cNvSpPr/>
          <p:nvPr/>
        </p:nvSpPr>
        <p:spPr>
          <a:xfrm>
            <a:off x="10433121" y="2232661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5AB7D-C398-46AD-BC1A-EC6C992BB8CD}"/>
              </a:ext>
            </a:extLst>
          </p:cNvPr>
          <p:cNvSpPr/>
          <p:nvPr/>
        </p:nvSpPr>
        <p:spPr>
          <a:xfrm>
            <a:off x="10431328" y="2653103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571F5C-B5E5-493F-A61D-E36C09B7038A}"/>
              </a:ext>
            </a:extLst>
          </p:cNvPr>
          <p:cNvSpPr/>
          <p:nvPr/>
        </p:nvSpPr>
        <p:spPr>
          <a:xfrm>
            <a:off x="7458635" y="183283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BFEAC-07BB-4CDF-8E7D-56C707E7D67F}"/>
              </a:ext>
            </a:extLst>
          </p:cNvPr>
          <p:cNvSpPr/>
          <p:nvPr/>
        </p:nvSpPr>
        <p:spPr>
          <a:xfrm>
            <a:off x="7460428" y="223266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2C75A-C5E0-4B44-A979-3D0FA0ED1F0D}"/>
              </a:ext>
            </a:extLst>
          </p:cNvPr>
          <p:cNvSpPr/>
          <p:nvPr/>
        </p:nvSpPr>
        <p:spPr>
          <a:xfrm>
            <a:off x="7458635" y="2663860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2D4E9A-8345-49AC-800C-74293427CAB9}"/>
              </a:ext>
            </a:extLst>
          </p:cNvPr>
          <p:cNvSpPr/>
          <p:nvPr/>
        </p:nvSpPr>
        <p:spPr>
          <a:xfrm>
            <a:off x="7471186" y="386020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471623-56E8-46BE-B72F-549FFDFA3CEB}"/>
              </a:ext>
            </a:extLst>
          </p:cNvPr>
          <p:cNvSpPr/>
          <p:nvPr/>
        </p:nvSpPr>
        <p:spPr>
          <a:xfrm>
            <a:off x="7469393" y="433443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3955FB-3704-4BB3-9720-BCF0ABF5C29A}"/>
              </a:ext>
            </a:extLst>
          </p:cNvPr>
          <p:cNvSpPr/>
          <p:nvPr/>
        </p:nvSpPr>
        <p:spPr>
          <a:xfrm>
            <a:off x="7460434" y="480328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92CFA3-27C3-42A7-A469-083202363825}"/>
              </a:ext>
            </a:extLst>
          </p:cNvPr>
          <p:cNvSpPr/>
          <p:nvPr/>
        </p:nvSpPr>
        <p:spPr>
          <a:xfrm>
            <a:off x="10431328" y="3580950"/>
            <a:ext cx="290456" cy="29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90869-21DF-48C5-BAEE-76C104F58DAC}"/>
              </a:ext>
            </a:extLst>
          </p:cNvPr>
          <p:cNvSpPr/>
          <p:nvPr/>
        </p:nvSpPr>
        <p:spPr>
          <a:xfrm>
            <a:off x="10431328" y="4118608"/>
            <a:ext cx="290456" cy="29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496C3A-8BAD-4F29-BED0-22D8DCBEFF51}"/>
              </a:ext>
            </a:extLst>
          </p:cNvPr>
          <p:cNvSpPr/>
          <p:nvPr/>
        </p:nvSpPr>
        <p:spPr>
          <a:xfrm>
            <a:off x="10431328" y="4658056"/>
            <a:ext cx="290456" cy="29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0FD0A-32E2-4407-9FBA-0CD544F69373}"/>
              </a:ext>
            </a:extLst>
          </p:cNvPr>
          <p:cNvGrpSpPr/>
          <p:nvPr/>
        </p:nvGrpSpPr>
        <p:grpSpPr>
          <a:xfrm>
            <a:off x="7456838" y="4630051"/>
            <a:ext cx="2758437" cy="1833937"/>
            <a:chOff x="7456838" y="4630051"/>
            <a:chExt cx="2758437" cy="18339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F3BC1B-FC8F-4EF6-9CF0-AF312D3D15B7}"/>
                </a:ext>
              </a:extLst>
            </p:cNvPr>
            <p:cNvSpPr/>
            <p:nvPr/>
          </p:nvSpPr>
          <p:spPr>
            <a:xfrm>
              <a:off x="7456838" y="5300822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EC83B7-0CA7-41C6-8637-1B9AD06DB017}"/>
                </a:ext>
              </a:extLst>
            </p:cNvPr>
            <p:cNvSpPr/>
            <p:nvPr/>
          </p:nvSpPr>
          <p:spPr>
            <a:xfrm>
              <a:off x="7456838" y="5741661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2907EA-60CB-4EAD-B6C7-DC3E036110CC}"/>
                </a:ext>
              </a:extLst>
            </p:cNvPr>
            <p:cNvSpPr/>
            <p:nvPr/>
          </p:nvSpPr>
          <p:spPr>
            <a:xfrm>
              <a:off x="7456838" y="6173532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0EA9DD5-0DCC-42E4-9A28-BB0B55A7E2A6}"/>
                </a:ext>
              </a:extLst>
            </p:cNvPr>
            <p:cNvSpPr/>
            <p:nvPr/>
          </p:nvSpPr>
          <p:spPr>
            <a:xfrm rot="18976854">
              <a:off x="7902381" y="4630051"/>
              <a:ext cx="2312894" cy="742278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09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83310-ED51-418C-B24E-798D635B1960}"/>
              </a:ext>
            </a:extLst>
          </p:cNvPr>
          <p:cNvSpPr/>
          <p:nvPr/>
        </p:nvSpPr>
        <p:spPr>
          <a:xfrm>
            <a:off x="10431328" y="1832834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8382-6679-45FA-B962-8CAB5C64F67E}"/>
              </a:ext>
            </a:extLst>
          </p:cNvPr>
          <p:cNvSpPr/>
          <p:nvPr/>
        </p:nvSpPr>
        <p:spPr>
          <a:xfrm>
            <a:off x="10433121" y="2232661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5AB7D-C398-46AD-BC1A-EC6C992BB8CD}"/>
              </a:ext>
            </a:extLst>
          </p:cNvPr>
          <p:cNvSpPr/>
          <p:nvPr/>
        </p:nvSpPr>
        <p:spPr>
          <a:xfrm>
            <a:off x="10431328" y="2706892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571F5C-B5E5-493F-A61D-E36C09B7038A}"/>
              </a:ext>
            </a:extLst>
          </p:cNvPr>
          <p:cNvSpPr/>
          <p:nvPr/>
        </p:nvSpPr>
        <p:spPr>
          <a:xfrm>
            <a:off x="7458635" y="183283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BFEAC-07BB-4CDF-8E7D-56C707E7D67F}"/>
              </a:ext>
            </a:extLst>
          </p:cNvPr>
          <p:cNvSpPr/>
          <p:nvPr/>
        </p:nvSpPr>
        <p:spPr>
          <a:xfrm>
            <a:off x="7460428" y="223266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2C75A-C5E0-4B44-A979-3D0FA0ED1F0D}"/>
              </a:ext>
            </a:extLst>
          </p:cNvPr>
          <p:cNvSpPr/>
          <p:nvPr/>
        </p:nvSpPr>
        <p:spPr>
          <a:xfrm>
            <a:off x="7458635" y="270689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8BDC80E-3118-4C43-836D-BB40339EED13}"/>
              </a:ext>
            </a:extLst>
          </p:cNvPr>
          <p:cNvSpPr/>
          <p:nvPr/>
        </p:nvSpPr>
        <p:spPr>
          <a:xfrm>
            <a:off x="7899696" y="2043953"/>
            <a:ext cx="2384613" cy="742278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clone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E3FBEE-51A8-46DE-AE57-6D4644EFAFB6}"/>
              </a:ext>
            </a:extLst>
          </p:cNvPr>
          <p:cNvGrpSpPr/>
          <p:nvPr/>
        </p:nvGrpSpPr>
        <p:grpSpPr>
          <a:xfrm>
            <a:off x="1434357" y="2570629"/>
            <a:ext cx="448240" cy="562982"/>
            <a:chOff x="2452744" y="3076687"/>
            <a:chExt cx="448240" cy="5629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D6DA1-4CAF-4B3F-B435-3EE654063E2F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934C06-1734-4D62-A848-79BC1A429AE9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A74DCB-80E9-41AC-AD92-E96DB682ADA3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03187D-E096-4654-94BF-64425495762C}"/>
              </a:ext>
            </a:extLst>
          </p:cNvPr>
          <p:cNvGrpSpPr/>
          <p:nvPr/>
        </p:nvGrpSpPr>
        <p:grpSpPr>
          <a:xfrm>
            <a:off x="1416428" y="3717213"/>
            <a:ext cx="448240" cy="562982"/>
            <a:chOff x="2452744" y="3076687"/>
            <a:chExt cx="448240" cy="5629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722DD8-08B0-45C7-8105-E09A8FEBD05C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67EB31-20DF-4E92-AD51-0BCC3674FCE5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826787-8F54-4389-A0DC-83208D3067F8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7D39BD-92F2-4613-9589-71482ED9A551}"/>
              </a:ext>
            </a:extLst>
          </p:cNvPr>
          <p:cNvGrpSpPr/>
          <p:nvPr/>
        </p:nvGrpSpPr>
        <p:grpSpPr>
          <a:xfrm>
            <a:off x="4401676" y="3706009"/>
            <a:ext cx="448240" cy="562982"/>
            <a:chOff x="2452744" y="3076687"/>
            <a:chExt cx="448240" cy="5629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482717-C4C3-42C6-9FAA-1928F45C0BED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836219-7186-407B-8173-7E474A34F52F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0D2CDA-5FEC-4DA0-A155-4E080469DDA9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BFD3D76-2299-4A2E-96CA-E6A38FF75E49}"/>
              </a:ext>
            </a:extLst>
          </p:cNvPr>
          <p:cNvSpPr/>
          <p:nvPr/>
        </p:nvSpPr>
        <p:spPr>
          <a:xfrm>
            <a:off x="1936204" y="3611322"/>
            <a:ext cx="2383200" cy="7416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2D4E9A-8345-49AC-800C-74293427CAB9}"/>
              </a:ext>
            </a:extLst>
          </p:cNvPr>
          <p:cNvSpPr/>
          <p:nvPr/>
        </p:nvSpPr>
        <p:spPr>
          <a:xfrm>
            <a:off x="7471186" y="386020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56945CF-09E4-4EA8-AACD-67A6FFC4BF80}"/>
              </a:ext>
            </a:extLst>
          </p:cNvPr>
          <p:cNvSpPr/>
          <p:nvPr/>
        </p:nvSpPr>
        <p:spPr>
          <a:xfrm>
            <a:off x="4972544" y="3641802"/>
            <a:ext cx="2383200" cy="7416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471623-56E8-46BE-B72F-549FFDFA3CEB}"/>
              </a:ext>
            </a:extLst>
          </p:cNvPr>
          <p:cNvSpPr/>
          <p:nvPr/>
        </p:nvSpPr>
        <p:spPr>
          <a:xfrm>
            <a:off x="7480151" y="433443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3955FB-3704-4BB3-9720-BCF0ABF5C29A}"/>
              </a:ext>
            </a:extLst>
          </p:cNvPr>
          <p:cNvSpPr/>
          <p:nvPr/>
        </p:nvSpPr>
        <p:spPr>
          <a:xfrm>
            <a:off x="7469395" y="480328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5656B5-3F6F-45A2-A3C9-01FF537E5EFD}"/>
              </a:ext>
            </a:extLst>
          </p:cNvPr>
          <p:cNvGrpSpPr/>
          <p:nvPr/>
        </p:nvGrpSpPr>
        <p:grpSpPr>
          <a:xfrm>
            <a:off x="7945236" y="3860201"/>
            <a:ext cx="2796270" cy="1233539"/>
            <a:chOff x="7945236" y="3860201"/>
            <a:chExt cx="2796270" cy="12335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F7CEAD-C8EC-4CB0-9E18-1DA2A3BB81EC}"/>
                </a:ext>
              </a:extLst>
            </p:cNvPr>
            <p:cNvSpPr/>
            <p:nvPr/>
          </p:nvSpPr>
          <p:spPr>
            <a:xfrm>
              <a:off x="10442085" y="3860201"/>
              <a:ext cx="290456" cy="290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70B1AD-906A-43AA-A3B2-9B03739649F6}"/>
                </a:ext>
              </a:extLst>
            </p:cNvPr>
            <p:cNvSpPr/>
            <p:nvPr/>
          </p:nvSpPr>
          <p:spPr>
            <a:xfrm>
              <a:off x="10451050" y="4334432"/>
              <a:ext cx="290456" cy="290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3F5480-61BE-4FFA-8704-40AE9CF2EC7A}"/>
                </a:ext>
              </a:extLst>
            </p:cNvPr>
            <p:cNvSpPr/>
            <p:nvPr/>
          </p:nvSpPr>
          <p:spPr>
            <a:xfrm>
              <a:off x="10442091" y="4803284"/>
              <a:ext cx="290456" cy="290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7F54AAD7-C7C8-4A39-AAAE-135C6C2C4526}"/>
                </a:ext>
              </a:extLst>
            </p:cNvPr>
            <p:cNvSpPr/>
            <p:nvPr/>
          </p:nvSpPr>
          <p:spPr>
            <a:xfrm>
              <a:off x="7945236" y="4089699"/>
              <a:ext cx="2383200" cy="7416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AAB7D-C363-46BF-8DF5-9A0C3978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DE878-0EF4-3D03-5C52-51D16626632B}"/>
              </a:ext>
            </a:extLst>
          </p:cNvPr>
          <p:cNvSpPr txBox="1"/>
          <p:nvPr/>
        </p:nvSpPr>
        <p:spPr>
          <a:xfrm>
            <a:off x="7914640" y="3840480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BFF0-73E2-76D3-63B2-B998E79E0637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157-202E-4333-A874-7828695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79D8-0D37-4B5A-BBBE-82A54F44273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GB" dirty="0"/>
              <a:t>15 mins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A7F1-374A-4530-B3CD-F590204033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9701" y="4369433"/>
            <a:ext cx="11152598" cy="40525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TO DO – PROVIDE SOME INSTRUCTIONS ON:</a:t>
            </a:r>
          </a:p>
          <a:p>
            <a:r>
              <a:rPr lang="en-GB" dirty="0">
                <a:solidFill>
                  <a:srgbClr val="FF0000"/>
                </a:solidFill>
              </a:rPr>
              <a:t>- Installing Git on a Local Machine</a:t>
            </a:r>
          </a:p>
          <a:p>
            <a:r>
              <a:rPr lang="en-GB" dirty="0">
                <a:solidFill>
                  <a:srgbClr val="FF0000"/>
                </a:solidFill>
              </a:rPr>
              <a:t>- Init a repo, Add a file, Commit a repo</a:t>
            </a:r>
          </a:p>
        </p:txBody>
      </p:sp>
    </p:spTree>
    <p:extLst>
      <p:ext uri="{BB962C8B-B14F-4D97-AF65-F5344CB8AC3E}">
        <p14:creationId xmlns:p14="http://schemas.microsoft.com/office/powerpoint/2010/main" val="75868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B8960-6EC2-4FC5-998D-DD2DBF8C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 &amp; Pull Requests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5606B-09DA-43E4-9237-BAF775A5749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GB" dirty="0"/>
              <a:t>Quick summary</a:t>
            </a:r>
          </a:p>
        </p:txBody>
      </p:sp>
    </p:spTree>
    <p:extLst>
      <p:ext uri="{BB962C8B-B14F-4D97-AF65-F5344CB8AC3E}">
        <p14:creationId xmlns:p14="http://schemas.microsoft.com/office/powerpoint/2010/main" val="40889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1B201D4-53A9-498E-A7F6-EA0B6B31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Agenda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1071B0A6-7923-47E9-A85E-012AE082EB1F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GB"/>
              <a:t>3 things – what and why?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39913FE-A617-4A95-A787-CE2007C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Git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8822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4A0C-F881-47FD-90C1-FC428AC0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Branching &amp; Versioning Applied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16C889-AF92-0511-FAEA-2029BB5737A4}"/>
              </a:ext>
            </a:extLst>
          </p:cNvPr>
          <p:cNvCxnSpPr/>
          <p:nvPr/>
        </p:nvCxnSpPr>
        <p:spPr>
          <a:xfrm>
            <a:off x="770709" y="3429000"/>
            <a:ext cx="95097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0B847-BD1D-CD4A-E283-969B50DA136E}"/>
              </a:ext>
            </a:extLst>
          </p:cNvPr>
          <p:cNvCxnSpPr>
            <a:cxnSpLocks/>
          </p:cNvCxnSpPr>
          <p:nvPr/>
        </p:nvCxnSpPr>
        <p:spPr>
          <a:xfrm>
            <a:off x="2493264" y="2495007"/>
            <a:ext cx="3223914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EBAC6-54BC-B7AD-3406-FB3AA59E3F20}"/>
              </a:ext>
            </a:extLst>
          </p:cNvPr>
          <p:cNvCxnSpPr>
            <a:cxnSpLocks/>
          </p:cNvCxnSpPr>
          <p:nvPr/>
        </p:nvCxnSpPr>
        <p:spPr>
          <a:xfrm flipV="1">
            <a:off x="1685109" y="2495007"/>
            <a:ext cx="808155" cy="93399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89A50C-C038-631A-628F-0EF382068824}"/>
              </a:ext>
            </a:extLst>
          </p:cNvPr>
          <p:cNvCxnSpPr>
            <a:cxnSpLocks/>
          </p:cNvCxnSpPr>
          <p:nvPr/>
        </p:nvCxnSpPr>
        <p:spPr>
          <a:xfrm flipH="1" flipV="1">
            <a:off x="5691921" y="2495007"/>
            <a:ext cx="808155" cy="933993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615651-0B40-E45F-646B-E27360221E4A}"/>
              </a:ext>
            </a:extLst>
          </p:cNvPr>
          <p:cNvGrpSpPr/>
          <p:nvPr/>
        </p:nvGrpSpPr>
        <p:grpSpPr>
          <a:xfrm flipV="1">
            <a:off x="3068901" y="3464271"/>
            <a:ext cx="4814967" cy="933993"/>
            <a:chOff x="1843605" y="3135087"/>
            <a:chExt cx="4814967" cy="9339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72A8B2-BBB8-28A3-9F64-6016775477A6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3135087"/>
              <a:ext cx="322391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B4A767-2496-B3CC-A685-DBF4D07F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605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E793AB-4E66-36C5-694C-4AE8D5A9C2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0417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65C64A-EF8A-D21B-2FEA-DFB5E4DE821E}"/>
              </a:ext>
            </a:extLst>
          </p:cNvPr>
          <p:cNvSpPr txBox="1"/>
          <p:nvPr/>
        </p:nvSpPr>
        <p:spPr>
          <a:xfrm>
            <a:off x="2899698" y="254018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3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v1 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E4A5C-4AC1-D3A8-CBB3-BC711D13C7B1}"/>
              </a:ext>
            </a:extLst>
          </p:cNvPr>
          <p:cNvSpPr txBox="1"/>
          <p:nvPr/>
        </p:nvSpPr>
        <p:spPr>
          <a:xfrm>
            <a:off x="4283490" y="394847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v2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2ABC6-BF17-2E65-AD9D-CB682B0410BA}"/>
              </a:ext>
            </a:extLst>
          </p:cNvPr>
          <p:cNvSpPr txBox="1"/>
          <p:nvPr/>
        </p:nvSpPr>
        <p:spPr>
          <a:xfrm>
            <a:off x="3227864" y="1754867"/>
            <a:ext cx="1754711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Researcher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Model, Train,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119CA-298C-8089-D67D-23793962A3E5}"/>
              </a:ext>
            </a:extLst>
          </p:cNvPr>
          <p:cNvSpPr txBox="1"/>
          <p:nvPr/>
        </p:nvSpPr>
        <p:spPr>
          <a:xfrm>
            <a:off x="8289497" y="2892638"/>
            <a:ext cx="355219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Main/Deployed Model(s)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0534E-088B-192A-A1DD-5FABEF9046AC}"/>
              </a:ext>
            </a:extLst>
          </p:cNvPr>
          <p:cNvSpPr txBox="1"/>
          <p:nvPr/>
        </p:nvSpPr>
        <p:spPr>
          <a:xfrm>
            <a:off x="4611656" y="4515590"/>
            <a:ext cx="1754711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Researcher 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Model, Train, Test</a:t>
            </a:r>
          </a:p>
        </p:txBody>
      </p:sp>
    </p:spTree>
    <p:extLst>
      <p:ext uri="{BB962C8B-B14F-4D97-AF65-F5344CB8AC3E}">
        <p14:creationId xmlns:p14="http://schemas.microsoft.com/office/powerpoint/2010/main" val="297012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4A0C-F881-47FD-90C1-FC428AC0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Branch basics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16C889-AF92-0511-FAEA-2029BB5737A4}"/>
              </a:ext>
            </a:extLst>
          </p:cNvPr>
          <p:cNvCxnSpPr/>
          <p:nvPr/>
        </p:nvCxnSpPr>
        <p:spPr>
          <a:xfrm>
            <a:off x="770709" y="3429000"/>
            <a:ext cx="95097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0B847-BD1D-CD4A-E283-969B50DA136E}"/>
              </a:ext>
            </a:extLst>
          </p:cNvPr>
          <p:cNvCxnSpPr>
            <a:cxnSpLocks/>
          </p:cNvCxnSpPr>
          <p:nvPr/>
        </p:nvCxnSpPr>
        <p:spPr>
          <a:xfrm>
            <a:off x="2493264" y="2495007"/>
            <a:ext cx="3223914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EBAC6-54BC-B7AD-3406-FB3AA59E3F20}"/>
              </a:ext>
            </a:extLst>
          </p:cNvPr>
          <p:cNvCxnSpPr>
            <a:cxnSpLocks/>
          </p:cNvCxnSpPr>
          <p:nvPr/>
        </p:nvCxnSpPr>
        <p:spPr>
          <a:xfrm flipV="1">
            <a:off x="1685109" y="2495007"/>
            <a:ext cx="808155" cy="93399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89A50C-C038-631A-628F-0EF382068824}"/>
              </a:ext>
            </a:extLst>
          </p:cNvPr>
          <p:cNvCxnSpPr>
            <a:cxnSpLocks/>
          </p:cNvCxnSpPr>
          <p:nvPr/>
        </p:nvCxnSpPr>
        <p:spPr>
          <a:xfrm flipH="1" flipV="1">
            <a:off x="5691921" y="2495007"/>
            <a:ext cx="808155" cy="933993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615651-0B40-E45F-646B-E27360221E4A}"/>
              </a:ext>
            </a:extLst>
          </p:cNvPr>
          <p:cNvGrpSpPr/>
          <p:nvPr/>
        </p:nvGrpSpPr>
        <p:grpSpPr>
          <a:xfrm flipV="1">
            <a:off x="3068901" y="3464271"/>
            <a:ext cx="4814967" cy="933993"/>
            <a:chOff x="1843605" y="3135087"/>
            <a:chExt cx="4814967" cy="9339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72A8B2-BBB8-28A3-9F64-6016775477A6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3135087"/>
              <a:ext cx="322391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B4A767-2496-B3CC-A685-DBF4D07F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605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E793AB-4E66-36C5-694C-4AE8D5A9C2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0417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65C64A-EF8A-D21B-2FEA-DFB5E4DE821E}"/>
              </a:ext>
            </a:extLst>
          </p:cNvPr>
          <p:cNvSpPr txBox="1"/>
          <p:nvPr/>
        </p:nvSpPr>
        <p:spPr>
          <a:xfrm>
            <a:off x="2899698" y="254018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i="1" dirty="0">
                <a:solidFill>
                  <a:schemeClr val="accent4"/>
                </a:solidFill>
              </a:rPr>
              <a:t>Model v1 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E4A5C-4AC1-D3A8-CBB3-BC711D13C7B1}"/>
              </a:ext>
            </a:extLst>
          </p:cNvPr>
          <p:cNvSpPr txBox="1"/>
          <p:nvPr/>
        </p:nvSpPr>
        <p:spPr>
          <a:xfrm>
            <a:off x="4283490" y="394847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i="1" dirty="0">
                <a:solidFill>
                  <a:srgbClr val="FFC000"/>
                </a:solidFill>
              </a:rPr>
              <a:t>Model v2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2ABC6-BF17-2E65-AD9D-CB682B0410BA}"/>
              </a:ext>
            </a:extLst>
          </p:cNvPr>
          <p:cNvSpPr txBox="1"/>
          <p:nvPr/>
        </p:nvSpPr>
        <p:spPr>
          <a:xfrm>
            <a:off x="3227864" y="1754867"/>
            <a:ext cx="1754711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dirty="0"/>
              <a:t>Researcher A</a:t>
            </a:r>
          </a:p>
          <a:p>
            <a:pPr algn="ctr"/>
            <a:r>
              <a:rPr lang="en-US" dirty="0" err="1"/>
              <a:t>Model,Train</a:t>
            </a:r>
            <a:r>
              <a:rPr lang="en-US" dirty="0"/>
              <a:t>,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119CA-298C-8089-D67D-23793962A3E5}"/>
              </a:ext>
            </a:extLst>
          </p:cNvPr>
          <p:cNvSpPr txBox="1"/>
          <p:nvPr/>
        </p:nvSpPr>
        <p:spPr>
          <a:xfrm>
            <a:off x="8289497" y="2892638"/>
            <a:ext cx="355219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i="1" dirty="0">
                <a:solidFill>
                  <a:srgbClr val="797979"/>
                </a:solidFill>
              </a:rPr>
              <a:t>Main/Deployed Model(s)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0534E-088B-192A-A1DD-5FABEF9046AC}"/>
              </a:ext>
            </a:extLst>
          </p:cNvPr>
          <p:cNvSpPr txBox="1"/>
          <p:nvPr/>
        </p:nvSpPr>
        <p:spPr>
          <a:xfrm>
            <a:off x="4636502" y="4515590"/>
            <a:ext cx="1705019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dirty="0"/>
              <a:t>Researcher B</a:t>
            </a:r>
          </a:p>
          <a:p>
            <a:pPr algn="ctr"/>
            <a:r>
              <a:rPr lang="en-US" dirty="0"/>
              <a:t>Model Train, Test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DAEC3EC-C81A-30AC-BD62-AADF1BABA396}"/>
              </a:ext>
            </a:extLst>
          </p:cNvPr>
          <p:cNvSpPr/>
          <p:nvPr/>
        </p:nvSpPr>
        <p:spPr>
          <a:xfrm>
            <a:off x="770709" y="1425916"/>
            <a:ext cx="1828800" cy="612648"/>
          </a:xfrm>
          <a:prstGeom prst="wedgeRoundRectCallout">
            <a:avLst>
              <a:gd name="adj1" fmla="val 42458"/>
              <a:gd name="adj2" fmla="val 1437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Short-Lived Feature Branch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185D784D-1E4F-4583-A996-08C4E045C2E8}"/>
              </a:ext>
            </a:extLst>
          </p:cNvPr>
          <p:cNvSpPr/>
          <p:nvPr/>
        </p:nvSpPr>
        <p:spPr>
          <a:xfrm>
            <a:off x="8978792" y="3889638"/>
            <a:ext cx="1828800" cy="612648"/>
          </a:xfrm>
          <a:prstGeom prst="wedgeRoundRectCallout">
            <a:avLst>
              <a:gd name="adj1" fmla="val -31592"/>
              <a:gd name="adj2" fmla="val -12265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Long-Lived Main Branch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83C1267B-752C-D291-6E40-4100426CE293}"/>
              </a:ext>
            </a:extLst>
          </p:cNvPr>
          <p:cNvSpPr/>
          <p:nvPr/>
        </p:nvSpPr>
        <p:spPr>
          <a:xfrm>
            <a:off x="818222" y="3826821"/>
            <a:ext cx="1828800" cy="612648"/>
          </a:xfrm>
          <a:prstGeom prst="wedgeRoundRectCallout">
            <a:avLst>
              <a:gd name="adj1" fmla="val 98787"/>
              <a:gd name="adj2" fmla="val -2062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&amp; Push to v2 Branch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0DE4632B-5AF3-BFAB-88FB-ED48EB39ABA7}"/>
              </a:ext>
            </a:extLst>
          </p:cNvPr>
          <p:cNvSpPr/>
          <p:nvPr/>
        </p:nvSpPr>
        <p:spPr>
          <a:xfrm>
            <a:off x="2647022" y="5657463"/>
            <a:ext cx="2811807" cy="612648"/>
          </a:xfrm>
          <a:prstGeom prst="wedgeRoundRectCallout">
            <a:avLst>
              <a:gd name="adj1" fmla="val 67090"/>
              <a:gd name="adj2" fmla="val -1377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Server-Run Automated Pipelines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A748FBA5-9F7E-1C75-FDFE-FB0EB0CD41AF}"/>
              </a:ext>
            </a:extLst>
          </p:cNvPr>
          <p:cNvSpPr/>
          <p:nvPr/>
        </p:nvSpPr>
        <p:spPr>
          <a:xfrm>
            <a:off x="6802055" y="5166335"/>
            <a:ext cx="2811807" cy="612648"/>
          </a:xfrm>
          <a:prstGeom prst="wedgeRoundRectCallout">
            <a:avLst>
              <a:gd name="adj1" fmla="val -29647"/>
              <a:gd name="adj2" fmla="val -22278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B51DCDC6-DC8A-83F4-AF92-12770D064C62}"/>
              </a:ext>
            </a:extLst>
          </p:cNvPr>
          <p:cNvSpPr/>
          <p:nvPr/>
        </p:nvSpPr>
        <p:spPr>
          <a:xfrm>
            <a:off x="982197" y="4831808"/>
            <a:ext cx="2811807" cy="612648"/>
          </a:xfrm>
          <a:prstGeom prst="wedgeRoundRectCallout">
            <a:avLst>
              <a:gd name="adj1" fmla="val 76558"/>
              <a:gd name="adj2" fmla="val -3385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Self-Run &amp;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63A68-A00D-BB7F-D3FF-7DA7299C5BB1}"/>
              </a:ext>
            </a:extLst>
          </p:cNvPr>
          <p:cNvSpPr/>
          <p:nvPr/>
        </p:nvSpPr>
        <p:spPr>
          <a:xfrm>
            <a:off x="4636502" y="4819437"/>
            <a:ext cx="674241" cy="250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377641-C754-8AA8-CBDF-F8D44D35A1EF}"/>
              </a:ext>
            </a:extLst>
          </p:cNvPr>
          <p:cNvSpPr/>
          <p:nvPr/>
        </p:nvSpPr>
        <p:spPr>
          <a:xfrm>
            <a:off x="5354800" y="4809668"/>
            <a:ext cx="1076480" cy="250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605622-A122-48E4-8F0F-C2A23DD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5070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AAB7D-C363-46BF-8DF5-9A0C3978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839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21C9FF-7787-4787-9F93-A0F1B432564D}"/>
              </a:ext>
            </a:extLst>
          </p:cNvPr>
          <p:cNvCxnSpPr>
            <a:cxnSpLocks/>
          </p:cNvCxnSpPr>
          <p:nvPr/>
        </p:nvCxnSpPr>
        <p:spPr>
          <a:xfrm>
            <a:off x="457199" y="2166938"/>
            <a:ext cx="9475470" cy="21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032E9D-8317-4561-898C-5A2E7DB00F4B}"/>
              </a:ext>
            </a:extLst>
          </p:cNvPr>
          <p:cNvSpPr/>
          <p:nvPr/>
        </p:nvSpPr>
        <p:spPr>
          <a:xfrm>
            <a:off x="2446019" y="1744028"/>
            <a:ext cx="2366010" cy="8343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B772B2-DE14-42E3-B3B8-20A5B48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Continuous integration - pipelines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26D9A5-F902-4DD1-832C-E71F42713CF7}"/>
              </a:ext>
            </a:extLst>
          </p:cNvPr>
          <p:cNvCxnSpPr>
            <a:cxnSpLocks/>
          </p:cNvCxnSpPr>
          <p:nvPr/>
        </p:nvCxnSpPr>
        <p:spPr>
          <a:xfrm>
            <a:off x="457199" y="4136708"/>
            <a:ext cx="9475470" cy="219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2DA751-EC7D-4D7A-9C2C-5805672F9108}"/>
              </a:ext>
            </a:extLst>
          </p:cNvPr>
          <p:cNvSpPr txBox="1"/>
          <p:nvPr/>
        </p:nvSpPr>
        <p:spPr>
          <a:xfrm>
            <a:off x="10104119" y="3952042"/>
            <a:ext cx="1337310" cy="36933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240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DB849-6BA0-4518-9DC6-3E9FEB5D4519}"/>
              </a:ext>
            </a:extLst>
          </p:cNvPr>
          <p:cNvSpPr txBox="1"/>
          <p:nvPr/>
        </p:nvSpPr>
        <p:spPr>
          <a:xfrm>
            <a:off x="10104119" y="1982272"/>
            <a:ext cx="1737360" cy="36933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2400" err="1"/>
              <a:t>your_branch</a:t>
            </a:r>
            <a:endParaRPr lang="en-GB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58BF1-9823-4008-8661-A01BA898F894}"/>
              </a:ext>
            </a:extLst>
          </p:cNvPr>
          <p:cNvCxnSpPr/>
          <p:nvPr/>
        </p:nvCxnSpPr>
        <p:spPr>
          <a:xfrm>
            <a:off x="1108709" y="2166938"/>
            <a:ext cx="1177290" cy="1969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C18718AC-6F74-467D-A579-C97BA085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7354" y="2699384"/>
            <a:ext cx="588645" cy="588645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EE8F39EA-2641-4395-8065-4DBC8398E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6034" y="1864043"/>
            <a:ext cx="588645" cy="588645"/>
          </a:xfrm>
          <a:prstGeom prst="rect">
            <a:avLst/>
          </a:prstGeom>
        </p:spPr>
      </p:pic>
      <p:pic>
        <p:nvPicPr>
          <p:cNvPr id="20" name="Graphic 19" descr="Hammer with solid fill">
            <a:extLst>
              <a:ext uri="{FF2B5EF4-FFF2-40B4-BE49-F238E27FC236}">
                <a16:creationId xmlns:a16="http://schemas.microsoft.com/office/drawing/2014/main" id="{A8CAC30F-DA75-4DAA-850B-88E90B1CF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6129" y="1864043"/>
            <a:ext cx="590400" cy="590400"/>
          </a:xfrm>
          <a:prstGeom prst="rect">
            <a:avLst/>
          </a:prstGeom>
        </p:spPr>
      </p:pic>
      <p:pic>
        <p:nvPicPr>
          <p:cNvPr id="22" name="Graphic 21" descr="Scientist male with solid fill">
            <a:extLst>
              <a:ext uri="{FF2B5EF4-FFF2-40B4-BE49-F238E27FC236}">
                <a16:creationId xmlns:a16="http://schemas.microsoft.com/office/drawing/2014/main" id="{35E815D3-939A-4904-A155-357104447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7979" y="1864042"/>
            <a:ext cx="588645" cy="58864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13E4FF-7481-4FEC-B026-2F5072065A05}"/>
              </a:ext>
            </a:extLst>
          </p:cNvPr>
          <p:cNvCxnSpPr>
            <a:cxnSpLocks/>
          </p:cNvCxnSpPr>
          <p:nvPr/>
        </p:nvCxnSpPr>
        <p:spPr>
          <a:xfrm>
            <a:off x="4977764" y="2188848"/>
            <a:ext cx="1177290" cy="1969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Graphic 26" descr="Badge Tick with solid fill">
            <a:extLst>
              <a:ext uri="{FF2B5EF4-FFF2-40B4-BE49-F238E27FC236}">
                <a16:creationId xmlns:a16="http://schemas.microsoft.com/office/drawing/2014/main" id="{CD3DDEA2-80A5-45EC-9B0C-722744464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566409" y="2721294"/>
            <a:ext cx="588645" cy="58864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97ACAA-152C-4065-8D5C-D53620F04256}"/>
              </a:ext>
            </a:extLst>
          </p:cNvPr>
          <p:cNvSpPr/>
          <p:nvPr/>
        </p:nvSpPr>
        <p:spPr>
          <a:xfrm>
            <a:off x="6320789" y="3719513"/>
            <a:ext cx="1794510" cy="8343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Graphic 32" descr="Hammer with solid fill">
            <a:extLst>
              <a:ext uri="{FF2B5EF4-FFF2-40B4-BE49-F238E27FC236}">
                <a16:creationId xmlns:a16="http://schemas.microsoft.com/office/drawing/2014/main" id="{3F96E4F3-8B62-41D2-A204-4E0AC7CF91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7409" y="3839527"/>
            <a:ext cx="590400" cy="590400"/>
          </a:xfrm>
          <a:prstGeom prst="rect">
            <a:avLst/>
          </a:prstGeom>
        </p:spPr>
      </p:pic>
      <p:pic>
        <p:nvPicPr>
          <p:cNvPr id="35" name="Graphic 34" descr="Scientist male with solid fill">
            <a:extLst>
              <a:ext uri="{FF2B5EF4-FFF2-40B4-BE49-F238E27FC236}">
                <a16:creationId xmlns:a16="http://schemas.microsoft.com/office/drawing/2014/main" id="{DF7F01CF-B6B9-4D62-AB80-AEB9E927E0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64429" y="3839527"/>
            <a:ext cx="588645" cy="588645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685922-E0C1-41F6-99C6-FEE90C4B9ABE}"/>
              </a:ext>
            </a:extLst>
          </p:cNvPr>
          <p:cNvSpPr/>
          <p:nvPr/>
        </p:nvSpPr>
        <p:spPr>
          <a:xfrm>
            <a:off x="8846818" y="3719513"/>
            <a:ext cx="835200" cy="8343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Graphic 40" descr="Tug boat with solid fill">
            <a:extLst>
              <a:ext uri="{FF2B5EF4-FFF2-40B4-BE49-F238E27FC236}">
                <a16:creationId xmlns:a16="http://schemas.microsoft.com/office/drawing/2014/main" id="{2ECF7CA6-3113-42BB-9C05-A2F984DA7A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970095" y="3839526"/>
            <a:ext cx="588645" cy="5886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895BAE7-50EA-41A6-B9D0-A9322DE158E5}"/>
              </a:ext>
            </a:extLst>
          </p:cNvPr>
          <p:cNvSpPr txBox="1"/>
          <p:nvPr/>
        </p:nvSpPr>
        <p:spPr>
          <a:xfrm>
            <a:off x="457199" y="5246370"/>
            <a:ext cx="11277599" cy="98488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3200">
                <a:latin typeface="Segoe UI Semibold" panose="020B0702040204020203" pitchFamily="34" charset="0"/>
                <a:cs typeface="Segoe UI Semibold" panose="020B0702040204020203" pitchFamily="34" charset="0"/>
              </a:rPr>
              <a:t>A series of jobs that run on your code – to verify, build and deliver it</a:t>
            </a:r>
          </a:p>
        </p:txBody>
      </p:sp>
    </p:spTree>
    <p:extLst>
      <p:ext uri="{BB962C8B-B14F-4D97-AF65-F5344CB8AC3E}">
        <p14:creationId xmlns:p14="http://schemas.microsoft.com/office/powerpoint/2010/main" val="12572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9" grpId="0" animBg="1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E5AE-03E1-4702-871E-8C22F601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GitHub Pull Request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60E4FF-B518-4974-A6CE-0FFC783B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Overall merge status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View diffs of the changes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Code review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839542-593E-2DE5-1D65-A85B3FB1EB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35438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58135-24DD-4EB2-980A-D974D86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Actions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39298-4E01-4C58-BF55-027647BDA953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Overall pipeline status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Click on jobs to see their logs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Download job ‘artifacts’ (build output)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0EEF1-D174-D291-F5F5-79ADD099053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34648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157-202E-4333-A874-7828695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79D8-0D37-4B5A-BBBE-82A54F44273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GB" dirty="0"/>
              <a:t>10 mins</a:t>
            </a:r>
          </a:p>
        </p:txBody>
      </p:sp>
    </p:spTree>
    <p:extLst>
      <p:ext uri="{BB962C8B-B14F-4D97-AF65-F5344CB8AC3E}">
        <p14:creationId xmlns:p14="http://schemas.microsoft.com/office/powerpoint/2010/main" val="39138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72E6F6C-71FC-4506-B424-AB412624E13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81" t="-142" r="57407" b="35763"/>
          <a:stretch/>
        </p:blipFill>
        <p:spPr>
          <a:xfrm>
            <a:off x="6809222" y="1827077"/>
            <a:ext cx="5409100" cy="500764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D8D296-6D43-495A-ACCC-0264CFB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Tooling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2EB0F8-7B9C-4A12-9CF7-E874C708F3A3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r>
              <a:rPr lang="en-GB" dirty="0"/>
              <a:t>Very similar to GitHub in the way it manages codebases</a:t>
            </a:r>
          </a:p>
          <a:p>
            <a:r>
              <a:rPr lang="en-GB" dirty="0"/>
              <a:t>Also has actions or pipelines though they’re configured a bit differently</a:t>
            </a:r>
          </a:p>
          <a:p>
            <a:r>
              <a:rPr lang="en-GB" dirty="0"/>
              <a:t>Minor feature differences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Project management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Compliance – security checks etc.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3FB12E1-4B91-4A26-9755-EF8AEF21703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3104" y="1044789"/>
            <a:ext cx="11277600" cy="685800"/>
          </a:xfrm>
        </p:spPr>
        <p:txBody>
          <a:bodyPr/>
          <a:lstStyle/>
          <a:p>
            <a:r>
              <a:rPr lang="en-GB" dirty="0"/>
              <a:t>(Azure DevOps, </a:t>
            </a:r>
            <a:r>
              <a:rPr lang="en-GB" dirty="0" err="1"/>
              <a:t>GitLabs</a:t>
            </a:r>
            <a:r>
              <a:rPr lang="en-GB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69163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8B9D-3D07-4E10-BA11-76DA4E9B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1E4F-AC82-4BF3-B94F-ADD840F2EAFC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3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C40318-BE65-47D8-938F-060EBF96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81499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61D5F-005B-4912-A5DA-03440FDA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C1933-5C51-40E4-A57C-36B17E82FC2E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1" y="1121820"/>
            <a:ext cx="6218948" cy="4564203"/>
          </a:xfrm>
        </p:spPr>
        <p:txBody>
          <a:bodyPr/>
          <a:lstStyle/>
          <a:p>
            <a:r>
              <a:rPr lang="en-GB" sz="2400" dirty="0"/>
              <a:t>Commits are snapshots of the codebase at a point in time</a:t>
            </a:r>
          </a:p>
          <a:p>
            <a:r>
              <a:rPr lang="en-GB" sz="2400" dirty="0"/>
              <a:t>Make changes locally and store them in version control</a:t>
            </a:r>
          </a:p>
          <a:p>
            <a:r>
              <a:rPr lang="en-GB" sz="2400" i="1" dirty="0"/>
              <a:t>Push</a:t>
            </a:r>
            <a:r>
              <a:rPr lang="en-GB" sz="2400" dirty="0"/>
              <a:t> to remote (GitHub) whenever you want</a:t>
            </a:r>
          </a:p>
          <a:p>
            <a:r>
              <a:rPr lang="en-GB" sz="2400" i="1" dirty="0"/>
              <a:t>Pull</a:t>
            </a:r>
            <a:r>
              <a:rPr lang="en-GB" sz="2400" dirty="0"/>
              <a:t> other people’s changes regularly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i="1" dirty="0"/>
          </a:p>
          <a:p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640D9-10B2-49B0-8CAB-1373C531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29" y="861393"/>
            <a:ext cx="4688750" cy="5310806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C1222A6-EDF8-41CD-AF7E-7657576A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89" y="4622528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89C38F-D9FD-4ACB-AE95-425923D6A38C}"/>
              </a:ext>
            </a:extLst>
          </p:cNvPr>
          <p:cNvSpPr txBox="1"/>
          <p:nvPr/>
        </p:nvSpPr>
        <p:spPr>
          <a:xfrm>
            <a:off x="572005" y="5572034"/>
            <a:ext cx="231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/>
              <a:t>Git </a:t>
            </a:r>
            <a:r>
              <a:rPr lang="en-GB" sz="1800"/>
              <a:t>provides version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8460B-0364-473C-B4CA-7E6B96E82A91}"/>
              </a:ext>
            </a:extLst>
          </p:cNvPr>
          <p:cNvSpPr txBox="1"/>
          <p:nvPr/>
        </p:nvSpPr>
        <p:spPr>
          <a:xfrm>
            <a:off x="3365089" y="5572034"/>
            <a:ext cx="2825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GitHub</a:t>
            </a:r>
            <a:r>
              <a:rPr lang="en-GB" dirty="0"/>
              <a:t> provides </a:t>
            </a:r>
            <a:r>
              <a:rPr lang="en-GB" dirty="0" err="1"/>
              <a:t>cetnralized</a:t>
            </a:r>
            <a:r>
              <a:rPr lang="en-GB" dirty="0"/>
              <a:t> Git repos for team working (+ a few more things)</a:t>
            </a:r>
            <a:endParaRPr lang="en-GB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D7EEAC-7756-F328-847E-965ADEA9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47" y="4428700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5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37DF-1069-4FAF-B8F6-59E887AB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software engineering, version control is any kind of practice that </a:t>
            </a:r>
            <a:r>
              <a:rPr lang="en-GB" b="0"/>
              <a:t>tracks and provides control over changes to source code</a:t>
            </a:r>
            <a:r>
              <a:rPr lang="en-GB"/>
              <a:t>.</a:t>
            </a:r>
          </a:p>
          <a:p>
            <a:pPr marL="0" marR="0" lvl="1" indent="0" algn="l" defTabSz="9141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Pro" charset="0"/>
              </a:rPr>
              <a:t>— Wikipedia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6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37DF-1069-4FAF-B8F6-59E887AB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software engineering, version control is any kind of practice that </a:t>
            </a:r>
            <a:r>
              <a:rPr lang="en-GB" b="0" dirty="0">
                <a:solidFill>
                  <a:srgbClr val="FFFF00"/>
                </a:solidFill>
              </a:rPr>
              <a:t>tracks</a:t>
            </a:r>
            <a:r>
              <a:rPr lang="en-GB" b="0" dirty="0"/>
              <a:t> and provides control over </a:t>
            </a:r>
            <a:r>
              <a:rPr lang="en-GB" b="0" dirty="0">
                <a:solidFill>
                  <a:srgbClr val="FFFF00"/>
                </a:solidFill>
              </a:rPr>
              <a:t>changes to source code</a:t>
            </a:r>
            <a:r>
              <a:rPr lang="en-GB" dirty="0"/>
              <a:t>.</a:t>
            </a:r>
          </a:p>
          <a:p>
            <a:pPr marL="0" marR="0" lvl="1" indent="0" algn="l" defTabSz="9141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Pro" charset="0"/>
              </a:rPr>
              <a:t>—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97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37DF-1069-4FAF-B8F6-59E887AB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might we want to track changes to source code?</a:t>
            </a:r>
          </a:p>
        </p:txBody>
      </p:sp>
    </p:spTree>
    <p:extLst>
      <p:ext uri="{BB962C8B-B14F-4D97-AF65-F5344CB8AC3E}">
        <p14:creationId xmlns:p14="http://schemas.microsoft.com/office/powerpoint/2010/main" val="22274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91C5-8345-4EE7-BB3F-F0EBD2E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Why version control?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65BC48-9A72-4548-A711-30D8603C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8" y="1130476"/>
            <a:ext cx="7566596" cy="5361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C6C2DB-EDE1-4952-A67E-7A022D52926C}"/>
              </a:ext>
            </a:extLst>
          </p:cNvPr>
          <p:cNvSpPr/>
          <p:nvPr/>
        </p:nvSpPr>
        <p:spPr>
          <a:xfrm>
            <a:off x="4416900" y="1857009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FB776-340C-47D8-8ECF-07134443035A}"/>
              </a:ext>
            </a:extLst>
          </p:cNvPr>
          <p:cNvSpPr/>
          <p:nvPr/>
        </p:nvSpPr>
        <p:spPr>
          <a:xfrm>
            <a:off x="6354421" y="1892516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231A3-A305-4CB9-8A62-6366F41AF6C0}"/>
              </a:ext>
            </a:extLst>
          </p:cNvPr>
          <p:cNvSpPr/>
          <p:nvPr/>
        </p:nvSpPr>
        <p:spPr>
          <a:xfrm>
            <a:off x="8211531" y="1872195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5F60F-E829-403D-A023-2BDAA05E99E9}"/>
              </a:ext>
            </a:extLst>
          </p:cNvPr>
          <p:cNvSpPr/>
          <p:nvPr/>
        </p:nvSpPr>
        <p:spPr>
          <a:xfrm>
            <a:off x="2607657" y="3768758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8841D-A2F0-46CC-91DE-8B34D612D68B}"/>
              </a:ext>
            </a:extLst>
          </p:cNvPr>
          <p:cNvSpPr/>
          <p:nvPr/>
        </p:nvSpPr>
        <p:spPr>
          <a:xfrm>
            <a:off x="4420425" y="3807364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6B6C7-DB14-46D2-8AAE-E5B7301E0472}"/>
              </a:ext>
            </a:extLst>
          </p:cNvPr>
          <p:cNvSpPr/>
          <p:nvPr/>
        </p:nvSpPr>
        <p:spPr>
          <a:xfrm>
            <a:off x="6411717" y="3768758"/>
            <a:ext cx="1690859" cy="2046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E5A7F-FEBF-430E-9099-0F15FFEEF2D6}"/>
              </a:ext>
            </a:extLst>
          </p:cNvPr>
          <p:cNvSpPr/>
          <p:nvPr/>
        </p:nvSpPr>
        <p:spPr>
          <a:xfrm>
            <a:off x="8179903" y="3801245"/>
            <a:ext cx="1690859" cy="2046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3E484-F10E-4541-8A07-64A0438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commits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C99AD51-8581-4E97-830F-D1E0C224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536136" y="1356398"/>
            <a:ext cx="7119726" cy="5044402"/>
          </a:xfrm>
          <a:prstGeom prst="rect">
            <a:avLst/>
          </a:prstGeom>
          <a:noFill/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9E231F83-CB43-4890-A924-D7CE3F58BF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6136" y="2042198"/>
            <a:ext cx="1825657" cy="1857140"/>
          </a:xfrm>
          <a:prstGeom prst="rect">
            <a:avLst/>
          </a:prstGeom>
          <a:noFill/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19549A71-7210-40CE-871A-D4BC6B329D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1793" y="2042198"/>
            <a:ext cx="1825658" cy="1857140"/>
          </a:xfrm>
          <a:prstGeom prst="rect">
            <a:avLst/>
          </a:prstGeom>
          <a:noFill/>
        </p:spPr>
      </p:pic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9F1AF6E7-D9D6-42AD-9399-8067027471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042198"/>
            <a:ext cx="1825657" cy="1857140"/>
          </a:xfrm>
          <a:prstGeom prst="rect">
            <a:avLst/>
          </a:prstGeom>
          <a:noFill/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6AFCFE13-D501-4927-A786-B70F783682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1656" y="2042198"/>
            <a:ext cx="1734205" cy="1857140"/>
          </a:xfrm>
          <a:prstGeom prst="rect">
            <a:avLst/>
          </a:prstGeom>
          <a:noFill/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4D424317-AAE5-4AD4-8A51-50A03AEEBB8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6136" y="3899338"/>
            <a:ext cx="1734205" cy="1857140"/>
          </a:xfrm>
          <a:prstGeom prst="rect">
            <a:avLst/>
          </a:prstGeom>
          <a:noFill/>
        </p:spPr>
      </p:pic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A64E5AF8-ACDB-4D3C-B2CF-1F0A301DF5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245" y="3899338"/>
            <a:ext cx="1642753" cy="1857140"/>
          </a:xfrm>
          <a:prstGeom prst="rect">
            <a:avLst/>
          </a:prstGeom>
          <a:noFill/>
        </p:spPr>
      </p:pic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6AB1E478-9775-4A63-8F38-6C2642A452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8" y="3899338"/>
            <a:ext cx="1825657" cy="1907102"/>
          </a:xfrm>
          <a:prstGeom prst="rect">
            <a:avLst/>
          </a:prstGeom>
          <a:noFill/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4764031-9215-4549-A493-0AB1D6AB98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1655" y="3899338"/>
            <a:ext cx="1734206" cy="190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82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B97BFB-685B-4EF1-A287-24D01431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35" y="3276601"/>
            <a:ext cx="10653225" cy="1402440"/>
          </a:xfrm>
        </p:spPr>
        <p:txBody>
          <a:bodyPr/>
          <a:lstStyle/>
          <a:p>
            <a:r>
              <a:rPr lang="en-GB"/>
              <a:t>What version control do we use?</a:t>
            </a:r>
          </a:p>
        </p:txBody>
      </p:sp>
    </p:spTree>
    <p:extLst>
      <p:ext uri="{BB962C8B-B14F-4D97-AF65-F5344CB8AC3E}">
        <p14:creationId xmlns:p14="http://schemas.microsoft.com/office/powerpoint/2010/main" val="428278502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35644390C6E4AA9668B7A25E7CFD8" ma:contentTypeVersion="10" ma:contentTypeDescription="Create a new document." ma:contentTypeScope="" ma:versionID="744603dcdd61cbac4601e22f999e1e25">
  <xsd:schema xmlns:xsd="http://www.w3.org/2001/XMLSchema" xmlns:xs="http://www.w3.org/2001/XMLSchema" xmlns:p="http://schemas.microsoft.com/office/2006/metadata/properties" xmlns:ns2="01c4c726-49dd-40f3-abe2-feba9aadc958" xmlns:ns3="3a7cdbc2-ead0-4b06-a486-e4780087e722" targetNamespace="http://schemas.microsoft.com/office/2006/metadata/properties" ma:root="true" ma:fieldsID="8eef5ed518ecf6229364f44c4a42a635" ns2:_="" ns3:_="">
    <xsd:import namespace="01c4c726-49dd-40f3-abe2-feba9aadc958"/>
    <xsd:import namespace="3a7cdbc2-ead0-4b06-a486-e4780087e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4c726-49dd-40f3-abe2-feba9aadc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cdbc2-ead0-4b06-a486-e4780087e7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82e4336-cfb2-43d5-8d15-e8dc6bb4fb87}" ma:internalName="TaxCatchAll" ma:showField="CatchAllData" ma:web="3a7cdbc2-ead0-4b06-a486-e4780087e7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TaxCatchAll xmlns="3a7cdbc2-ead0-4b06-a486-e4780087e722" xsi:nil="true"/>
    <lcf76f155ced4ddcb4097134ff3c332f xmlns="01c4c726-49dd-40f3-abe2-feba9aadc95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DC189C-DEDD-45E9-B0BC-4CC09F821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c4c726-49dd-40f3-abe2-feba9aadc958"/>
    <ds:schemaRef ds:uri="3a7cdbc2-ead0-4b06-a486-e4780087e7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0D356-E601-4D10-90F6-536FDCA3FCED}">
  <ds:schemaRefs>
    <ds:schemaRef ds:uri="7741d717-973a-4876-bbd8-8b1348132c55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724af67-6ca7-4004-8ba4-af13d9fc8dce"/>
    <ds:schemaRef ds:uri="http://purl.org/dc/dcmitype/"/>
    <ds:schemaRef ds:uri="http://purl.org/dc/terms/"/>
    <ds:schemaRef ds:uri="3a7cdbc2-ead0-4b06-a486-e4780087e722"/>
    <ds:schemaRef ds:uri="01c4c726-49dd-40f3-abe2-feba9aadc958"/>
  </ds:schemaRefs>
</ds:datastoreItem>
</file>

<file path=customXml/itemProps3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developer audience template</Template>
  <TotalTime>30301</TotalTime>
  <Words>551</Words>
  <Application>Microsoft Office PowerPoint</Application>
  <PresentationFormat>Widescreen</PresentationFormat>
  <Paragraphs>150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Intro to Git</vt:lpstr>
      <vt:lpstr>Agenda</vt:lpstr>
      <vt:lpstr>Version control</vt:lpstr>
      <vt:lpstr>PowerPoint Presentation</vt:lpstr>
      <vt:lpstr>PowerPoint Presentation</vt:lpstr>
      <vt:lpstr>PowerPoint Presentation</vt:lpstr>
      <vt:lpstr>Why version control?</vt:lpstr>
      <vt:lpstr>Git basics - commits</vt:lpstr>
      <vt:lpstr>What version control do we use?</vt:lpstr>
      <vt:lpstr>Git</vt:lpstr>
      <vt:lpstr>Git basics - commits</vt:lpstr>
      <vt:lpstr>Git basics - commits</vt:lpstr>
      <vt:lpstr>Git basics - workflow</vt:lpstr>
      <vt:lpstr>Git basics - workflow</vt:lpstr>
      <vt:lpstr>Git basics - workflow</vt:lpstr>
      <vt:lpstr>Git basics - workflow</vt:lpstr>
      <vt:lpstr>Demo</vt:lpstr>
      <vt:lpstr>Exercise 1</vt:lpstr>
      <vt:lpstr>Branches &amp; Pull Requests</vt:lpstr>
      <vt:lpstr>Branching &amp; Versioning Applied</vt:lpstr>
      <vt:lpstr>Branch basics</vt:lpstr>
      <vt:lpstr>GitHub</vt:lpstr>
      <vt:lpstr>Demo</vt:lpstr>
      <vt:lpstr>Continuous integration - pipelines</vt:lpstr>
      <vt:lpstr>GitHub Pull Request</vt:lpstr>
      <vt:lpstr>GitHub Actions</vt:lpstr>
      <vt:lpstr>Exercise 2</vt:lpstr>
      <vt:lpstr>Additional Tooling</vt:lpstr>
      <vt:lpstr>Summary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+ GitLab</dc:title>
  <dc:creator>James Stevens</dc:creator>
  <dc:description>Version 1.0a</dc:description>
  <cp:lastModifiedBy>Joel Byford</cp:lastModifiedBy>
  <cp:revision>28</cp:revision>
  <dcterms:created xsi:type="dcterms:W3CDTF">2021-06-03T16:29:33Z</dcterms:created>
  <dcterms:modified xsi:type="dcterms:W3CDTF">2022-10-30T18:52:52Z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0x0101001E835644390C6E4AA9668B7A25E7CFD8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FileLeafRef">
    <vt:lpwstr>Azure developer audience template.potx</vt:lpwstr>
  </property>
</Properties>
</file>