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87" r:id="rId14"/>
    <p:sldId id="265" r:id="rId15"/>
    <p:sldId id="280" r:id="rId16"/>
    <p:sldId id="266" r:id="rId17"/>
    <p:sldId id="267" r:id="rId18"/>
    <p:sldId id="269" r:id="rId19"/>
    <p:sldId id="271" r:id="rId20"/>
    <p:sldId id="274" r:id="rId21"/>
    <p:sldId id="275" r:id="rId22"/>
    <p:sldId id="276" r:id="rId23"/>
    <p:sldId id="282" r:id="rId24"/>
    <p:sldId id="281" r:id="rId25"/>
    <p:sldId id="278" r:id="rId26"/>
    <p:sldId id="285" r:id="rId27"/>
    <p:sldId id="286" r:id="rId28"/>
    <p:sldId id="288" r:id="rId29"/>
    <p:sldId id="283" r:id="rId30"/>
    <p:sldId id="284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text,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80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man </a:t>
            </a:r>
            <a:r>
              <a:rPr lang="en-US" dirty="0" err="1"/>
              <a:t>riktigt</a:t>
            </a:r>
            <a:r>
              <a:rPr lang="en-US" dirty="0"/>
              <a:t> </a:t>
            </a:r>
            <a:r>
              <a:rPr lang="en-US" dirty="0" err="1"/>
              <a:t>seriös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man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paralellt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allt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75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Hieroglyps</a:t>
            </a:r>
            <a:r>
              <a:rPr lang="en-US" dirty="0"/>
              <a:t>, hard to maintain, hard to remember</a:t>
            </a:r>
          </a:p>
          <a:p>
            <a:r>
              <a:rPr lang="en-US" dirty="0"/>
              <a:t>- Cuneiform, hard to read, hard to understand, hard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Gradle, nice to read, not that 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more, e.g. ant etc.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Cmake</a:t>
            </a:r>
            <a:r>
              <a:rPr lang="en-US" dirty="0"/>
              <a:t>, readable, open source standard (C++), mega portable!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85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Finns </a:t>
            </a:r>
            <a:r>
              <a:rPr lang="en-US" dirty="0" err="1"/>
              <a:t>ingetstandardiserat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at </a:t>
            </a:r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paker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882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VM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 </a:t>
            </a:r>
            <a:r>
              <a:rPr lang="en-US" dirty="0" err="1"/>
              <a:t>delas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sorter... </a:t>
            </a:r>
            <a:r>
              <a:rPr lang="en-US" dirty="0" err="1"/>
              <a:t>Definerad</a:t>
            </a:r>
            <a:r>
              <a:rPr lang="en-US" dirty="0"/>
              <a:t> </a:t>
            </a:r>
            <a:r>
              <a:rPr lang="en-US" dirty="0" err="1"/>
              <a:t>storkek</a:t>
            </a:r>
            <a:r>
              <a:rPr lang="en-US" dirty="0"/>
              <a:t> I standard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minsta</a:t>
            </a:r>
            <a:r>
              <a:rPr lang="en-US" dirty="0"/>
              <a:t>…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633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då tappar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 or #pragma once</a:t>
            </a:r>
            <a:endParaRPr lang="en-US" noProof="0" dirty="0"/>
          </a:p>
          <a:p>
            <a:r>
              <a:rPr lang="en-US" noProof="0" dirty="0"/>
              <a:t>#include 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</a:t>
            </a:r>
            <a:r>
              <a:rPr lang="en-US" noProof="0" dirty="0" err="1"/>
              <a:t>compler</a:t>
            </a:r>
            <a:r>
              <a:rPr lang="en-US" noProof="0" dirty="0"/>
              <a:t>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B551E1-703F-4942-9BCF-0873AAE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8825E6-8C5E-492E-9099-49238459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351338"/>
          </a:xfrm>
        </p:spPr>
        <p:txBody>
          <a:bodyPr/>
          <a:lstStyle/>
          <a:p>
            <a:r>
              <a:rPr lang="en-US" dirty="0"/>
              <a:t>Preprocessor</a:t>
            </a:r>
          </a:p>
          <a:p>
            <a:r>
              <a:rPr lang="en-US" dirty="0"/>
              <a:t>Stupid, use with caution</a:t>
            </a:r>
          </a:p>
          <a:p>
            <a:r>
              <a:rPr lang="en-US" dirty="0"/>
              <a:t>Capital letters</a:t>
            </a:r>
          </a:p>
          <a:p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2F26BA-31CD-4D38-9683-2771C944792B}"/>
              </a:ext>
            </a:extLst>
          </p:cNvPr>
          <p:cNvSpPr txBox="1"/>
          <p:nvPr/>
        </p:nvSpPr>
        <p:spPr>
          <a:xfrm>
            <a:off x="6100666" y="1335152"/>
            <a:ext cx="525313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x)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(x))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8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c);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peasant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peasant;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what.peasant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 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 &amp; 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used,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5E124-7A2C-4AA3-94A5-82967D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E1A5D5-F7D6-4638-874E-67F054F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Might be optimized away, might get a compiler warning, might be kept</a:t>
            </a:r>
          </a:p>
          <a:p>
            <a:r>
              <a:rPr lang="en-US" dirty="0"/>
              <a:t>Null-</a:t>
            </a:r>
            <a:r>
              <a:rPr lang="en-US" dirty="0" err="1"/>
              <a:t>ptr</a:t>
            </a:r>
            <a:r>
              <a:rPr lang="en-US" dirty="0"/>
              <a:t> access</a:t>
            </a:r>
          </a:p>
          <a:p>
            <a:r>
              <a:rPr lang="en-US" dirty="0"/>
              <a:t>x/0</a:t>
            </a:r>
          </a:p>
          <a:p>
            <a:r>
              <a:rPr lang="en-US" dirty="0"/>
              <a:t>array out-of-bounds access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 + 1</a:t>
            </a:r>
          </a:p>
          <a:p>
            <a:r>
              <a:rPr lang="en-US" dirty="0"/>
              <a:t>Bit shifting </a:t>
            </a:r>
          </a:p>
          <a:p>
            <a:pPr lvl="1"/>
            <a:r>
              <a:rPr lang="en-US" dirty="0"/>
              <a:t>a negative number </a:t>
            </a:r>
          </a:p>
          <a:p>
            <a:pPr lvl="1"/>
            <a:r>
              <a:rPr lang="en-US" dirty="0"/>
              <a:t>more bits than available in signed</a:t>
            </a:r>
          </a:p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9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352E1A-CC12-443C-8DB6-2DA00412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2DE30-9743-4B7A-919E-0143460D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 &amp; GCC (more?)</a:t>
            </a:r>
          </a:p>
          <a:p>
            <a:pPr lvl="1"/>
            <a:r>
              <a:rPr lang="en-US" dirty="0"/>
              <a:t>From Clang</a:t>
            </a:r>
          </a:p>
          <a:p>
            <a:pPr lvl="1"/>
            <a:r>
              <a:rPr lang="en-US" dirty="0"/>
              <a:t>Run time</a:t>
            </a:r>
          </a:p>
          <a:p>
            <a:r>
              <a:rPr lang="en-US" dirty="0"/>
              <a:t>UBSAN</a:t>
            </a:r>
          </a:p>
          <a:p>
            <a:r>
              <a:rPr lang="en-US" dirty="0"/>
              <a:t>ASAN</a:t>
            </a:r>
          </a:p>
          <a:p>
            <a:r>
              <a:rPr lang="en-US" dirty="0"/>
              <a:t>MSAN</a:t>
            </a:r>
          </a:p>
          <a:p>
            <a:r>
              <a:rPr lang="en-US" dirty="0"/>
              <a:t>TSAN</a:t>
            </a:r>
          </a:p>
          <a:p>
            <a:r>
              <a:rPr lang="en-US" dirty="0"/>
              <a:t>Instruments the code</a:t>
            </a:r>
          </a:p>
          <a:p>
            <a:pPr lvl="1"/>
            <a:r>
              <a:rPr lang="en-US" dirty="0"/>
              <a:t>Affects run-time &amp; footprint</a:t>
            </a:r>
          </a:p>
        </p:txBody>
      </p:sp>
    </p:spTree>
    <p:extLst>
      <p:ext uri="{BB962C8B-B14F-4D97-AF65-F5344CB8AC3E}">
        <p14:creationId xmlns:p14="http://schemas.microsoft.com/office/powerpoint/2010/main" val="457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9A4D5E-8908-41CC-8A37-94E3FFB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analysis, linters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AA8E85-FDBC-4EB3-A9FF-FF0C1DE4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PCLint</a:t>
            </a:r>
            <a:endParaRPr lang="en-US" dirty="0"/>
          </a:p>
          <a:p>
            <a:r>
              <a:rPr lang="en-US" dirty="0" err="1"/>
              <a:t>Cppcheck</a:t>
            </a:r>
            <a:endParaRPr lang="en-US" dirty="0"/>
          </a:p>
          <a:p>
            <a:pPr lvl="1"/>
            <a:r>
              <a:rPr lang="en-US" dirty="0"/>
              <a:t>Compilation database: “ </a:t>
            </a:r>
            <a:r>
              <a:rPr lang="en-US" dirty="0" err="1"/>
              <a:t>cppcheck</a:t>
            </a:r>
            <a:r>
              <a:rPr lang="en-US" dirty="0"/>
              <a:t> --project=</a:t>
            </a:r>
            <a:r>
              <a:rPr lang="en-US" dirty="0" err="1"/>
              <a:t>compile_commands.json</a:t>
            </a:r>
            <a:r>
              <a:rPr lang="en-US" dirty="0"/>
              <a:t> --enable=all“</a:t>
            </a:r>
          </a:p>
          <a:p>
            <a:r>
              <a:rPr lang="en-US" dirty="0"/>
              <a:t>Scan-build</a:t>
            </a:r>
          </a:p>
          <a:p>
            <a:pPr lvl="1"/>
            <a:r>
              <a:rPr lang="en-US" dirty="0"/>
              <a:t>Compilation database: “scan-build-8 -v -o . Make”</a:t>
            </a:r>
          </a:p>
          <a:p>
            <a:r>
              <a:rPr lang="en-US" dirty="0"/>
              <a:t>Clang-tidy</a:t>
            </a:r>
          </a:p>
          <a:p>
            <a:pPr lvl="1"/>
            <a:r>
              <a:rPr lang="en-US" dirty="0"/>
              <a:t>Like scan-build with more, e.g. style</a:t>
            </a:r>
          </a:p>
          <a:p>
            <a:pPr lvl="1"/>
            <a:r>
              <a:rPr lang="en-US" dirty="0"/>
              <a:t>Compilation database: “python3 /usr/bin/run-clang-tidy-8.py -header-filter='.*' -checks='*’ “</a:t>
            </a:r>
          </a:p>
        </p:txBody>
      </p:sp>
    </p:spTree>
    <p:extLst>
      <p:ext uri="{BB962C8B-B14F-4D97-AF65-F5344CB8AC3E}">
        <p14:creationId xmlns:p14="http://schemas.microsoft.com/office/powerpoint/2010/main" val="1234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3C58F-B0BF-4532-859A-5D8DE012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code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3A9648-B1A2-4A0B-8CAD-61A31239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clang-format</a:t>
            </a:r>
          </a:p>
          <a:p>
            <a:r>
              <a:rPr lang="en-US" dirty="0"/>
              <a:t>Looks for a config file in parent-folders (.clang-tidy)</a:t>
            </a:r>
          </a:p>
          <a:p>
            <a:pPr lvl="1"/>
            <a:r>
              <a:rPr lang="en-US" dirty="0"/>
              <a:t>clang-format  -style=</a:t>
            </a:r>
            <a:r>
              <a:rPr lang="en-US" dirty="0" err="1"/>
              <a:t>webkit</a:t>
            </a:r>
            <a:r>
              <a:rPr lang="en-US" dirty="0"/>
              <a:t> --dump-config &gt; clang-format</a:t>
            </a:r>
          </a:p>
          <a:p>
            <a:pPr lvl="1"/>
            <a:r>
              <a:rPr lang="en-US" dirty="0"/>
              <a:t>git-clang-format (</a:t>
            </a:r>
            <a:r>
              <a:rPr lang="en-US"/>
              <a:t>changes staged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3790F3-9512-46BB-8200-90596D3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thy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712CF-FC1C-47BD-AB96-EBDE9B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gcc</a:t>
            </a:r>
            <a:r>
              <a:rPr lang="en-US" dirty="0"/>
              <a:t> -Wall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Gradle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Cross-platform, open-source, free</a:t>
            </a:r>
          </a:p>
          <a:p>
            <a:pPr lvl="1"/>
            <a:r>
              <a:rPr lang="en-US" dirty="0"/>
              <a:t>Manages build system</a:t>
            </a:r>
          </a:p>
          <a:p>
            <a:pPr lvl="2"/>
            <a:r>
              <a:rPr lang="en-US" dirty="0"/>
              <a:t>Generates </a:t>
            </a:r>
            <a:r>
              <a:rPr lang="en-US" dirty="0" err="1"/>
              <a:t>Makefile</a:t>
            </a:r>
            <a:r>
              <a:rPr lang="en-US" dirty="0"/>
              <a:t>, Ninja, Eclipse, VS etc.</a:t>
            </a:r>
          </a:p>
          <a:p>
            <a:pPr lvl="2"/>
            <a:r>
              <a:rPr lang="en-US" dirty="0"/>
              <a:t>VS Code, Emacs, Vim, …</a:t>
            </a:r>
          </a:p>
          <a:p>
            <a:pPr lvl="1"/>
            <a:r>
              <a:rPr lang="en-US" dirty="0"/>
              <a:t>Pretty much standard in open source</a:t>
            </a:r>
          </a:p>
          <a:p>
            <a:pPr lvl="1"/>
            <a:r>
              <a:rPr lang="en-US" dirty="0"/>
              <a:t>Makes you happy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344C-9BC3-42D3-94A7-95A8E2E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D97951-237A-4D47-B97A-6DDCFC4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Wheres</a:t>
            </a:r>
            <a:r>
              <a:rPr lang="en-US" noProof="0" dirty="0"/>
              <a:t>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989045"/>
            <a:ext cx="3778898" cy="51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Macros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 err="1"/>
              <a:t>Build</a:t>
            </a:r>
            <a:r>
              <a:rPr lang="sv-SE" dirty="0"/>
              <a:t> systems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How to interpret memory</a:t>
            </a:r>
          </a:p>
          <a:p>
            <a:r>
              <a:rPr lang="en-US" noProof="0" dirty="0"/>
              <a:t>“Always” known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</a:t>
            </a:r>
            <a:r>
              <a:rPr lang="en-US" noProof="0" dirty="0" err="1"/>
              <a:t>adressable</a:t>
            </a:r>
            <a:r>
              <a:rPr lang="en-US" noProof="0" dirty="0"/>
              <a:t>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1113</Words>
  <Application>Microsoft Office PowerPoint</Application>
  <PresentationFormat>Bredbild</PresentationFormat>
  <Paragraphs>381</Paragraphs>
  <Slides>30</Slides>
  <Notes>14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Macros</vt:lpstr>
      <vt:lpstr>”Containers”</vt:lpstr>
      <vt:lpstr>”Containers”</vt:lpstr>
      <vt:lpstr>”Containers” cont’d</vt:lpstr>
      <vt:lpstr>Static</vt:lpstr>
      <vt:lpstr>Pointers</vt:lpstr>
      <vt:lpstr>Const &amp; pointers</vt:lpstr>
      <vt:lpstr>sizeof()</vt:lpstr>
      <vt:lpstr>Why sizeof()?</vt:lpstr>
      <vt:lpstr>Undefined behavior</vt:lpstr>
      <vt:lpstr>Undefined behavior  cont’d</vt:lpstr>
      <vt:lpstr>Undefined Behavior cont’d</vt:lpstr>
      <vt:lpstr>Hygiene</vt:lpstr>
      <vt:lpstr>Sanitizers</vt:lpstr>
      <vt:lpstr>Static analysis, linters</vt:lpstr>
      <vt:lpstr>Nice code</vt:lpstr>
      <vt:lpstr>Build thy app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95</cp:revision>
  <dcterms:created xsi:type="dcterms:W3CDTF">2019-09-29T20:23:46Z</dcterms:created>
  <dcterms:modified xsi:type="dcterms:W3CDTF">2019-10-02T13:59:04Z</dcterms:modified>
</cp:coreProperties>
</file>