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26fc03e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26fc03e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26fc03e2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c26fc03e2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26fc03e2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c26fc03e2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26fc03e2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26fc03e2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26fc03e2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26fc03e2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26fc03e2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26fc03e2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26fc03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26fc03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26fc03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26fc03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c26fc03e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c26fc03e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26fc03e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26fc03e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26fc03e2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26fc03e2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26fc03e2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26fc03e2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c26fc03e2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c26fc03e2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c26fc03e2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c26fc03e2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KZmwQk40v-aZ7n10F2HyT2E9nK0HhGW5/view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NBAfmV1FfZea5IpsB2ExqRs5eNdawYB-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6XkFEFQV44q3aGO_j_fV6IffQbDsJET9/view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4xL8mRPzI1fHmYtcsBwKDjqMqwYr9t7k/view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2pbRu8pnzLKeXtLvNDUoLJe5SvtAyfH/view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electrons bounded by potentials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Corser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558075" y="-10450"/>
            <a:ext cx="2398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Repulsive potential?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V(r)=coulomb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V(r)=-V(r) [repulsive]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 title="Repulsive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5" y="2017550"/>
            <a:ext cx="340177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  Helium potential?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84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V(r)=coulomb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V(r)=2*V(r) [Helium atom potential]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Strong potential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375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20600"/>
            <a:ext cx="340177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COSH initial condition?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(x) and V(r)=coulomb potential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f(x)=cosh(x) and V(r)=V(r)</a:t>
            </a:r>
            <a:endParaRPr/>
          </a:p>
        </p:txBody>
      </p:sp>
      <p:pic>
        <p:nvPicPr>
          <p:cNvPr id="136" name="Google Shape;136;p24" title="cosh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Harmonic oscillator potential?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V(r)=coulomb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 and V(r)=x^2</a:t>
            </a:r>
            <a:endParaRPr/>
          </a:p>
        </p:txBody>
      </p:sp>
      <p:pic>
        <p:nvPicPr>
          <p:cNvPr id="143" name="Google Shape;143;p25" title="Harmonic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comments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V(r) is V(r,t) instead it can be easily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has issues with round off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schrodinger equation can be solved in 3 dimensional cases: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𝜳(x,y,z,t)=</a:t>
            </a:r>
            <a:r>
              <a:rPr lang="en" sz="1200"/>
              <a:t>𝜳  When discretized is a four dimensional matrix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36500" y="113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model a bounded electron with schrodinger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numerically </a:t>
            </a:r>
            <a:r>
              <a:rPr lang="en"/>
              <a:t>evaluate</a:t>
            </a:r>
            <a:r>
              <a:rPr lang="en"/>
              <a:t> schrodinger equation with finite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Discrete functions can be difficult to show and animations can be useful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</a:t>
            </a:r>
            <a:r>
              <a:rPr lang="en"/>
              <a:t> potential: closer distribution to nucleus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potential: probability distribution oscillates slightly and stops changing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Repulsive</a:t>
            </a:r>
            <a:r>
              <a:rPr lang="en"/>
              <a:t> potential: Pushes distribution away and makes it behave similar to no potential later in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6700" y="4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1650" y="102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How does one find the probability distribution of a bounded electron? How does this distribution change? Where do electron orbitals come from?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Electron orbitals in chemistry that were derived from the schrodinger equation and the connection between initial conditions and eigenstates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I’m going to discuss how to calculate an electron’s probability distribution in one dimension via the schrodinger equation with finite differences in one dimension and how visualize and show the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6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Quantum mechanics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branch of physics that deals with modeling particles that focuses on systems on a very small scale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Schrodinger equation is used to find probability distributions </a:t>
            </a:r>
            <a:r>
              <a:rPr lang="en" sz="1200"/>
              <a:t>occurring</a:t>
            </a:r>
            <a:r>
              <a:rPr lang="en" sz="1200"/>
              <a:t> in quantum mechanics.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one dimensional schrodinger equation: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Results 𝜳(x,y,z,t) show probability amplitude at t=a and location x,y,z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1/A*abs(</a:t>
            </a:r>
            <a:r>
              <a:rPr lang="en" sz="1200"/>
              <a:t>𝜳</a:t>
            </a:r>
            <a:r>
              <a:rPr baseline="30000" lang="en" sz="1200"/>
              <a:t>*</a:t>
            </a:r>
            <a:r>
              <a:rPr lang="en" sz="1200"/>
              <a:t>𝜳) where * is the complex conjugate gives the probability density and A is the normalizing constant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Integrating the density gives the total probability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V(r) is the potential and is the main property that concerns this problem</a:t>
            </a:r>
            <a:endParaRPr sz="1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50" y="2329188"/>
            <a:ext cx="2285000" cy="9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38" y="2420263"/>
            <a:ext cx="2657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electron is in one dimension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bounded by a potential function V(r) from a p+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has an initial wave function </a:t>
            </a:r>
            <a:r>
              <a:rPr lang="en" sz="1400"/>
              <a:t>𝜳(x,0)=f(x)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its probability distribution based on time?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does its probability distribution change?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its probability distribution be found for any conditions f(x) and V(r) above?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-17325" y="115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schrodinger equation will be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V(r)=kq</a:t>
            </a:r>
            <a:r>
              <a:rPr baseline="-25000" lang="en" sz="1200"/>
              <a:t>1</a:t>
            </a:r>
            <a:r>
              <a:rPr lang="en" sz="1200"/>
              <a:t>q</a:t>
            </a:r>
            <a:r>
              <a:rPr baseline="-25000" lang="en" sz="1200"/>
              <a:t>2</a:t>
            </a:r>
            <a:r>
              <a:rPr lang="en" sz="1200"/>
              <a:t>/r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𝜳(r,0)=f(r)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r→ a v(a)&lt;𝟄 or converges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left point will not be at r=0 but r=0+𝟄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“Unbounded”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solution: abs(𝜳*𝜳)(r,t) will give a plot of the probability distribution</a:t>
            </a:r>
            <a:endParaRPr sz="1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563" y="971863"/>
            <a:ext cx="3857625" cy="26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>
            <a:off x="7260850" y="754125"/>
            <a:ext cx="120840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6003975" y="232050"/>
            <a:ext cx="1257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e</a:t>
            </a:r>
            <a:r>
              <a:rPr lang="en"/>
              <a:t>- is somewhere on 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find the results using the schrodinger equation?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analytical solution is not readily available for an arbitrary f(x) and </a:t>
            </a:r>
            <a:r>
              <a:rPr lang="en" sz="1200"/>
              <a:t>𝜳(x,0)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Separation of variables doesn’t yield an obvious solution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differences approximation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Discretize 𝜳 as a i*j matrix where i is the i’th entry and j is the jth entry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𝜳(x,t)=𝜳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=𝜳(i,j)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Approximate 𝜳</a:t>
            </a:r>
            <a:r>
              <a:rPr baseline="-25000" lang="en" sz="1200"/>
              <a:t>t</a:t>
            </a:r>
            <a:r>
              <a:rPr lang="en" sz="1200"/>
              <a:t> as 𝜳</a:t>
            </a:r>
            <a:r>
              <a:rPr baseline="-25000" lang="en" sz="1200"/>
              <a:t>t</a:t>
            </a:r>
            <a:r>
              <a:rPr lang="en" sz="1200"/>
              <a:t>=(𝜳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r>
              <a:rPr lang="en" sz="1200"/>
              <a:t>-𝜳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)/dt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Approximate 𝜳</a:t>
            </a:r>
            <a:r>
              <a:rPr baseline="-25000" lang="en" sz="1200"/>
              <a:t>xx</a:t>
            </a:r>
            <a:r>
              <a:rPr lang="en" sz="1200"/>
              <a:t> as 𝜳</a:t>
            </a:r>
            <a:r>
              <a:rPr baseline="-25000" lang="en" sz="1200"/>
              <a:t>xx</a:t>
            </a:r>
            <a:r>
              <a:rPr lang="en" sz="1200"/>
              <a:t>=(𝜳</a:t>
            </a:r>
            <a:r>
              <a:rPr baseline="30000" lang="en" sz="1200"/>
              <a:t>j</a:t>
            </a:r>
            <a:r>
              <a:rPr baseline="-25000" lang="en" sz="1200"/>
              <a:t>i+1</a:t>
            </a:r>
            <a:r>
              <a:rPr lang="en" sz="1200"/>
              <a:t>-2𝜳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+𝜳</a:t>
            </a:r>
            <a:r>
              <a:rPr baseline="30000" lang="en" sz="1200"/>
              <a:t>j</a:t>
            </a:r>
            <a:r>
              <a:rPr baseline="-25000" lang="en" sz="1200"/>
              <a:t>i-1</a:t>
            </a:r>
            <a:r>
              <a:rPr lang="en" sz="1200"/>
              <a:t>)/dx</a:t>
            </a:r>
            <a:r>
              <a:rPr baseline="30000" lang="en" sz="1200"/>
              <a:t>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Substitute 𝜳</a:t>
            </a:r>
            <a:r>
              <a:rPr baseline="-25000" lang="en" sz="1200"/>
              <a:t>t</a:t>
            </a:r>
            <a:r>
              <a:rPr lang="en" sz="1200"/>
              <a:t> and 𝜳</a:t>
            </a:r>
            <a:r>
              <a:rPr baseline="-25000" lang="en" sz="1200"/>
              <a:t>xx</a:t>
            </a:r>
            <a:r>
              <a:rPr lang="en" sz="1200"/>
              <a:t> into schrodinger equation and get the finite difference form</a:t>
            </a:r>
            <a:endParaRPr sz="1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338" y="136888"/>
            <a:ext cx="2657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88275" y="11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Rearrange finite difference equation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i*h</a:t>
            </a:r>
            <a:r>
              <a:rPr lang="en" sz="1200"/>
              <a:t>(𝜳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r>
              <a:rPr lang="en" sz="1200"/>
              <a:t>-𝜳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)/dt=-h</a:t>
            </a:r>
            <a:r>
              <a:rPr baseline="30000" lang="en" sz="1200"/>
              <a:t>2</a:t>
            </a:r>
            <a:r>
              <a:rPr lang="en" sz="1200"/>
              <a:t>/2m*(𝜳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r>
              <a:rPr lang="en" sz="1200"/>
              <a:t>-2𝜳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+𝜳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)/dx</a:t>
            </a:r>
            <a:r>
              <a:rPr baseline="30000" lang="en" sz="1200"/>
              <a:t>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r>
              <a:rPr lang="en" sz="1200"/>
              <a:t>=-h*dt/(dx</a:t>
            </a:r>
            <a:r>
              <a:rPr baseline="30000" lang="en" sz="1200"/>
              <a:t>2</a:t>
            </a:r>
            <a:r>
              <a:rPr lang="en" sz="1200"/>
              <a:t>*i)*(𝜳</a:t>
            </a:r>
            <a:r>
              <a:rPr baseline="30000" lang="en" sz="1200"/>
              <a:t>j</a:t>
            </a:r>
            <a:r>
              <a:rPr baseline="-25000" lang="en" sz="1200"/>
              <a:t>i+1</a:t>
            </a:r>
            <a:r>
              <a:rPr lang="en" sz="1200"/>
              <a:t>-2𝜳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+𝜳</a:t>
            </a:r>
            <a:r>
              <a:rPr baseline="30000" lang="en" sz="1200"/>
              <a:t>j</a:t>
            </a:r>
            <a:r>
              <a:rPr baseline="-25000" lang="en" sz="1200"/>
              <a:t>i-1</a:t>
            </a:r>
            <a:r>
              <a:rPr lang="en" sz="1200"/>
              <a:t>)/dx</a:t>
            </a:r>
            <a:r>
              <a:rPr baseline="30000" lang="en" sz="1200"/>
              <a:t>2</a:t>
            </a:r>
            <a:r>
              <a:rPr lang="en" sz="1200"/>
              <a:t>+𝜳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the explicit scheme calculate 𝜳</a:t>
            </a:r>
            <a:r>
              <a:rPr baseline="-25000" lang="en" sz="1200"/>
              <a:t>i</a:t>
            </a:r>
            <a:r>
              <a:rPr baseline="30000" lang="en" sz="1200"/>
              <a:t>0</a:t>
            </a:r>
            <a:r>
              <a:rPr lang="en" sz="1200"/>
              <a:t> with the IC 𝜳(x,0)=f(x) and use the form above!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has stability constraints and will not yield physical values for certain nt,nx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the implicit scheme(calculate all values at once)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construct make j+1 =j and j=j+1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Giving 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=-h*dt/(dx</a:t>
            </a:r>
            <a:r>
              <a:rPr baseline="30000" lang="en" sz="1200"/>
              <a:t>2</a:t>
            </a:r>
            <a:r>
              <a:rPr lang="en" sz="1200"/>
              <a:t>*i)*(𝜳</a:t>
            </a:r>
            <a:r>
              <a:rPr baseline="30000" lang="en" sz="1200"/>
              <a:t>j</a:t>
            </a:r>
            <a:r>
              <a:rPr baseline="-25000" lang="en" sz="1200"/>
              <a:t>i+1</a:t>
            </a:r>
            <a:r>
              <a:rPr lang="en" sz="1200"/>
              <a:t>-2𝜳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+𝜳</a:t>
            </a:r>
            <a:r>
              <a:rPr baseline="30000" lang="en" sz="1200"/>
              <a:t>j</a:t>
            </a:r>
            <a:r>
              <a:rPr baseline="-25000" lang="en" sz="1200"/>
              <a:t>i-1</a:t>
            </a:r>
            <a:r>
              <a:rPr lang="en" sz="1200"/>
              <a:t>)/dx</a:t>
            </a:r>
            <a:r>
              <a:rPr baseline="30000" lang="en" sz="1200"/>
              <a:t>2</a:t>
            </a:r>
            <a:r>
              <a:rPr lang="en" sz="1200"/>
              <a:t>+𝜳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Construct a matrix system A*𝜳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=𝜳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𝜳</a:t>
            </a:r>
            <a:r>
              <a:rPr baseline="-25000" lang="en" sz="1200"/>
              <a:t>i</a:t>
            </a:r>
            <a:r>
              <a:rPr baseline="30000" lang="en" sz="1200"/>
              <a:t>j+1</a:t>
            </a:r>
            <a:r>
              <a:rPr lang="en" sz="1200"/>
              <a:t>=A</a:t>
            </a:r>
            <a:r>
              <a:rPr baseline="30000" lang="en" sz="1200"/>
              <a:t>-1</a:t>
            </a:r>
            <a:r>
              <a:rPr lang="en" sz="1200"/>
              <a:t>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  Ax=b Solve for every time step(j)</a:t>
            </a:r>
            <a:endParaRPr sz="12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the finite difference equation?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913" y="1152463"/>
            <a:ext cx="2657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80850" y="47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and showing data 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find abs(</a:t>
            </a:r>
            <a:r>
              <a:rPr lang="en" sz="1200"/>
              <a:t>𝜳*𝜳) substitute with discrete form abs(𝜳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*𝜳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) the conjugate * can be found with conj()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find A to normalize abs(𝜳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*𝜳</a:t>
            </a:r>
            <a:r>
              <a:rPr baseline="-25000" lang="en" sz="1200"/>
              <a:t>i</a:t>
            </a:r>
            <a:r>
              <a:rPr baseline="30000" lang="en" sz="1200"/>
              <a:t>j</a:t>
            </a:r>
            <a:r>
              <a:rPr lang="en" sz="1200"/>
              <a:t>) use riemann sum for time at j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graphs on y,x axis where y is the probability density and x is the 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time passes the y,x axis will change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programming for the code has considerable round off error, so changing the constants to 1 across the equation will be done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will show how the distributions change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results will not show true distances for the electron’s wave function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No potential?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f(x)=j</a:t>
            </a:r>
            <a:r>
              <a:rPr baseline="-25000" lang="en"/>
              <a:t>1</a:t>
            </a:r>
            <a:r>
              <a:rPr lang="en"/>
              <a:t>(x) and V(r) </a:t>
            </a:r>
            <a:r>
              <a:rPr lang="en"/>
              <a:t>coulomb</a:t>
            </a:r>
            <a:r>
              <a:rPr lang="en"/>
              <a:t>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f(x)=j</a:t>
            </a:r>
            <a:r>
              <a:rPr baseline="-25000" lang="en"/>
              <a:t>1</a:t>
            </a:r>
            <a:r>
              <a:rPr lang="en"/>
              <a:t>(x) and V(r) no potential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 title="no potential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5" y="2017550"/>
            <a:ext cx="340177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