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67" r:id="rId5"/>
    <p:sldId id="268" r:id="rId6"/>
    <p:sldId id="269" r:id="rId7"/>
    <p:sldId id="270" r:id="rId8"/>
    <p:sldId id="271" r:id="rId9"/>
    <p:sldId id="276" r:id="rId10"/>
    <p:sldId id="278" r:id="rId11"/>
    <p:sldId id="275" r:id="rId12"/>
    <p:sldId id="277" r:id="rId13"/>
    <p:sldId id="279" r:id="rId14"/>
    <p:sldId id="280" r:id="rId15"/>
    <p:sldId id="257" r:id="rId16"/>
    <p:sldId id="258" r:id="rId17"/>
    <p:sldId id="281" r:id="rId18"/>
    <p:sldId id="260" r:id="rId19"/>
    <p:sldId id="261" r:id="rId20"/>
    <p:sldId id="264" r:id="rId21"/>
    <p:sldId id="262" r:id="rId22"/>
    <p:sldId id="282" r:id="rId23"/>
    <p:sldId id="283" r:id="rId24"/>
    <p:sldId id="284" r:id="rId25"/>
    <p:sldId id="263" r:id="rId26"/>
    <p:sldId id="265" r:id="rId27"/>
    <p:sldId id="266" r:id="rId28"/>
    <p:sldId id="274" r:id="rId29"/>
    <p:sldId id="285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EA8D84-5898-481F-9796-39122EB7F52F}" type="datetimeFigureOut">
              <a:rPr lang="es-MX" smtClean="0"/>
              <a:pPr/>
              <a:t>17/08/2017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47DD6FF-A917-480E-8F0C-13BFAF82BE3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7200" y="332656"/>
            <a:ext cx="8305800" cy="1440160"/>
          </a:xfrm>
        </p:spPr>
        <p:txBody>
          <a:bodyPr/>
          <a:lstStyle/>
          <a:p>
            <a:r>
              <a:rPr lang="es-MX" sz="4000" b="1" dirty="0"/>
              <a:t>HOW TO WRITE A “DECENT” COMPOSITION</a:t>
            </a:r>
          </a:p>
        </p:txBody>
      </p:sp>
      <p:pic>
        <p:nvPicPr>
          <p:cNvPr id="4" name="3 Imagen" descr="sno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2024074"/>
            <a:ext cx="3528392" cy="46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wt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1106" y="169096"/>
            <a:ext cx="4797238" cy="6447488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?!?!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un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764704"/>
            <a:ext cx="7146772" cy="5541776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616217"/>
            <a:ext cx="5904656" cy="581978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m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455579"/>
            <a:ext cx="4680520" cy="605659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ma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28607"/>
            <a:ext cx="4032448" cy="6650258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284712"/>
          </a:xfrm>
        </p:spPr>
        <p:txBody>
          <a:bodyPr/>
          <a:lstStyle/>
          <a:p>
            <a:r>
              <a:rPr lang="es-MX" b="1" dirty="0" err="1"/>
              <a:t>Don’t</a:t>
            </a:r>
            <a:r>
              <a:rPr lang="es-MX" b="1" dirty="0"/>
              <a:t> </a:t>
            </a:r>
            <a:r>
              <a:rPr lang="es-MX" b="1" dirty="0" err="1"/>
              <a:t>be</a:t>
            </a:r>
            <a:r>
              <a:rPr lang="es-MX" b="1" dirty="0"/>
              <a:t> a bore! Use </a:t>
            </a:r>
            <a:r>
              <a:rPr lang="es-MX" b="1" dirty="0" err="1"/>
              <a:t>synonyms</a:t>
            </a:r>
            <a:r>
              <a:rPr lang="es-MX" b="1" dirty="0"/>
              <a:t> </a:t>
            </a:r>
            <a:r>
              <a:rPr lang="es-MX" b="1" dirty="0">
                <a:sym typeface="Wingdings" pitchFamily="2" charset="2"/>
              </a:rPr>
              <a:t>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word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-228049"/>
            <a:ext cx="6336704" cy="7252007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voca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384940"/>
            <a:ext cx="4320480" cy="647306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728192"/>
          </a:xfrm>
        </p:spPr>
        <p:txBody>
          <a:bodyPr>
            <a:normAutofit/>
          </a:bodyPr>
          <a:lstStyle/>
          <a:p>
            <a:r>
              <a:rPr lang="es-MX" sz="4800" b="1" dirty="0" err="1"/>
              <a:t>Choose</a:t>
            </a:r>
            <a:r>
              <a:rPr lang="es-MX" sz="4800" b="1" dirty="0"/>
              <a:t> </a:t>
            </a:r>
            <a:r>
              <a:rPr lang="es-MX" sz="4800" b="1" dirty="0" err="1"/>
              <a:t>the</a:t>
            </a:r>
            <a:r>
              <a:rPr lang="es-MX" sz="4800" b="1" dirty="0"/>
              <a:t> </a:t>
            </a:r>
            <a:r>
              <a:rPr lang="es-MX" sz="4800" b="1" dirty="0" err="1"/>
              <a:t>right</a:t>
            </a:r>
            <a:r>
              <a:rPr lang="es-MX" sz="4800" b="1" dirty="0"/>
              <a:t> </a:t>
            </a:r>
            <a:r>
              <a:rPr lang="es-MX" sz="4800" b="1" dirty="0" err="1"/>
              <a:t>word</a:t>
            </a:r>
            <a:r>
              <a:rPr lang="es-MX" sz="4800" b="1" dirty="0"/>
              <a:t> </a:t>
            </a:r>
            <a:r>
              <a:rPr lang="es-MX" sz="4800" b="1" dirty="0" err="1"/>
              <a:t>to</a:t>
            </a:r>
            <a:r>
              <a:rPr lang="es-MX" sz="4800" b="1" dirty="0"/>
              <a:t> link </a:t>
            </a:r>
            <a:r>
              <a:rPr lang="es-MX" sz="4800" b="1" dirty="0" err="1"/>
              <a:t>your</a:t>
            </a:r>
            <a:r>
              <a:rPr lang="es-MX" sz="4800" b="1" dirty="0"/>
              <a:t> </a:t>
            </a:r>
            <a:r>
              <a:rPr lang="es-MX" sz="4800" b="1" dirty="0" err="1"/>
              <a:t>awesome</a:t>
            </a:r>
            <a:r>
              <a:rPr lang="es-MX" sz="4800" b="1" dirty="0"/>
              <a:t> ideas </a:t>
            </a:r>
            <a:r>
              <a:rPr lang="es-MX" sz="4800" b="1" dirty="0">
                <a:sym typeface="Wingdings" pitchFamily="2" charset="2"/>
              </a:rPr>
              <a:t></a:t>
            </a:r>
            <a:endParaRPr lang="es-MX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nnecto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227520"/>
            <a:ext cx="5616624" cy="6393391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5400" dirty="0" err="1"/>
              <a:t>Title</a:t>
            </a:r>
            <a:endParaRPr lang="es-MX" sz="5400" dirty="0"/>
          </a:p>
          <a:p>
            <a:r>
              <a:rPr lang="es-MX" sz="5400" dirty="0" err="1"/>
              <a:t>Introduction</a:t>
            </a:r>
            <a:endParaRPr lang="es-MX" sz="5400" dirty="0"/>
          </a:p>
          <a:p>
            <a:r>
              <a:rPr lang="es-MX" sz="5400" dirty="0" err="1"/>
              <a:t>Body</a:t>
            </a:r>
            <a:r>
              <a:rPr lang="es-MX" sz="5400" dirty="0"/>
              <a:t> (</a:t>
            </a:r>
            <a:r>
              <a:rPr lang="es-MX" sz="5400" dirty="0" err="1"/>
              <a:t>development</a:t>
            </a:r>
            <a:r>
              <a:rPr lang="es-MX" sz="5400" dirty="0"/>
              <a:t>)</a:t>
            </a:r>
          </a:p>
          <a:p>
            <a:r>
              <a:rPr lang="es-MX" sz="5400" dirty="0" err="1"/>
              <a:t>Conclusion</a:t>
            </a:r>
            <a:endParaRPr lang="es-MX" sz="5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6600" b="1" dirty="0" err="1"/>
              <a:t>What</a:t>
            </a:r>
            <a:r>
              <a:rPr lang="es-MX" sz="6600" b="1" dirty="0"/>
              <a:t> are </a:t>
            </a:r>
            <a:r>
              <a:rPr lang="es-MX" sz="6600" b="1" dirty="0" err="1"/>
              <a:t>the</a:t>
            </a:r>
            <a:r>
              <a:rPr lang="es-MX" sz="6600" b="1" dirty="0"/>
              <a:t> </a:t>
            </a:r>
            <a:r>
              <a:rPr lang="es-MX" sz="6600" b="1" dirty="0" err="1"/>
              <a:t>basics</a:t>
            </a:r>
            <a:r>
              <a:rPr lang="es-MX" sz="6600" b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61016"/>
          </a:xfrm>
        </p:spPr>
        <p:txBody>
          <a:bodyPr>
            <a:normAutofit/>
          </a:bodyPr>
          <a:lstStyle/>
          <a:p>
            <a:r>
              <a:rPr lang="es-MX" b="1" dirty="0" err="1"/>
              <a:t>Don’t</a:t>
            </a:r>
            <a:r>
              <a:rPr lang="es-MX" b="1" dirty="0"/>
              <a:t> </a:t>
            </a:r>
            <a:r>
              <a:rPr lang="es-MX" b="1" dirty="0" err="1"/>
              <a:t>ever</a:t>
            </a:r>
            <a:r>
              <a:rPr lang="es-MX" b="1" dirty="0"/>
              <a:t> </a:t>
            </a:r>
            <a:r>
              <a:rPr lang="es-MX" b="1" dirty="0" err="1"/>
              <a:t>dare</a:t>
            </a:r>
            <a:r>
              <a:rPr lang="es-MX" b="1" dirty="0"/>
              <a:t> </a:t>
            </a:r>
            <a:r>
              <a:rPr lang="es-MX" b="1" dirty="0" err="1"/>
              <a:t>forget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</a:t>
            </a:r>
            <a:r>
              <a:rPr lang="es-MX" b="1" dirty="0" err="1"/>
              <a:t>write</a:t>
            </a:r>
            <a:r>
              <a:rPr lang="es-MX" b="1" dirty="0"/>
              <a:t> </a:t>
            </a:r>
            <a:r>
              <a:rPr lang="es-MX" b="1" dirty="0" err="1"/>
              <a:t>your</a:t>
            </a:r>
            <a:r>
              <a:rPr lang="es-MX" b="1" dirty="0"/>
              <a:t> </a:t>
            </a:r>
            <a:r>
              <a:rPr lang="es-MX" b="1" dirty="0" err="1"/>
              <a:t>name</a:t>
            </a:r>
            <a:r>
              <a:rPr lang="es-MX" b="1" dirty="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na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0"/>
            <a:ext cx="7394613" cy="6391954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132584"/>
          </a:xfrm>
        </p:spPr>
        <p:txBody>
          <a:bodyPr>
            <a:normAutofit/>
          </a:bodyPr>
          <a:lstStyle/>
          <a:p>
            <a:r>
              <a:rPr lang="es-MX" b="1" dirty="0" err="1"/>
              <a:t>Always</a:t>
            </a:r>
            <a:r>
              <a:rPr lang="es-MX" b="1" dirty="0"/>
              <a:t> </a:t>
            </a:r>
            <a:r>
              <a:rPr lang="es-MX" b="1" dirty="0" err="1"/>
              <a:t>read</a:t>
            </a:r>
            <a:r>
              <a:rPr lang="es-MX" b="1" dirty="0"/>
              <a:t> and re-</a:t>
            </a:r>
            <a:r>
              <a:rPr lang="es-MX" b="1" dirty="0" err="1"/>
              <a:t>read</a:t>
            </a:r>
            <a:r>
              <a:rPr lang="es-MX" b="1" dirty="0"/>
              <a:t> </a:t>
            </a:r>
            <a:r>
              <a:rPr lang="es-MX" b="1" dirty="0" err="1"/>
              <a:t>your</a:t>
            </a:r>
            <a:r>
              <a:rPr lang="es-MX" b="1" dirty="0"/>
              <a:t> </a:t>
            </a:r>
            <a:r>
              <a:rPr lang="es-MX" b="1" dirty="0" err="1"/>
              <a:t>writing</a:t>
            </a:r>
            <a:r>
              <a:rPr lang="es-MX" b="1" dirty="0"/>
              <a:t> </a:t>
            </a:r>
            <a:r>
              <a:rPr lang="es-MX" b="1" dirty="0" err="1"/>
              <a:t>before</a:t>
            </a:r>
            <a:r>
              <a:rPr lang="es-MX" b="1" dirty="0"/>
              <a:t> </a:t>
            </a:r>
            <a:r>
              <a:rPr lang="es-MX" b="1" dirty="0" err="1"/>
              <a:t>giving</a:t>
            </a:r>
            <a:r>
              <a:rPr lang="es-MX" b="1" dirty="0"/>
              <a:t> </a:t>
            </a:r>
            <a:r>
              <a:rPr lang="es-MX" b="1" dirty="0" err="1"/>
              <a:t>it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Ana!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oof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60648"/>
            <a:ext cx="5040559" cy="6318573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oof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88640"/>
            <a:ext cx="6336704" cy="633670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877040"/>
          </a:xfrm>
        </p:spPr>
        <p:txBody>
          <a:bodyPr>
            <a:normAutofit/>
          </a:bodyPr>
          <a:lstStyle/>
          <a:p>
            <a:r>
              <a:rPr lang="es-MX" b="1" dirty="0" err="1"/>
              <a:t>For</a:t>
            </a:r>
            <a:r>
              <a:rPr lang="es-MX" b="1" dirty="0"/>
              <a:t> </a:t>
            </a:r>
            <a:r>
              <a:rPr lang="es-MX" b="1" dirty="0" err="1"/>
              <a:t>God’s</a:t>
            </a:r>
            <a:r>
              <a:rPr lang="es-MX" b="1" dirty="0"/>
              <a:t> sake, </a:t>
            </a:r>
            <a:r>
              <a:rPr lang="es-MX" b="1" dirty="0" err="1"/>
              <a:t>never</a:t>
            </a:r>
            <a:r>
              <a:rPr lang="es-MX" b="1" dirty="0"/>
              <a:t> </a:t>
            </a:r>
            <a:r>
              <a:rPr lang="es-MX" b="1" dirty="0" err="1"/>
              <a:t>ask</a:t>
            </a:r>
            <a:r>
              <a:rPr lang="es-MX" b="1" dirty="0"/>
              <a:t> Google </a:t>
            </a:r>
            <a:r>
              <a:rPr lang="es-MX" b="1" dirty="0" err="1"/>
              <a:t>to</a:t>
            </a:r>
            <a:r>
              <a:rPr lang="es-MX" b="1" dirty="0"/>
              <a:t> do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homework</a:t>
            </a:r>
            <a:r>
              <a:rPr lang="es-MX" b="1" dirty="0"/>
              <a:t> </a:t>
            </a:r>
            <a:r>
              <a:rPr lang="es-MX" b="1" dirty="0" err="1"/>
              <a:t>for</a:t>
            </a:r>
            <a:r>
              <a:rPr lang="es-MX" b="1" dirty="0"/>
              <a:t> </a:t>
            </a:r>
            <a:r>
              <a:rPr lang="es-MX" b="1" dirty="0" err="1"/>
              <a:t>you</a:t>
            </a:r>
            <a:r>
              <a:rPr lang="es-MX" b="1" dirty="0"/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goog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692696"/>
            <a:ext cx="8465405" cy="5688632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goo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0"/>
            <a:ext cx="4896544" cy="6711044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allen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836712"/>
            <a:ext cx="7708430" cy="488057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alvin and hob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332656"/>
            <a:ext cx="4896544" cy="619430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475312"/>
          </a:xfrm>
        </p:spPr>
        <p:txBody>
          <a:bodyPr>
            <a:normAutofit/>
          </a:bodyPr>
          <a:lstStyle/>
          <a:p>
            <a:r>
              <a:rPr lang="es-MX" sz="3200" dirty="0"/>
              <a:t>INTRODUCTION.</a:t>
            </a:r>
          </a:p>
          <a:p>
            <a:r>
              <a:rPr lang="es-MX" sz="3200" dirty="0" err="1"/>
              <a:t>Tell</a:t>
            </a:r>
            <a:r>
              <a:rPr lang="es-MX" sz="3200" dirty="0"/>
              <a:t> </a:t>
            </a:r>
            <a:r>
              <a:rPr lang="es-MX" sz="3200" dirty="0" err="1"/>
              <a:t>them</a:t>
            </a:r>
            <a:r>
              <a:rPr lang="es-MX" sz="3200" dirty="0"/>
              <a:t> </a:t>
            </a:r>
            <a:r>
              <a:rPr lang="es-MX" sz="3200" dirty="0" err="1"/>
              <a:t>what</a:t>
            </a:r>
            <a:r>
              <a:rPr lang="es-MX" sz="3200" dirty="0"/>
              <a:t> </a:t>
            </a:r>
            <a:r>
              <a:rPr lang="es-MX" sz="3200" dirty="0" err="1"/>
              <a:t>you</a:t>
            </a:r>
            <a:r>
              <a:rPr lang="es-MX" sz="3200" dirty="0"/>
              <a:t> are </a:t>
            </a:r>
            <a:r>
              <a:rPr lang="es-MX" sz="3200" dirty="0" err="1"/>
              <a:t>going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s-MX" sz="3200" dirty="0" err="1"/>
              <a:t>tell</a:t>
            </a:r>
            <a:r>
              <a:rPr lang="es-MX" sz="3200" dirty="0"/>
              <a:t> </a:t>
            </a:r>
            <a:r>
              <a:rPr lang="es-MX" sz="3200" dirty="0" err="1"/>
              <a:t>them</a:t>
            </a:r>
            <a:r>
              <a:rPr lang="es-MX" sz="3200" dirty="0"/>
              <a:t>.</a:t>
            </a:r>
          </a:p>
          <a:p>
            <a:endParaRPr lang="es-MX" sz="3200" dirty="0"/>
          </a:p>
          <a:p>
            <a:r>
              <a:rPr lang="es-MX" sz="3200" dirty="0"/>
              <a:t>BODY</a:t>
            </a:r>
          </a:p>
          <a:p>
            <a:r>
              <a:rPr lang="es-MX" sz="3200" dirty="0" err="1"/>
              <a:t>Tell</a:t>
            </a:r>
            <a:r>
              <a:rPr lang="es-MX" sz="3200" dirty="0"/>
              <a:t> </a:t>
            </a:r>
            <a:r>
              <a:rPr lang="es-MX" sz="3200" dirty="0" err="1"/>
              <a:t>them</a:t>
            </a:r>
            <a:r>
              <a:rPr lang="es-MX" sz="3200" dirty="0"/>
              <a:t>.</a:t>
            </a:r>
          </a:p>
          <a:p>
            <a:endParaRPr lang="es-MX" sz="3200" dirty="0"/>
          </a:p>
          <a:p>
            <a:r>
              <a:rPr lang="es-MX" sz="3200" dirty="0"/>
              <a:t>CONCLUSION</a:t>
            </a:r>
          </a:p>
          <a:p>
            <a:r>
              <a:rPr lang="es-MX" sz="3200" dirty="0" err="1"/>
              <a:t>Tell</a:t>
            </a:r>
            <a:r>
              <a:rPr lang="es-MX" sz="3200" dirty="0"/>
              <a:t> </a:t>
            </a:r>
            <a:r>
              <a:rPr lang="es-MX" sz="3200" dirty="0" err="1"/>
              <a:t>them</a:t>
            </a:r>
            <a:r>
              <a:rPr lang="es-MX" sz="3200" dirty="0"/>
              <a:t> </a:t>
            </a:r>
            <a:r>
              <a:rPr lang="es-MX" sz="3200" dirty="0" err="1"/>
              <a:t>what</a:t>
            </a:r>
            <a:r>
              <a:rPr lang="es-MX" sz="3200" dirty="0"/>
              <a:t> </a:t>
            </a:r>
            <a:r>
              <a:rPr lang="es-MX" sz="3200" dirty="0" err="1"/>
              <a:t>you</a:t>
            </a:r>
            <a:r>
              <a:rPr lang="es-MX" sz="3200" dirty="0"/>
              <a:t> </a:t>
            </a:r>
            <a:r>
              <a:rPr lang="es-MX" sz="3200" dirty="0" err="1"/>
              <a:t>told</a:t>
            </a:r>
            <a:r>
              <a:rPr lang="es-MX" sz="3200" dirty="0"/>
              <a:t> </a:t>
            </a:r>
            <a:r>
              <a:rPr lang="es-MX" sz="3200" dirty="0" err="1"/>
              <a:t>them</a:t>
            </a:r>
            <a:endParaRPr lang="es-MX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8608"/>
          </a:xfrm>
        </p:spPr>
        <p:txBody>
          <a:bodyPr/>
          <a:lstStyle/>
          <a:p>
            <a:r>
              <a:rPr lang="es-MX" b="1" dirty="0" err="1"/>
              <a:t>Organize</a:t>
            </a:r>
            <a:r>
              <a:rPr lang="es-MX" b="1" dirty="0"/>
              <a:t> and </a:t>
            </a:r>
            <a:r>
              <a:rPr lang="es-MX" b="1" dirty="0" err="1"/>
              <a:t>separate</a:t>
            </a:r>
            <a:r>
              <a:rPr lang="es-MX" b="1" dirty="0"/>
              <a:t> </a:t>
            </a:r>
            <a:r>
              <a:rPr lang="es-MX" b="1" dirty="0" err="1"/>
              <a:t>your</a:t>
            </a:r>
            <a:r>
              <a:rPr lang="es-MX" b="1" dirty="0"/>
              <a:t> ideas…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ide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5" y="391136"/>
            <a:ext cx="3672408" cy="6466864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epicfai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8672" y="476672"/>
            <a:ext cx="6141640" cy="614164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996680"/>
          </a:xfrm>
        </p:spPr>
        <p:txBody>
          <a:bodyPr>
            <a:normAutofit/>
          </a:bodyPr>
          <a:lstStyle/>
          <a:p>
            <a:r>
              <a:rPr lang="es-MX" b="1" dirty="0"/>
              <a:t>So, </a:t>
            </a:r>
            <a:r>
              <a:rPr lang="es-MX" b="1" dirty="0" err="1"/>
              <a:t>teacher</a:t>
            </a:r>
            <a:r>
              <a:rPr lang="es-MX" b="1" dirty="0"/>
              <a:t>, </a:t>
            </a:r>
            <a:r>
              <a:rPr lang="es-MX" b="1" dirty="0" err="1"/>
              <a:t>what</a:t>
            </a:r>
            <a:r>
              <a:rPr lang="es-MX" b="1" dirty="0"/>
              <a:t> do </a:t>
            </a:r>
            <a:r>
              <a:rPr lang="es-MX" b="1" dirty="0" err="1"/>
              <a:t>you</a:t>
            </a:r>
            <a:r>
              <a:rPr lang="es-MX" b="1" dirty="0"/>
              <a:t> mean </a:t>
            </a:r>
            <a:r>
              <a:rPr lang="es-MX" b="1" dirty="0" err="1"/>
              <a:t>by</a:t>
            </a:r>
            <a:r>
              <a:rPr lang="es-MX" b="1" dirty="0"/>
              <a:t> “</a:t>
            </a:r>
            <a:r>
              <a:rPr lang="es-MX" b="1" dirty="0" err="1"/>
              <a:t>separate</a:t>
            </a:r>
            <a:r>
              <a:rPr lang="es-MX" b="1" dirty="0"/>
              <a:t> and </a:t>
            </a:r>
            <a:r>
              <a:rPr lang="es-MX" b="1" dirty="0" err="1"/>
              <a:t>organize</a:t>
            </a:r>
            <a:r>
              <a:rPr lang="es-MX" b="1" dirty="0"/>
              <a:t>” ideas!?!?!??!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ide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91938" cy="624463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564632"/>
          </a:xfrm>
        </p:spPr>
        <p:txBody>
          <a:bodyPr>
            <a:normAutofit/>
          </a:bodyPr>
          <a:lstStyle/>
          <a:p>
            <a:r>
              <a:rPr lang="es-MX" b="1" dirty="0" err="1"/>
              <a:t>Also</a:t>
            </a:r>
            <a:r>
              <a:rPr lang="es-MX" b="1" dirty="0"/>
              <a:t> </a:t>
            </a:r>
            <a:r>
              <a:rPr lang="es-MX" b="1" dirty="0" err="1"/>
              <a:t>you</a:t>
            </a:r>
            <a:r>
              <a:rPr lang="es-MX" b="1" dirty="0"/>
              <a:t> </a:t>
            </a:r>
            <a:r>
              <a:rPr lang="es-MX" b="1" dirty="0" err="1"/>
              <a:t>must</a:t>
            </a:r>
            <a:r>
              <a:rPr lang="es-MX" b="1" dirty="0"/>
              <a:t> </a:t>
            </a:r>
            <a:r>
              <a:rPr lang="es-MX" b="1" dirty="0" err="1"/>
              <a:t>remember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use </a:t>
            </a:r>
            <a:r>
              <a:rPr lang="es-MX" b="1" dirty="0" err="1"/>
              <a:t>commas</a:t>
            </a:r>
            <a:r>
              <a:rPr lang="es-MX" b="1" dirty="0"/>
              <a:t> </a:t>
            </a:r>
            <a:r>
              <a:rPr lang="es-MX" b="1" dirty="0" err="1"/>
              <a:t>periods</a:t>
            </a:r>
            <a:r>
              <a:rPr lang="es-MX" b="1" dirty="0"/>
              <a:t> and </a:t>
            </a:r>
            <a:r>
              <a:rPr lang="es-MX" b="1" dirty="0" err="1"/>
              <a:t>or</a:t>
            </a:r>
            <a:r>
              <a:rPr lang="es-MX" b="1" dirty="0"/>
              <a:t> </a:t>
            </a:r>
            <a:r>
              <a:rPr lang="es-MX" b="1" dirty="0" err="1"/>
              <a:t>whatever</a:t>
            </a:r>
            <a:r>
              <a:rPr lang="es-MX" b="1" dirty="0"/>
              <a:t> </a:t>
            </a:r>
            <a:r>
              <a:rPr lang="es-MX" b="1" dirty="0" err="1"/>
              <a:t>punctuation</a:t>
            </a:r>
            <a:r>
              <a:rPr lang="es-MX" b="1" dirty="0"/>
              <a:t> </a:t>
            </a:r>
            <a:r>
              <a:rPr lang="es-MX" b="1" dirty="0" err="1"/>
              <a:t>that</a:t>
            </a:r>
            <a:r>
              <a:rPr lang="es-MX" b="1" dirty="0"/>
              <a:t> </a:t>
            </a: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necessary</a:t>
            </a:r>
            <a:r>
              <a:rPr lang="es-MX" b="1" dirty="0"/>
              <a:t>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481</TotalTime>
  <Words>135</Words>
  <Application>Microsoft Office PowerPoint</Application>
  <PresentationFormat>Presentación en pantalla (4:3)</PresentationFormat>
  <Paragraphs>23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Papel</vt:lpstr>
      <vt:lpstr>HOW TO WRITE A “DECENT” COMPOSITION</vt:lpstr>
      <vt:lpstr>What are the basics?</vt:lpstr>
      <vt:lpstr>Diapositiva 3</vt:lpstr>
      <vt:lpstr>Organize and separate your ideas…</vt:lpstr>
      <vt:lpstr>Diapositiva 5</vt:lpstr>
      <vt:lpstr>Diapositiva 6</vt:lpstr>
      <vt:lpstr>So, teacher, what do you mean by “separate and organize” ideas!?!?!??!</vt:lpstr>
      <vt:lpstr>Diapositiva 8</vt:lpstr>
      <vt:lpstr>Also you must remember to use commas periods and or whatever punctuation that is necessary ok</vt:lpstr>
      <vt:lpstr>?!?!</vt:lpstr>
      <vt:lpstr>Diapositiva 11</vt:lpstr>
      <vt:lpstr>Diapositiva 12</vt:lpstr>
      <vt:lpstr>Diapositiva 13</vt:lpstr>
      <vt:lpstr>Diapositiva 14</vt:lpstr>
      <vt:lpstr>Don’t be a bore! Use synonyms </vt:lpstr>
      <vt:lpstr>Diapositiva 16</vt:lpstr>
      <vt:lpstr>Diapositiva 17</vt:lpstr>
      <vt:lpstr>Choose the right word to link your awesome ideas </vt:lpstr>
      <vt:lpstr>Diapositiva 19</vt:lpstr>
      <vt:lpstr>Don’t ever dare forget to write your name!!</vt:lpstr>
      <vt:lpstr>Diapositiva 21</vt:lpstr>
      <vt:lpstr>Always read and re-read your writing before giving it to Ana!</vt:lpstr>
      <vt:lpstr>Diapositiva 23</vt:lpstr>
      <vt:lpstr>Diapositiva 24</vt:lpstr>
      <vt:lpstr>For God’s sake, never ask Google to do the homework for you!!!</vt:lpstr>
      <vt:lpstr>Diapositiva 26</vt:lpstr>
      <vt:lpstr>Diapositiva 27</vt:lpstr>
      <vt:lpstr>Diapositiva 28</vt:lpstr>
      <vt:lpstr>Diapositiva 29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“DECENT” COMPOSITION</dc:title>
  <dc:creator>CARLOS</dc:creator>
  <cp:lastModifiedBy>CARLOS</cp:lastModifiedBy>
  <cp:revision>23</cp:revision>
  <dcterms:created xsi:type="dcterms:W3CDTF">2016-08-26T22:38:45Z</dcterms:created>
  <dcterms:modified xsi:type="dcterms:W3CDTF">2017-08-18T00:19:49Z</dcterms:modified>
</cp:coreProperties>
</file>