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F8B5-E55E-4111-B234-B1BB757BB9B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6246" y="4867842"/>
            <a:ext cx="1765027" cy="43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2905977"/>
            <a:ext cx="1740596" cy="45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PlayRelation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6247" y="2894965"/>
            <a:ext cx="1789769" cy="453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9799" y="836712"/>
            <a:ext cx="1789769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0045" y="4869160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oleFPGA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512" y="4464250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8665" y="43875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7807" y="1218385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ExcelGroup0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80045" y="332656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PimcaMachinery0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71402" y="3284984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DynamicAdapterFPGA_Excel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0045" y="2462917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DynamicAdapterFPGA_Pimca</a:t>
            </a:r>
            <a:endParaRPr lang="en-US" dirty="0"/>
          </a:p>
        </p:txBody>
      </p:sp>
      <p:cxnSp>
        <p:nvCxnSpPr>
          <p:cNvPr id="15" name="Connecteur droit 14"/>
          <p:cNvCxnSpPr>
            <a:stCxn id="7" idx="2"/>
            <a:endCxn id="5" idx="0"/>
          </p:cNvCxnSpPr>
          <p:nvPr/>
        </p:nvCxnSpPr>
        <p:spPr>
          <a:xfrm flipH="1">
            <a:off x="905794" y="1268760"/>
            <a:ext cx="2868890" cy="16372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87824" y="1268760"/>
            <a:ext cx="120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player</a:t>
            </a:r>
            <a:endParaRPr lang="en-US" sz="12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59272" y="2632958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</a:t>
            </a:r>
            <a:r>
              <a:rPr lang="en-US" sz="1200" b="1" dirty="0" smtClean="0"/>
              <a:t>         </a:t>
            </a:r>
            <a:r>
              <a:rPr lang="en-US" sz="1200" b="1" dirty="0" err="1" smtClean="0"/>
              <a:t>playRelations</a:t>
            </a:r>
            <a:endParaRPr lang="en-US" sz="1200" b="1" dirty="0"/>
          </a:p>
        </p:txBody>
      </p:sp>
      <p:cxnSp>
        <p:nvCxnSpPr>
          <p:cNvPr id="18" name="Connecteur droit 17"/>
          <p:cNvCxnSpPr>
            <a:stCxn id="4" idx="0"/>
            <a:endCxn id="5" idx="2"/>
          </p:cNvCxnSpPr>
          <p:nvPr/>
        </p:nvCxnSpPr>
        <p:spPr>
          <a:xfrm flipH="1" flipV="1">
            <a:off x="905794" y="3356992"/>
            <a:ext cx="2902966" cy="15108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5" idx="3"/>
            <a:endCxn id="6" idx="1"/>
          </p:cNvCxnSpPr>
          <p:nvPr/>
        </p:nvCxnSpPr>
        <p:spPr>
          <a:xfrm flipV="1">
            <a:off x="1776092" y="3121596"/>
            <a:ext cx="1150155" cy="9889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67744" y="2781579"/>
            <a:ext cx="683970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lang="en-US" sz="1200" b="1" dirty="0" smtClean="0"/>
              <a:t>adapter</a:t>
            </a:r>
          </a:p>
          <a:p>
            <a:endParaRPr lang="en-US" sz="1200" b="1" dirty="0"/>
          </a:p>
          <a:p>
            <a:r>
              <a:rPr lang="en-US" sz="1200" b="1" dirty="0" smtClean="0"/>
              <a:t>   0</a:t>
            </a:r>
            <a:r>
              <a:rPr lang="en-US" sz="1200" b="1" dirty="0"/>
              <a:t>..1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987824" y="4575611"/>
            <a:ext cx="106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role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755576" y="3381101"/>
            <a:ext cx="1540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0..1         </a:t>
            </a:r>
            <a:r>
              <a:rPr lang="en-US" sz="1200" b="1" dirty="0" err="1" smtClean="0"/>
              <a:t>playRelation</a:t>
            </a:r>
            <a:endParaRPr lang="en-US" sz="1200" b="1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4289441" y="1095291"/>
            <a:ext cx="1483322" cy="369332"/>
          </a:xfrm>
          <a:prstGeom prst="straightConnector1">
            <a:avLst/>
          </a:prstGeom>
          <a:ln w="1905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èche vers le bas 23"/>
          <p:cNvSpPr/>
          <p:nvPr/>
        </p:nvSpPr>
        <p:spPr>
          <a:xfrm rot="25980000">
            <a:off x="5283019" y="2180626"/>
            <a:ext cx="153770" cy="1342408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vers le bas 24"/>
          <p:cNvSpPr/>
          <p:nvPr/>
        </p:nvSpPr>
        <p:spPr>
          <a:xfrm rot="6300000">
            <a:off x="5273251" y="2695100"/>
            <a:ext cx="155458" cy="1306253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èche vers le bas 25"/>
          <p:cNvSpPr/>
          <p:nvPr/>
        </p:nvSpPr>
        <p:spPr>
          <a:xfrm rot="25980000">
            <a:off x="5245856" y="121750"/>
            <a:ext cx="159798" cy="1322496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vers le bas 26"/>
          <p:cNvSpPr/>
          <p:nvPr/>
        </p:nvSpPr>
        <p:spPr>
          <a:xfrm rot="6300000">
            <a:off x="5229088" y="614517"/>
            <a:ext cx="155458" cy="1306253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èche vers le bas 27"/>
          <p:cNvSpPr/>
          <p:nvPr/>
        </p:nvSpPr>
        <p:spPr>
          <a:xfrm rot="5400000">
            <a:off x="5260925" y="4446716"/>
            <a:ext cx="155459" cy="1265494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 vers le bas 28"/>
          <p:cNvSpPr/>
          <p:nvPr/>
        </p:nvSpPr>
        <p:spPr>
          <a:xfrm rot="-5400000">
            <a:off x="470622" y="4593424"/>
            <a:ext cx="155460" cy="720080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/>
          <p:cNvCxnSpPr/>
          <p:nvPr/>
        </p:nvCxnSpPr>
        <p:spPr>
          <a:xfrm>
            <a:off x="189300" y="5339847"/>
            <a:ext cx="719092" cy="0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01254" y="5723964"/>
            <a:ext cx="694197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005811" y="4768798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005811" y="5159208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98665" y="5507940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inary</a:t>
            </a:r>
            <a:r>
              <a:rPr lang="en-US" dirty="0"/>
              <a:t> </a:t>
            </a:r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32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5</cp:revision>
  <dcterms:created xsi:type="dcterms:W3CDTF">2016-03-10T09:39:52Z</dcterms:created>
  <dcterms:modified xsi:type="dcterms:W3CDTF">2016-03-11T13:15:16Z</dcterms:modified>
</cp:coreProperties>
</file>