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72" algn="l" defTabSz="914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44" algn="l" defTabSz="914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16" algn="l" defTabSz="914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89" algn="l" defTabSz="914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1" algn="l" defTabSz="914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33" algn="l" defTabSz="914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05" algn="l" defTabSz="914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577" algn="l" defTabSz="914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13" autoAdjust="0"/>
  </p:normalViewPr>
  <p:slideViewPr>
    <p:cSldViewPr>
      <p:cViewPr varScale="1">
        <p:scale>
          <a:sx n="96" d="100"/>
          <a:sy n="96" d="100"/>
        </p:scale>
        <p:origin x="-19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2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9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4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7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07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4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5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8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1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2" indent="0">
              <a:buNone/>
              <a:defRPr sz="1900" b="1"/>
            </a:lvl2pPr>
            <a:lvl3pPr marL="914144" indent="0">
              <a:buNone/>
              <a:defRPr sz="1800" b="1"/>
            </a:lvl3pPr>
            <a:lvl4pPr marL="1371216" indent="0">
              <a:buNone/>
              <a:defRPr sz="1600" b="1"/>
            </a:lvl4pPr>
            <a:lvl5pPr marL="1828289" indent="0">
              <a:buNone/>
              <a:defRPr sz="1600" b="1"/>
            </a:lvl5pPr>
            <a:lvl6pPr marL="2285361" indent="0">
              <a:buNone/>
              <a:defRPr sz="1600" b="1"/>
            </a:lvl6pPr>
            <a:lvl7pPr marL="2742433" indent="0">
              <a:buNone/>
              <a:defRPr sz="1600" b="1"/>
            </a:lvl7pPr>
            <a:lvl8pPr marL="3199505" indent="0">
              <a:buNone/>
              <a:defRPr sz="1600" b="1"/>
            </a:lvl8pPr>
            <a:lvl9pPr marL="3656577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2" y="1151337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2" indent="0">
              <a:buNone/>
              <a:defRPr sz="1900" b="1"/>
            </a:lvl2pPr>
            <a:lvl3pPr marL="914144" indent="0">
              <a:buNone/>
              <a:defRPr sz="1800" b="1"/>
            </a:lvl3pPr>
            <a:lvl4pPr marL="1371216" indent="0">
              <a:buNone/>
              <a:defRPr sz="1600" b="1"/>
            </a:lvl4pPr>
            <a:lvl5pPr marL="1828289" indent="0">
              <a:buNone/>
              <a:defRPr sz="1600" b="1"/>
            </a:lvl5pPr>
            <a:lvl6pPr marL="2285361" indent="0">
              <a:buNone/>
              <a:defRPr sz="1600" b="1"/>
            </a:lvl6pPr>
            <a:lvl7pPr marL="2742433" indent="0">
              <a:buNone/>
              <a:defRPr sz="1600" b="1"/>
            </a:lvl7pPr>
            <a:lvl8pPr marL="3199505" indent="0">
              <a:buNone/>
              <a:defRPr sz="1600" b="1"/>
            </a:lvl8pPr>
            <a:lvl9pPr marL="3656577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0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3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4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7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072" indent="0">
              <a:buNone/>
              <a:defRPr sz="1200"/>
            </a:lvl2pPr>
            <a:lvl3pPr marL="914144" indent="0">
              <a:buNone/>
              <a:defRPr sz="1000"/>
            </a:lvl3pPr>
            <a:lvl4pPr marL="1371216" indent="0">
              <a:buNone/>
              <a:defRPr sz="900"/>
            </a:lvl4pPr>
            <a:lvl5pPr marL="1828289" indent="0">
              <a:buNone/>
              <a:defRPr sz="900"/>
            </a:lvl5pPr>
            <a:lvl6pPr marL="2285361" indent="0">
              <a:buNone/>
              <a:defRPr sz="900"/>
            </a:lvl6pPr>
            <a:lvl7pPr marL="2742433" indent="0">
              <a:buNone/>
              <a:defRPr sz="900"/>
            </a:lvl7pPr>
            <a:lvl8pPr marL="3199505" indent="0">
              <a:buNone/>
              <a:defRPr sz="900"/>
            </a:lvl8pPr>
            <a:lvl9pPr marL="3656577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0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2"/>
            <a:ext cx="5486400" cy="42505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072" indent="0">
              <a:buNone/>
              <a:defRPr sz="2800"/>
            </a:lvl2pPr>
            <a:lvl3pPr marL="914144" indent="0">
              <a:buNone/>
              <a:defRPr sz="2400"/>
            </a:lvl3pPr>
            <a:lvl4pPr marL="1371216" indent="0">
              <a:buNone/>
              <a:defRPr sz="1900"/>
            </a:lvl4pPr>
            <a:lvl5pPr marL="1828289" indent="0">
              <a:buNone/>
              <a:defRPr sz="1900"/>
            </a:lvl5pPr>
            <a:lvl6pPr marL="2285361" indent="0">
              <a:buNone/>
              <a:defRPr sz="1900"/>
            </a:lvl6pPr>
            <a:lvl7pPr marL="2742433" indent="0">
              <a:buNone/>
              <a:defRPr sz="1900"/>
            </a:lvl7pPr>
            <a:lvl8pPr marL="3199505" indent="0">
              <a:buNone/>
              <a:defRPr sz="1900"/>
            </a:lvl8pPr>
            <a:lvl9pPr marL="3656577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072" indent="0">
              <a:buNone/>
              <a:defRPr sz="1200"/>
            </a:lvl2pPr>
            <a:lvl3pPr marL="914144" indent="0">
              <a:buNone/>
              <a:defRPr sz="1000"/>
            </a:lvl3pPr>
            <a:lvl4pPr marL="1371216" indent="0">
              <a:buNone/>
              <a:defRPr sz="900"/>
            </a:lvl4pPr>
            <a:lvl5pPr marL="1828289" indent="0">
              <a:buNone/>
              <a:defRPr sz="900"/>
            </a:lvl5pPr>
            <a:lvl6pPr marL="2285361" indent="0">
              <a:buNone/>
              <a:defRPr sz="900"/>
            </a:lvl6pPr>
            <a:lvl7pPr marL="2742433" indent="0">
              <a:buNone/>
              <a:defRPr sz="900"/>
            </a:lvl7pPr>
            <a:lvl8pPr marL="3199505" indent="0">
              <a:buNone/>
              <a:defRPr sz="900"/>
            </a:lvl8pPr>
            <a:lvl9pPr marL="3656577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8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14" tIns="45707" rIns="91414" bIns="45707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14" tIns="45707" rIns="91414" bIns="45707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6"/>
            <a:ext cx="2133600" cy="273844"/>
          </a:xfrm>
          <a:prstGeom prst="rect">
            <a:avLst/>
          </a:prstGeom>
        </p:spPr>
        <p:txBody>
          <a:bodyPr vert="horz" lIns="91414" tIns="45707" rIns="91414" bIns="4570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5F8B5-E55E-4111-B234-B1BB757BB9B0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6"/>
            <a:ext cx="2895600" cy="273844"/>
          </a:xfrm>
          <a:prstGeom prst="rect">
            <a:avLst/>
          </a:prstGeom>
        </p:spPr>
        <p:txBody>
          <a:bodyPr vert="horz" lIns="91414" tIns="45707" rIns="91414" bIns="4570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6"/>
            <a:ext cx="2133600" cy="273844"/>
          </a:xfrm>
          <a:prstGeom prst="rect">
            <a:avLst/>
          </a:prstGeom>
        </p:spPr>
        <p:txBody>
          <a:bodyPr vert="horz" lIns="91414" tIns="45707" rIns="91414" bIns="4570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6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14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04" indent="-342804" algn="l" defTabSz="91414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42" indent="-285670" algn="l" defTabSz="914144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80" indent="-228536" algn="l" defTabSz="9141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52" indent="-228536" algn="l" defTabSz="914144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25" indent="-228536" algn="l" defTabSz="914144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97" indent="-228536" algn="l" defTabSz="91414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69" indent="-228536" algn="l" defTabSz="91414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41" indent="-228536" algn="l" defTabSz="91414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13" indent="-228536" algn="l" defTabSz="91414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2" algn="l" defTabSz="914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4" algn="l" defTabSz="914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6" algn="l" defTabSz="914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9" algn="l" defTabSz="914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1" algn="l" defTabSz="914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33" algn="l" defTabSz="914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05" algn="l" defTabSz="914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77" algn="l" defTabSz="914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56541" y="-20538"/>
            <a:ext cx="8691923" cy="4968552"/>
            <a:chOff x="56541" y="-20538"/>
            <a:chExt cx="8979954" cy="5184576"/>
          </a:xfrm>
        </p:grpSpPr>
        <p:sp>
          <p:nvSpPr>
            <p:cNvPr id="50" name="Rectangle 49"/>
            <p:cNvSpPr/>
            <p:nvPr/>
          </p:nvSpPr>
          <p:spPr>
            <a:xfrm>
              <a:off x="2127593" y="2186673"/>
              <a:ext cx="1656184" cy="453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4" tIns="45707" rIns="91414" bIns="45707" rtlCol="0" anchor="ctr"/>
            <a:lstStyle/>
            <a:p>
              <a:pPr algn="ctr"/>
              <a:r>
                <a:rPr lang="en-US" sz="1600" b="1" dirty="0"/>
                <a:t>DynamicAdapter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28839" y="3723036"/>
              <a:ext cx="1599345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4" tIns="45707" rIns="91414" bIns="45707" rtlCol="0" anchor="ctr"/>
            <a:lstStyle/>
            <a:p>
              <a:pPr algn="ctr"/>
              <a:r>
                <a:rPr lang="en-US" sz="1600" dirty="0"/>
                <a:t>R</a:t>
              </a:r>
              <a:r>
                <a:rPr lang="en-US" sz="1600" dirty="0" smtClean="0"/>
                <a:t>oleFPGA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601201" y="949249"/>
              <a:ext cx="1626983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4" tIns="45707" rIns="91414" bIns="45707" rtlCol="0" anchor="ctr"/>
            <a:lstStyle/>
            <a:p>
              <a:pPr algn="ctr"/>
              <a:r>
                <a:rPr lang="en-US" sz="1600" dirty="0" err="1" smtClean="0"/>
                <a:t>ExcelGroup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28839" y="123478"/>
              <a:ext cx="1599345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4" tIns="45707" rIns="91414" bIns="45707" rtlCol="0" anchor="ctr"/>
            <a:lstStyle/>
            <a:p>
              <a:pPr algn="ctr"/>
              <a:r>
                <a:rPr lang="en-US" sz="1600" dirty="0" smtClean="0"/>
                <a:t>PimcaMachinery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163650" y="2520991"/>
              <a:ext cx="263472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4" tIns="45707" rIns="91414" bIns="45707" rtlCol="0" anchor="ctr"/>
            <a:lstStyle/>
            <a:p>
              <a:pPr algn="ctr"/>
              <a:r>
                <a:rPr lang="en-US" sz="1600" dirty="0" err="1" smtClean="0"/>
                <a:t>DynamicAdapterFPGA_Excel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163650" y="1823545"/>
              <a:ext cx="2612265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4" tIns="45707" rIns="91414" bIns="45707" rtlCol="0" anchor="ctr"/>
            <a:lstStyle/>
            <a:p>
              <a:pPr algn="ctr"/>
              <a:r>
                <a:rPr lang="en-US" sz="1600" dirty="0" smtClean="0"/>
                <a:t>DynamicAdapterFPGA_Pimca</a:t>
              </a:r>
              <a:endParaRPr lang="en-US" dirty="0"/>
            </a:p>
          </p:txBody>
        </p:sp>
        <p:cxnSp>
          <p:nvCxnSpPr>
            <p:cNvPr id="57" name="Connecteur droit 56"/>
            <p:cNvCxnSpPr>
              <a:stCxn id="78" idx="2"/>
              <a:endCxn id="77" idx="0"/>
            </p:cNvCxnSpPr>
            <p:nvPr/>
          </p:nvCxnSpPr>
          <p:spPr>
            <a:xfrm flipH="1">
              <a:off x="694091" y="699539"/>
              <a:ext cx="1660152" cy="149774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1670051" y="685907"/>
              <a:ext cx="1209253" cy="276973"/>
            </a:xfrm>
            <a:prstGeom prst="rect">
              <a:avLst/>
            </a:prstGeom>
            <a:noFill/>
          </p:spPr>
          <p:txBody>
            <a:bodyPr wrap="none" lIns="91414" tIns="45707" rIns="91414" bIns="45707" rtlCol="0">
              <a:spAutoFit/>
            </a:bodyPr>
            <a:lstStyle/>
            <a:p>
              <a:r>
                <a:rPr lang="en-US" sz="1200" b="1" dirty="0"/>
                <a:t>0..1           player</a:t>
              </a: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400587" y="1949437"/>
              <a:ext cx="1473480" cy="276999"/>
            </a:xfrm>
            <a:prstGeom prst="rect">
              <a:avLst/>
            </a:prstGeom>
            <a:noFill/>
          </p:spPr>
          <p:txBody>
            <a:bodyPr wrap="none" lIns="91414" tIns="45707" rIns="91414" bIns="45707" rtlCol="0">
              <a:spAutoFit/>
            </a:bodyPr>
            <a:lstStyle/>
            <a:p>
              <a:r>
                <a:rPr lang="en-US" sz="1200" b="1" dirty="0"/>
                <a:t>*          playRelations</a:t>
              </a:r>
            </a:p>
          </p:txBody>
        </p:sp>
        <p:cxnSp>
          <p:nvCxnSpPr>
            <p:cNvPr id="60" name="Connecteur droit 59"/>
            <p:cNvCxnSpPr>
              <a:stCxn id="79" idx="0"/>
              <a:endCxn id="77" idx="2"/>
            </p:cNvCxnSpPr>
            <p:nvPr/>
          </p:nvCxnSpPr>
          <p:spPr>
            <a:xfrm flipH="1" flipV="1">
              <a:off x="694091" y="2629329"/>
              <a:ext cx="1660153" cy="108177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>
              <a:stCxn id="77" idx="3"/>
              <a:endCxn id="50" idx="1"/>
            </p:cNvCxnSpPr>
            <p:nvPr/>
          </p:nvCxnSpPr>
          <p:spPr>
            <a:xfrm flipV="1">
              <a:off x="1331640" y="2413304"/>
              <a:ext cx="795953" cy="1"/>
            </a:xfrm>
            <a:prstGeom prst="line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1357949" y="2149671"/>
              <a:ext cx="683917" cy="278063"/>
            </a:xfrm>
            <a:prstGeom prst="rect">
              <a:avLst/>
            </a:prstGeom>
            <a:noFill/>
          </p:spPr>
          <p:txBody>
            <a:bodyPr wrap="none" lIns="91414" tIns="46787" rIns="91414" bIns="45707" rtlCol="0">
              <a:spAutoFit/>
            </a:bodyPr>
            <a:lstStyle/>
            <a:p>
              <a:pPr algn="ctr"/>
              <a:r>
                <a:rPr lang="en-US" sz="1200" b="1" dirty="0" smtClean="0"/>
                <a:t>adapter</a:t>
              </a:r>
              <a:endParaRPr lang="en-US" sz="1200" b="1" dirty="0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1779402" y="3507854"/>
              <a:ext cx="1064406" cy="276973"/>
            </a:xfrm>
            <a:prstGeom prst="rect">
              <a:avLst/>
            </a:prstGeom>
            <a:noFill/>
          </p:spPr>
          <p:txBody>
            <a:bodyPr wrap="none" lIns="91414" tIns="45707" rIns="91414" bIns="45707" rtlCol="0">
              <a:spAutoFit/>
            </a:bodyPr>
            <a:lstStyle/>
            <a:p>
              <a:r>
                <a:rPr lang="en-US" sz="1200" b="1" dirty="0"/>
                <a:t>0..1           role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66950" y="2571750"/>
              <a:ext cx="1540754" cy="276973"/>
            </a:xfrm>
            <a:prstGeom prst="rect">
              <a:avLst/>
            </a:prstGeom>
          </p:spPr>
          <p:txBody>
            <a:bodyPr wrap="none" lIns="91414" tIns="45707" rIns="91414" bIns="45707">
              <a:spAutoFit/>
            </a:bodyPr>
            <a:lstStyle/>
            <a:p>
              <a:r>
                <a:rPr lang="en-US" sz="1200" b="1" dirty="0"/>
                <a:t>0..1         playRelation</a:t>
              </a:r>
            </a:p>
          </p:txBody>
        </p:sp>
        <p:cxnSp>
          <p:nvCxnSpPr>
            <p:cNvPr id="65" name="Connecteur droit avec flèche 64"/>
            <p:cNvCxnSpPr/>
            <p:nvPr/>
          </p:nvCxnSpPr>
          <p:spPr>
            <a:xfrm flipV="1">
              <a:off x="6264673" y="1381297"/>
              <a:ext cx="1483322" cy="369332"/>
            </a:xfrm>
            <a:prstGeom prst="straightConnector1">
              <a:avLst/>
            </a:prstGeom>
            <a:ln w="19050">
              <a:noFill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lipse 69"/>
            <p:cNvSpPr/>
            <p:nvPr/>
          </p:nvSpPr>
          <p:spPr>
            <a:xfrm>
              <a:off x="7308304" y="51469"/>
              <a:ext cx="1728191" cy="576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45707" rIns="0" bIns="45707" rtlCol="0" anchor="ctr"/>
            <a:lstStyle/>
            <a:p>
              <a:pPr algn="ctr"/>
              <a:r>
                <a:rPr lang="en-US" sz="1600" dirty="0" smtClean="0"/>
                <a:t>pimcaMachinery0</a:t>
              </a:r>
              <a:endParaRPr lang="en-US" dirty="0">
                <a:solidFill>
                  <a:schemeClr val="dk1"/>
                </a:solidFill>
              </a:endParaRPr>
            </a:p>
          </p:txBody>
        </p:sp>
        <p:sp>
          <p:nvSpPr>
            <p:cNvPr id="71" name="Ellipse 70"/>
            <p:cNvSpPr/>
            <p:nvPr/>
          </p:nvSpPr>
          <p:spPr>
            <a:xfrm>
              <a:off x="7544993" y="872345"/>
              <a:ext cx="1254811" cy="576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45707" rIns="0" bIns="45707" rtlCol="0" anchor="ctr"/>
            <a:lstStyle/>
            <a:p>
              <a:pPr algn="ctr"/>
              <a:r>
                <a:rPr lang="en-US" sz="1600" dirty="0"/>
                <a:t>e</a:t>
              </a:r>
              <a:r>
                <a:rPr lang="en-US" sz="1600" dirty="0" smtClean="0"/>
                <a:t>xcelGroup0</a:t>
              </a:r>
              <a:endParaRPr 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73" name="Connecteur droit avec flèche 72"/>
            <p:cNvCxnSpPr>
              <a:stCxn id="70" idx="2"/>
              <a:endCxn id="54" idx="3"/>
            </p:cNvCxnSpPr>
            <p:nvPr/>
          </p:nvCxnSpPr>
          <p:spPr>
            <a:xfrm flipH="1">
              <a:off x="6228184" y="339502"/>
              <a:ext cx="108012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/>
            <p:cNvCxnSpPr>
              <a:stCxn id="71" idx="2"/>
              <a:endCxn id="53" idx="3"/>
            </p:cNvCxnSpPr>
            <p:nvPr/>
          </p:nvCxnSpPr>
          <p:spPr>
            <a:xfrm flipH="1">
              <a:off x="6228184" y="1160378"/>
              <a:ext cx="1316809" cy="4895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56541" y="2197281"/>
              <a:ext cx="1275099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4" tIns="45707" rIns="91414" bIns="45707" rtlCol="0" anchor="ctr"/>
            <a:lstStyle/>
            <a:p>
              <a:pPr algn="ctr"/>
              <a:r>
                <a:rPr lang="en-US" sz="1600" b="1" dirty="0" smtClean="0"/>
                <a:t>PlayRelation</a:t>
              </a:r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716693" y="267491"/>
              <a:ext cx="1275099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4" tIns="45707" rIns="91414" bIns="45707" rtlCol="0" anchor="ctr"/>
            <a:lstStyle/>
            <a:p>
              <a:pPr algn="ctr"/>
              <a:r>
                <a:rPr lang="en-US" sz="1600" b="1" dirty="0" smtClean="0"/>
                <a:t>Player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716694" y="3711100"/>
              <a:ext cx="1275099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4" tIns="45707" rIns="91414" bIns="45707" rtlCol="0" anchor="ctr"/>
            <a:lstStyle/>
            <a:p>
              <a:pPr algn="ctr"/>
              <a:r>
                <a:rPr lang="en-US" sz="1600" b="1" dirty="0" smtClean="0"/>
                <a:t>Role</a:t>
              </a:r>
              <a:endParaRPr lang="en-US" dirty="0"/>
            </a:p>
          </p:txBody>
        </p:sp>
        <p:cxnSp>
          <p:nvCxnSpPr>
            <p:cNvPr id="128" name="Connecteur droit 127"/>
            <p:cNvCxnSpPr/>
            <p:nvPr/>
          </p:nvCxnSpPr>
          <p:spPr>
            <a:xfrm>
              <a:off x="3923928" y="3624"/>
              <a:ext cx="72008" cy="5143500"/>
            </a:xfrm>
            <a:prstGeom prst="line">
              <a:avLst/>
            </a:prstGeom>
            <a:ln w="31750">
              <a:solidFill>
                <a:schemeClr val="dk1">
                  <a:alpha val="80000"/>
                </a:schemeClr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Connecteur droit avec flèche 160"/>
            <p:cNvCxnSpPr>
              <a:stCxn id="54" idx="1"/>
            </p:cNvCxnSpPr>
            <p:nvPr/>
          </p:nvCxnSpPr>
          <p:spPr>
            <a:xfrm flipH="1">
              <a:off x="2991793" y="339502"/>
              <a:ext cx="1637046" cy="72005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avec flèche 163"/>
            <p:cNvCxnSpPr>
              <a:stCxn id="53" idx="1"/>
              <a:endCxn id="78" idx="3"/>
            </p:cNvCxnSpPr>
            <p:nvPr/>
          </p:nvCxnSpPr>
          <p:spPr>
            <a:xfrm flipH="1" flipV="1">
              <a:off x="2991792" y="483515"/>
              <a:ext cx="1609409" cy="681758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avec flèche 166"/>
            <p:cNvCxnSpPr>
              <a:stCxn id="56" idx="1"/>
              <a:endCxn id="50" idx="3"/>
            </p:cNvCxnSpPr>
            <p:nvPr/>
          </p:nvCxnSpPr>
          <p:spPr>
            <a:xfrm flipH="1">
              <a:off x="3783777" y="2039569"/>
              <a:ext cx="379873" cy="373735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/>
            <p:cNvCxnSpPr>
              <a:stCxn id="55" idx="1"/>
              <a:endCxn id="50" idx="3"/>
            </p:cNvCxnSpPr>
            <p:nvPr/>
          </p:nvCxnSpPr>
          <p:spPr>
            <a:xfrm flipH="1" flipV="1">
              <a:off x="3783777" y="2413304"/>
              <a:ext cx="379873" cy="323711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avec flèche 172"/>
            <p:cNvCxnSpPr>
              <a:stCxn id="52" idx="1"/>
              <a:endCxn id="79" idx="3"/>
            </p:cNvCxnSpPr>
            <p:nvPr/>
          </p:nvCxnSpPr>
          <p:spPr>
            <a:xfrm flipH="1" flipV="1">
              <a:off x="2991793" y="3927124"/>
              <a:ext cx="1637046" cy="11936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6924837" y="-20538"/>
              <a:ext cx="72008" cy="5143500"/>
            </a:xfrm>
            <a:prstGeom prst="line">
              <a:avLst/>
            </a:prstGeom>
            <a:ln w="31750">
              <a:solidFill>
                <a:schemeClr val="dk1">
                  <a:alpha val="80000"/>
                </a:schemeClr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Connecteur droit avec flèche 186"/>
            <p:cNvCxnSpPr/>
            <p:nvPr/>
          </p:nvCxnSpPr>
          <p:spPr>
            <a:xfrm flipH="1">
              <a:off x="79057" y="5000729"/>
              <a:ext cx="699138" cy="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ZoneTexte 188"/>
            <p:cNvSpPr txBox="1"/>
            <p:nvPr/>
          </p:nvSpPr>
          <p:spPr>
            <a:xfrm>
              <a:off x="755576" y="4825484"/>
              <a:ext cx="1235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: Conform to</a:t>
              </a:r>
              <a:endParaRPr lang="en-US" sz="1600" dirty="0"/>
            </a:p>
          </p:txBody>
        </p:sp>
        <p:sp>
          <p:nvSpPr>
            <p:cNvPr id="191" name="ZoneTexte 190"/>
            <p:cNvSpPr txBox="1"/>
            <p:nvPr/>
          </p:nvSpPr>
          <p:spPr>
            <a:xfrm>
              <a:off x="911210" y="4441667"/>
              <a:ext cx="163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Role4All model</a:t>
              </a:r>
              <a:endPara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2" name="ZoneTexte 191"/>
            <p:cNvSpPr txBox="1"/>
            <p:nvPr/>
          </p:nvSpPr>
          <p:spPr>
            <a:xfrm>
              <a:off x="4709819" y="4486052"/>
              <a:ext cx="1409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 role model</a:t>
              </a:r>
              <a:endPara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3" name="ZoneTexte 192"/>
            <p:cNvSpPr txBox="1"/>
            <p:nvPr/>
          </p:nvSpPr>
          <p:spPr>
            <a:xfrm>
              <a:off x="7634430" y="4486052"/>
              <a:ext cx="1075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Instances</a:t>
              </a:r>
              <a:endPara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4" name="Ellipse 193"/>
            <p:cNvSpPr/>
            <p:nvPr/>
          </p:nvSpPr>
          <p:spPr>
            <a:xfrm>
              <a:off x="7550960" y="2613379"/>
              <a:ext cx="1254811" cy="576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45707" rIns="0" bIns="45707" rtlCol="0" anchor="ctr"/>
            <a:lstStyle/>
            <a:p>
              <a:pPr algn="ctr"/>
              <a:r>
                <a:rPr lang="en-US" sz="1600" dirty="0" smtClean="0"/>
                <a:t>roleFPGA0</a:t>
              </a:r>
              <a:endParaRPr lang="en-US" dirty="0">
                <a:solidFill>
                  <a:schemeClr val="dk1"/>
                </a:solidFill>
              </a:endParaRPr>
            </a:p>
          </p:txBody>
        </p:sp>
        <p:sp>
          <p:nvSpPr>
            <p:cNvPr id="195" name="Ellipse 194"/>
            <p:cNvSpPr/>
            <p:nvPr/>
          </p:nvSpPr>
          <p:spPr>
            <a:xfrm>
              <a:off x="7565661" y="3255000"/>
              <a:ext cx="1254811" cy="576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45707" rIns="0" bIns="45707" rtlCol="0" anchor="ctr"/>
            <a:lstStyle/>
            <a:p>
              <a:pPr algn="ctr"/>
              <a:r>
                <a:rPr lang="en-US" sz="1600" dirty="0" smtClean="0"/>
                <a:t>roleFPGA0.1</a:t>
              </a:r>
              <a:endParaRPr lang="en-US" dirty="0">
                <a:solidFill>
                  <a:schemeClr val="dk1"/>
                </a:solidFill>
              </a:endParaRPr>
            </a:p>
          </p:txBody>
        </p:sp>
        <p:sp>
          <p:nvSpPr>
            <p:cNvPr id="196" name="Ellipse 195"/>
            <p:cNvSpPr/>
            <p:nvPr/>
          </p:nvSpPr>
          <p:spPr>
            <a:xfrm>
              <a:off x="7544465" y="3939901"/>
              <a:ext cx="1254811" cy="5760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45707" rIns="0" bIns="45707" rtlCol="0" anchor="ctr"/>
            <a:lstStyle/>
            <a:p>
              <a:pPr algn="ctr"/>
              <a:r>
                <a:rPr lang="en-US" sz="1600" dirty="0" smtClean="0"/>
                <a:t>roleFPGA0.2</a:t>
              </a:r>
              <a:endParaRPr 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97" name="Connecteur droit avec flèche 196"/>
            <p:cNvCxnSpPr>
              <a:stCxn id="194" idx="2"/>
            </p:cNvCxnSpPr>
            <p:nvPr/>
          </p:nvCxnSpPr>
          <p:spPr>
            <a:xfrm flipH="1">
              <a:off x="6228185" y="2901412"/>
              <a:ext cx="1322775" cy="959189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avec flèche 199"/>
            <p:cNvCxnSpPr>
              <a:stCxn id="195" idx="2"/>
              <a:endCxn id="52" idx="3"/>
            </p:cNvCxnSpPr>
            <p:nvPr/>
          </p:nvCxnSpPr>
          <p:spPr>
            <a:xfrm flipH="1">
              <a:off x="6228184" y="3543033"/>
              <a:ext cx="1337477" cy="396027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avec flèche 203"/>
            <p:cNvCxnSpPr>
              <a:stCxn id="196" idx="2"/>
            </p:cNvCxnSpPr>
            <p:nvPr/>
          </p:nvCxnSpPr>
          <p:spPr>
            <a:xfrm flipH="1" flipV="1">
              <a:off x="6228185" y="4011068"/>
              <a:ext cx="1316280" cy="216866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ectangle 224"/>
            <p:cNvSpPr/>
            <p:nvPr/>
          </p:nvSpPr>
          <p:spPr>
            <a:xfrm>
              <a:off x="1469716" y="2382491"/>
              <a:ext cx="460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/>
                <a:t> 0..1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026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42</Words>
  <Application>Microsoft Office PowerPoint</Application>
  <PresentationFormat>Affichage à l'écran (16:9)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Joel Champeau</cp:lastModifiedBy>
  <cp:revision>14</cp:revision>
  <dcterms:created xsi:type="dcterms:W3CDTF">2016-03-10T09:39:52Z</dcterms:created>
  <dcterms:modified xsi:type="dcterms:W3CDTF">2016-04-11T18:09:08Z</dcterms:modified>
</cp:coreProperties>
</file>