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0E80-A8F1-4F3A-B283-04984F056DAD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D831-7137-42F3-9A80-B0E8AA8052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146"/>
            <a:ext cx="9144000" cy="313370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504" y="450912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450912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27784" y="450912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1940" y="451196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92080" y="4522988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60232" y="4522988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56376" y="4530588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5576" y="3140968"/>
            <a:ext cx="10081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4008" y="3140968"/>
            <a:ext cx="10081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8304" y="3108960"/>
            <a:ext cx="10081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avec flèche 27"/>
          <p:cNvCxnSpPr>
            <a:stCxn id="13" idx="0"/>
            <a:endCxn id="20" idx="2"/>
          </p:cNvCxnSpPr>
          <p:nvPr/>
        </p:nvCxnSpPr>
        <p:spPr>
          <a:xfrm flipV="1">
            <a:off x="647564" y="400506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4" idx="0"/>
            <a:endCxn id="20" idx="2"/>
          </p:cNvCxnSpPr>
          <p:nvPr/>
        </p:nvCxnSpPr>
        <p:spPr>
          <a:xfrm flipH="1" flipV="1">
            <a:off x="1259632" y="400506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6" idx="0"/>
            <a:endCxn id="22" idx="2"/>
          </p:cNvCxnSpPr>
          <p:nvPr/>
        </p:nvCxnSpPr>
        <p:spPr>
          <a:xfrm flipV="1">
            <a:off x="4572000" y="4005064"/>
            <a:ext cx="576064" cy="50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7" idx="0"/>
            <a:endCxn id="22" idx="2"/>
          </p:cNvCxnSpPr>
          <p:nvPr/>
        </p:nvCxnSpPr>
        <p:spPr>
          <a:xfrm flipH="1" flipV="1">
            <a:off x="5148064" y="4005064"/>
            <a:ext cx="684076" cy="517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8" idx="0"/>
            <a:endCxn id="23" idx="2"/>
          </p:cNvCxnSpPr>
          <p:nvPr/>
        </p:nvCxnSpPr>
        <p:spPr>
          <a:xfrm flipV="1">
            <a:off x="7200292" y="3973056"/>
            <a:ext cx="612068" cy="549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9" idx="0"/>
          </p:cNvCxnSpPr>
          <p:nvPr/>
        </p:nvCxnSpPr>
        <p:spPr>
          <a:xfrm flipH="1" flipV="1">
            <a:off x="7812360" y="3973056"/>
            <a:ext cx="684076" cy="557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5" idx="0"/>
          </p:cNvCxnSpPr>
          <p:nvPr/>
        </p:nvCxnSpPr>
        <p:spPr>
          <a:xfrm flipV="1">
            <a:off x="3167844" y="40050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07504" y="2060848"/>
            <a:ext cx="332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70626" y="1862146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</cp:revision>
  <dcterms:created xsi:type="dcterms:W3CDTF">2016-01-11T10:25:11Z</dcterms:created>
  <dcterms:modified xsi:type="dcterms:W3CDTF">2016-01-11T10:43:50Z</dcterms:modified>
</cp:coreProperties>
</file>