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438114" y="4251988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144446" y="2082865"/>
            <a:ext cx="966286" cy="391474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2159154" y="1019311"/>
            <a:ext cx="1019062" cy="933545"/>
            <a:chOff x="719804" y="2175534"/>
            <a:chExt cx="1873793" cy="1716548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19804" y="3212976"/>
              <a:ext cx="1873793" cy="67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Platform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045280" y="2660935"/>
            <a:ext cx="1109984" cy="989632"/>
            <a:chOff x="383838" y="2175534"/>
            <a:chExt cx="1865350" cy="166309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383838" y="3217959"/>
              <a:ext cx="1865350" cy="620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Processor</a:t>
              </a:r>
              <a:endParaRPr lang="fr-FR" b="1" dirty="0"/>
            </a:p>
          </p:txBody>
        </p:sp>
      </p:grpSp>
      <p:cxnSp>
        <p:nvCxnSpPr>
          <p:cNvPr id="49" name="Connecteur droit avec flèche 48"/>
          <p:cNvCxnSpPr>
            <a:stCxn id="13" idx="2"/>
            <a:endCxn id="22" idx="3"/>
          </p:cNvCxnSpPr>
          <p:nvPr/>
        </p:nvCxnSpPr>
        <p:spPr>
          <a:xfrm flipH="1">
            <a:off x="2935720" y="2431007"/>
            <a:ext cx="691869" cy="557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endCxn id="13" idx="0"/>
          </p:cNvCxnSpPr>
          <p:nvPr/>
        </p:nvCxnSpPr>
        <p:spPr>
          <a:xfrm>
            <a:off x="2790257" y="1784385"/>
            <a:ext cx="837332" cy="3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87" idx="2"/>
            <a:endCxn id="9" idx="0"/>
          </p:cNvCxnSpPr>
          <p:nvPr/>
        </p:nvCxnSpPr>
        <p:spPr>
          <a:xfrm flipH="1">
            <a:off x="3176085" y="3717033"/>
            <a:ext cx="1" cy="581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78461" y="591809"/>
            <a:ext cx="2395249" cy="3125224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/>
          <p:cNvGrpSpPr/>
          <p:nvPr/>
        </p:nvGrpSpPr>
        <p:grpSpPr>
          <a:xfrm>
            <a:off x="2128416" y="588225"/>
            <a:ext cx="2104102" cy="356457"/>
            <a:chOff x="2022687" y="1140081"/>
            <a:chExt cx="2104102" cy="356457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135709" y="1149032"/>
              <a:ext cx="1869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Hypothetical system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27</cp:revision>
  <dcterms:created xsi:type="dcterms:W3CDTF">2015-11-06T15:33:33Z</dcterms:created>
  <dcterms:modified xsi:type="dcterms:W3CDTF">2016-06-23T09:00:14Z</dcterms:modified>
</cp:coreProperties>
</file>