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251988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082865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0"/>
            <a:ext cx="631103" cy="765074"/>
            <a:chOff x="719804" y="2175534"/>
            <a:chExt cx="1160436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233025" y="2660935"/>
            <a:ext cx="702695" cy="989632"/>
            <a:chOff x="699347" y="2175534"/>
            <a:chExt cx="1180893" cy="166309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699347" y="3217959"/>
              <a:ext cx="1102335" cy="620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431007"/>
            <a:ext cx="691869" cy="557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13" idx="0"/>
          </p:cNvCxnSpPr>
          <p:nvPr/>
        </p:nvCxnSpPr>
        <p:spPr>
          <a:xfrm>
            <a:off x="2790257" y="1784385"/>
            <a:ext cx="837332" cy="3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7" idx="2"/>
            <a:endCxn id="9" idx="0"/>
          </p:cNvCxnSpPr>
          <p:nvPr/>
        </p:nvCxnSpPr>
        <p:spPr>
          <a:xfrm flipH="1">
            <a:off x="3176085" y="3717033"/>
            <a:ext cx="1" cy="581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9"/>
            <a:ext cx="2395249" cy="3125224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</a:t>
              </a:r>
              <a:endParaRPr lang="fr-FR" sz="1600" dirty="0"/>
            </a:p>
          </p:txBody>
        </p:sp>
      </p:grpSp>
      <p:cxnSp>
        <p:nvCxnSpPr>
          <p:cNvPr id="24" name="Connecteur droit avec flèche 23"/>
          <p:cNvCxnSpPr>
            <a:stCxn id="13" idx="3"/>
          </p:cNvCxnSpPr>
          <p:nvPr/>
        </p:nvCxnSpPr>
        <p:spPr>
          <a:xfrm>
            <a:off x="4110732" y="2285541"/>
            <a:ext cx="9653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5148064" y="1895862"/>
            <a:ext cx="631103" cy="933545"/>
            <a:chOff x="719804" y="2175534"/>
            <a:chExt cx="1160436" cy="1716548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719804" y="3212976"/>
              <a:ext cx="1114749" cy="67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GPU</a:t>
              </a:r>
              <a:endParaRPr lang="fr-FR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837269" y="116632"/>
            <a:ext cx="4102883" cy="3600401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985084" y="116632"/>
            <a:ext cx="2132999" cy="356457"/>
            <a:chOff x="2022687" y="1140081"/>
            <a:chExt cx="2132999" cy="356457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135709" y="1149032"/>
              <a:ext cx="2019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 2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12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25</cp:revision>
  <dcterms:created xsi:type="dcterms:W3CDTF">2015-11-06T15:33:33Z</dcterms:created>
  <dcterms:modified xsi:type="dcterms:W3CDTF">2016-06-23T09:00:41Z</dcterms:modified>
</cp:coreProperties>
</file>