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82E"/>
    <a:srgbClr val="8FFF29"/>
    <a:srgbClr val="F1F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72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43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0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5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2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D6BA-5416-495D-A565-B0C7BDE4C83D}" type="datetimeFigureOut">
              <a:rPr lang="fr-FR" smtClean="0"/>
              <a:t>23/06/2016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9F0E-0AF2-4D90-81E9-6E12EAB96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7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438114" y="4251988"/>
            <a:ext cx="1475942" cy="484059"/>
            <a:chOff x="3059833" y="2042037"/>
            <a:chExt cx="1475942" cy="450860"/>
          </a:xfrm>
        </p:grpSpPr>
        <p:sp>
          <p:nvSpPr>
            <p:cNvPr id="9" name="Rectangle 8"/>
            <p:cNvSpPr/>
            <p:nvPr/>
          </p:nvSpPr>
          <p:spPr>
            <a:xfrm>
              <a:off x="3059833" y="2085821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Ethernet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3" y="2042037"/>
              <a:ext cx="450860" cy="450860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3144446" y="2082865"/>
            <a:ext cx="966286" cy="391474"/>
            <a:chOff x="-2107081" y="4628814"/>
            <a:chExt cx="1475942" cy="450860"/>
          </a:xfrm>
        </p:grpSpPr>
        <p:sp>
          <p:nvSpPr>
            <p:cNvPr id="13" name="Rectangle 12"/>
            <p:cNvSpPr/>
            <p:nvPr/>
          </p:nvSpPr>
          <p:spPr>
            <a:xfrm>
              <a:off x="-2107081" y="4694702"/>
              <a:ext cx="1475942" cy="335067"/>
            </a:xfrm>
            <a:prstGeom prst="rect">
              <a:avLst/>
            </a:prstGeom>
            <a:solidFill>
              <a:srgbClr val="8FFF2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      </a:t>
              </a:r>
              <a:r>
                <a:rPr lang="fr-FR" b="1" dirty="0" smtClean="0">
                  <a:solidFill>
                    <a:schemeClr val="tx1"/>
                  </a:solidFill>
                </a:rPr>
                <a:t>Bus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8881" y="4628814"/>
              <a:ext cx="450860" cy="450860"/>
            </a:xfrm>
            <a:prstGeom prst="rect">
              <a:avLst/>
            </a:prstGeom>
          </p:spPr>
        </p:pic>
      </p:grpSp>
      <p:grpSp>
        <p:nvGrpSpPr>
          <p:cNvPr id="17" name="Groupe 16"/>
          <p:cNvGrpSpPr/>
          <p:nvPr/>
        </p:nvGrpSpPr>
        <p:grpSpPr>
          <a:xfrm>
            <a:off x="2159154" y="1019310"/>
            <a:ext cx="631103" cy="765074"/>
            <a:chOff x="719804" y="2175534"/>
            <a:chExt cx="1160436" cy="140677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719804" y="321297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FPGA</a:t>
              </a:r>
              <a:endParaRPr lang="fr-FR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2045280" y="2660935"/>
            <a:ext cx="890440" cy="840073"/>
            <a:chOff x="383838" y="2175534"/>
            <a:chExt cx="1496402" cy="1411758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88" y="2175534"/>
              <a:ext cx="1102352" cy="1102352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383838" y="3217959"/>
              <a:ext cx="114486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ARM or I7</a:t>
              </a:r>
              <a:endParaRPr lang="fr-FR" b="1" dirty="0"/>
            </a:p>
          </p:txBody>
        </p:sp>
      </p:grpSp>
      <p:cxnSp>
        <p:nvCxnSpPr>
          <p:cNvPr id="49" name="Connecteur droit avec flèche 48"/>
          <p:cNvCxnSpPr>
            <a:stCxn id="13" idx="2"/>
            <a:endCxn id="22" idx="3"/>
          </p:cNvCxnSpPr>
          <p:nvPr/>
        </p:nvCxnSpPr>
        <p:spPr>
          <a:xfrm flipH="1">
            <a:off x="2935720" y="2431007"/>
            <a:ext cx="691869" cy="557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endCxn id="13" idx="0"/>
          </p:cNvCxnSpPr>
          <p:nvPr/>
        </p:nvCxnSpPr>
        <p:spPr>
          <a:xfrm>
            <a:off x="2790257" y="1784385"/>
            <a:ext cx="837332" cy="3556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87" idx="2"/>
            <a:endCxn id="9" idx="0"/>
          </p:cNvCxnSpPr>
          <p:nvPr/>
        </p:nvCxnSpPr>
        <p:spPr>
          <a:xfrm flipH="1">
            <a:off x="3176085" y="3717033"/>
            <a:ext cx="1" cy="581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978461" y="591809"/>
            <a:ext cx="2395249" cy="3125224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1" name="Groupe 90"/>
          <p:cNvGrpSpPr/>
          <p:nvPr/>
        </p:nvGrpSpPr>
        <p:grpSpPr>
          <a:xfrm>
            <a:off x="2128416" y="588225"/>
            <a:ext cx="2104102" cy="356457"/>
            <a:chOff x="2022687" y="1140081"/>
            <a:chExt cx="2104102" cy="356457"/>
          </a:xfrm>
        </p:grpSpPr>
        <p:sp>
          <p:nvSpPr>
            <p:cNvPr id="88" name="Rectangle à coins arrondis 87"/>
            <p:cNvSpPr/>
            <p:nvPr/>
          </p:nvSpPr>
          <p:spPr>
            <a:xfrm>
              <a:off x="2022687" y="1140081"/>
              <a:ext cx="2104102" cy="356457"/>
            </a:xfrm>
            <a:prstGeom prst="roundRect">
              <a:avLst/>
            </a:prstGeom>
            <a:noFill/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135709" y="1149032"/>
              <a:ext cx="1869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Hypothetical</a:t>
              </a:r>
              <a:r>
                <a:rPr lang="fr-FR" sz="1600" dirty="0" smtClean="0"/>
                <a:t> system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8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10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25</cp:revision>
  <dcterms:created xsi:type="dcterms:W3CDTF">2015-11-06T15:33:33Z</dcterms:created>
  <dcterms:modified xsi:type="dcterms:W3CDTF">2016-06-23T08:42:41Z</dcterms:modified>
</cp:coreProperties>
</file>