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438114" y="4251988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144446" y="2082865"/>
            <a:ext cx="966286" cy="391474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2159154" y="1019310"/>
            <a:ext cx="631103" cy="765074"/>
            <a:chOff x="719804" y="2175534"/>
            <a:chExt cx="1160436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19804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045280" y="2660935"/>
            <a:ext cx="890440" cy="840073"/>
            <a:chOff x="383838" y="2175534"/>
            <a:chExt cx="1496402" cy="1411758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383838" y="3217959"/>
              <a:ext cx="114486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 or I7</a:t>
              </a:r>
              <a:endParaRPr lang="fr-FR" b="1" dirty="0"/>
            </a:p>
          </p:txBody>
        </p:sp>
      </p:grpSp>
      <p:cxnSp>
        <p:nvCxnSpPr>
          <p:cNvPr id="49" name="Connecteur droit avec flèche 48"/>
          <p:cNvCxnSpPr>
            <a:stCxn id="13" idx="2"/>
            <a:endCxn id="22" idx="3"/>
          </p:cNvCxnSpPr>
          <p:nvPr/>
        </p:nvCxnSpPr>
        <p:spPr>
          <a:xfrm flipH="1">
            <a:off x="2935720" y="2431007"/>
            <a:ext cx="691869" cy="557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endCxn id="13" idx="0"/>
          </p:cNvCxnSpPr>
          <p:nvPr/>
        </p:nvCxnSpPr>
        <p:spPr>
          <a:xfrm>
            <a:off x="2790257" y="1784385"/>
            <a:ext cx="837332" cy="3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87" idx="2"/>
            <a:endCxn id="9" idx="0"/>
          </p:cNvCxnSpPr>
          <p:nvPr/>
        </p:nvCxnSpPr>
        <p:spPr>
          <a:xfrm flipH="1">
            <a:off x="3176085" y="3717033"/>
            <a:ext cx="1" cy="581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78461" y="591809"/>
            <a:ext cx="2395249" cy="3125224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/>
          <p:cNvGrpSpPr/>
          <p:nvPr/>
        </p:nvGrpSpPr>
        <p:grpSpPr>
          <a:xfrm>
            <a:off x="2128416" y="588225"/>
            <a:ext cx="2104102" cy="356457"/>
            <a:chOff x="2022687" y="1140081"/>
            <a:chExt cx="2104102" cy="356457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135709" y="1149032"/>
              <a:ext cx="1869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Hypothetical system</a:t>
              </a:r>
              <a:endParaRPr lang="fr-FR" sz="1600" dirty="0"/>
            </a:p>
          </p:txBody>
        </p:sp>
      </p:grpSp>
      <p:cxnSp>
        <p:nvCxnSpPr>
          <p:cNvPr id="24" name="Connecteur droit avec flèche 23"/>
          <p:cNvCxnSpPr>
            <a:stCxn id="13" idx="3"/>
          </p:cNvCxnSpPr>
          <p:nvPr/>
        </p:nvCxnSpPr>
        <p:spPr>
          <a:xfrm>
            <a:off x="4110732" y="2285541"/>
            <a:ext cx="9653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5148064" y="1895862"/>
            <a:ext cx="631103" cy="933545"/>
            <a:chOff x="719804" y="2175534"/>
            <a:chExt cx="1160436" cy="1716548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719804" y="3212976"/>
              <a:ext cx="1114749" cy="67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GPU</a:t>
              </a:r>
              <a:endParaRPr lang="fr-FR" b="1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837269" y="116632"/>
            <a:ext cx="4102883" cy="3600401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985084" y="116632"/>
            <a:ext cx="2132999" cy="356457"/>
            <a:chOff x="2022687" y="1140081"/>
            <a:chExt cx="2132999" cy="356457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135709" y="1149032"/>
              <a:ext cx="2019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Hypothetical </a:t>
              </a:r>
              <a:r>
                <a:rPr lang="fr-FR" sz="1600" dirty="0" smtClean="0"/>
                <a:t>system 2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14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24</cp:revision>
  <dcterms:created xsi:type="dcterms:W3CDTF">2015-11-06T15:33:33Z</dcterms:created>
  <dcterms:modified xsi:type="dcterms:W3CDTF">2016-06-23T08:42:29Z</dcterms:modified>
</cp:coreProperties>
</file>