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7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7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8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0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01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02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65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50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35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1748-FF92-43EC-89FA-3C7B6487CC5D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90F1-14BA-46C4-98E4-498502B44C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08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5" y="647957"/>
            <a:ext cx="1062768" cy="5041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3" y="5324998"/>
            <a:ext cx="1494216" cy="47631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51" y="6179178"/>
            <a:ext cx="1371791" cy="44773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0" y="2335939"/>
            <a:ext cx="980517" cy="1885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72" y="3463547"/>
            <a:ext cx="933580" cy="34294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07" y="1962260"/>
            <a:ext cx="1137914" cy="33342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9" y="3058678"/>
            <a:ext cx="905001" cy="3334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2" y="4193270"/>
            <a:ext cx="1000265" cy="40963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69" y="1152090"/>
            <a:ext cx="960760" cy="35247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85" y="1571765"/>
            <a:ext cx="914528" cy="3238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68" y="4629306"/>
            <a:ext cx="962159" cy="352474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17" y="3843679"/>
            <a:ext cx="1047896" cy="34294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0" y="5801314"/>
            <a:ext cx="1122349" cy="37786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11" y="4981780"/>
            <a:ext cx="924054" cy="342948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2411760" y="227285"/>
            <a:ext cx="9603" cy="651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21163" y="58593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41173" y="227285"/>
            <a:ext cx="13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System layer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621163" y="263691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08610" y="2996952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760349" y="2640293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Behavior layer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9390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1</cp:revision>
  <dcterms:created xsi:type="dcterms:W3CDTF">2016-07-07T10:08:13Z</dcterms:created>
  <dcterms:modified xsi:type="dcterms:W3CDTF">2016-07-07T10:14:52Z</dcterms:modified>
</cp:coreProperties>
</file>