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1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5889-B1AF-4383-81D2-0B7D0494516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61B9-B9C1-4FB4-B7A1-38124D485F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3630371" y="3717612"/>
            <a:ext cx="1764196" cy="832158"/>
            <a:chOff x="3783584" y="4231861"/>
            <a:chExt cx="1764196" cy="832158"/>
          </a:xfrm>
        </p:grpSpPr>
        <p:sp>
          <p:nvSpPr>
            <p:cNvPr id="23" name="Rectangle 22"/>
            <p:cNvSpPr/>
            <p:nvPr/>
          </p:nvSpPr>
          <p:spPr>
            <a:xfrm>
              <a:off x="3783584" y="4231861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oleFPGA</a:t>
              </a:r>
              <a:endParaRPr lang="en-US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133164" y="4663909"/>
              <a:ext cx="106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Role4All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868144" y="3649670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868144" y="4082454"/>
            <a:ext cx="7200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6660230" y="357301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2" name="ZoneTexte 71"/>
          <p:cNvSpPr txBox="1"/>
          <p:nvPr/>
        </p:nvSpPr>
        <p:spPr>
          <a:xfrm>
            <a:off x="6660231" y="3897788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Role-Type relation</a:t>
            </a:r>
            <a:endParaRPr lang="en-US" dirty="0"/>
          </a:p>
        </p:txBody>
      </p:sp>
      <p:grpSp>
        <p:nvGrpSpPr>
          <p:cNvPr id="73" name="Groupe 72"/>
          <p:cNvGrpSpPr/>
          <p:nvPr/>
        </p:nvGrpSpPr>
        <p:grpSpPr>
          <a:xfrm>
            <a:off x="5230531" y="1978763"/>
            <a:ext cx="1764196" cy="832158"/>
            <a:chOff x="3783584" y="3831751"/>
            <a:chExt cx="1764196" cy="832158"/>
          </a:xfrm>
        </p:grpSpPr>
        <p:sp>
          <p:nvSpPr>
            <p:cNvPr id="74" name="Rectangle 73"/>
            <p:cNvSpPr/>
            <p:nvPr/>
          </p:nvSpPr>
          <p:spPr>
            <a:xfrm>
              <a:off x="3783584" y="4231861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ExcelCell</a:t>
              </a:r>
              <a:endParaRPr lang="en-US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304589" y="3831751"/>
              <a:ext cx="722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Excel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1866175" y="1948770"/>
            <a:ext cx="1764196" cy="832158"/>
            <a:chOff x="3783584" y="3831751"/>
            <a:chExt cx="1764196" cy="832158"/>
          </a:xfrm>
        </p:grpSpPr>
        <p:sp>
          <p:nvSpPr>
            <p:cNvPr id="77" name="Rectangle 76"/>
            <p:cNvSpPr/>
            <p:nvPr/>
          </p:nvSpPr>
          <p:spPr>
            <a:xfrm>
              <a:off x="3783584" y="4231861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PimcaMachinery</a:t>
              </a:r>
              <a:endParaRPr lang="en-US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4304589" y="3831751"/>
              <a:ext cx="824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Pimca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7" name="Connecteur en angle 86"/>
          <p:cNvCxnSpPr>
            <a:stCxn id="77" idx="2"/>
            <a:endCxn id="23" idx="0"/>
          </p:cNvCxnSpPr>
          <p:nvPr/>
        </p:nvCxnSpPr>
        <p:spPr>
          <a:xfrm rot="16200000" flipH="1">
            <a:off x="3162029" y="2367172"/>
            <a:ext cx="936684" cy="17641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eur en angle 88"/>
          <p:cNvCxnSpPr>
            <a:stCxn id="74" idx="2"/>
            <a:endCxn id="23" idx="0"/>
          </p:cNvCxnSpPr>
          <p:nvPr/>
        </p:nvCxnSpPr>
        <p:spPr>
          <a:xfrm rot="5400000">
            <a:off x="4859204" y="2464186"/>
            <a:ext cx="906691" cy="1600160"/>
          </a:xfrm>
          <a:prstGeom prst="bentConnector3">
            <a:avLst>
              <a:gd name="adj1" fmla="val 4751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926246" y="4867842"/>
            <a:ext cx="1765027" cy="43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496" y="2905977"/>
            <a:ext cx="1740596" cy="45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PlayRelation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26247" y="2894965"/>
            <a:ext cx="1789769" cy="453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DynamicAdapter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79799" y="836712"/>
            <a:ext cx="1789769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80045" y="4869160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oleFPGA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79512" y="4464250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ZoneTexte 70"/>
          <p:cNvSpPr txBox="1"/>
          <p:nvPr/>
        </p:nvSpPr>
        <p:spPr>
          <a:xfrm>
            <a:off x="998665" y="43875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957807" y="1218385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ExcelCell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980045" y="332656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PimcaMachinery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71402" y="3284984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DynamicAdapterFPGA_Pimca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80045" y="2462917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DynamicAdapterFPGA_Pimca</a:t>
            </a:r>
            <a:endParaRPr lang="en-US" dirty="0"/>
          </a:p>
        </p:txBody>
      </p:sp>
      <p:cxnSp>
        <p:nvCxnSpPr>
          <p:cNvPr id="8" name="Connecteur droit 7"/>
          <p:cNvCxnSpPr>
            <a:stCxn id="25" idx="2"/>
            <a:endCxn id="34" idx="0"/>
          </p:cNvCxnSpPr>
          <p:nvPr/>
        </p:nvCxnSpPr>
        <p:spPr>
          <a:xfrm flipH="1">
            <a:off x="905794" y="1268760"/>
            <a:ext cx="2868890" cy="16372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987824" y="1268760"/>
            <a:ext cx="120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player</a:t>
            </a:r>
            <a:endParaRPr lang="en-US" sz="12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683568" y="2647945"/>
            <a:ext cx="926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   roles</a:t>
            </a:r>
            <a:endParaRPr lang="en-US" sz="1200" b="1" dirty="0"/>
          </a:p>
        </p:txBody>
      </p:sp>
      <p:cxnSp>
        <p:nvCxnSpPr>
          <p:cNvPr id="17" name="Connecteur droit 16"/>
          <p:cNvCxnSpPr>
            <a:stCxn id="43" idx="0"/>
            <a:endCxn id="34" idx="2"/>
          </p:cNvCxnSpPr>
          <p:nvPr/>
        </p:nvCxnSpPr>
        <p:spPr>
          <a:xfrm flipH="1" flipV="1">
            <a:off x="905794" y="3356992"/>
            <a:ext cx="2902966" cy="15108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34" idx="3"/>
            <a:endCxn id="31" idx="1"/>
          </p:cNvCxnSpPr>
          <p:nvPr/>
        </p:nvCxnSpPr>
        <p:spPr>
          <a:xfrm flipV="1">
            <a:off x="1776092" y="3121596"/>
            <a:ext cx="1150155" cy="9889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267744" y="2781579"/>
            <a:ext cx="683970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lang="en-US" sz="1200" b="1" dirty="0" smtClean="0"/>
              <a:t>adapter</a:t>
            </a:r>
          </a:p>
          <a:p>
            <a:endParaRPr lang="en-US" sz="1200" b="1" dirty="0"/>
          </a:p>
          <a:p>
            <a:r>
              <a:rPr lang="en-US" sz="1200" b="1" dirty="0" smtClean="0"/>
              <a:t>   0</a:t>
            </a:r>
            <a:r>
              <a:rPr lang="en-US" sz="1200" b="1" dirty="0"/>
              <a:t>..1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987824" y="4575611"/>
            <a:ext cx="106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role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755576" y="3381101"/>
            <a:ext cx="1540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0..1         </a:t>
            </a:r>
            <a:r>
              <a:rPr lang="en-US" sz="1200" b="1" dirty="0" err="1" smtClean="0"/>
              <a:t>playRelation</a:t>
            </a:r>
            <a:endParaRPr lang="en-US" sz="1200" b="1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289441" y="1095291"/>
            <a:ext cx="1483322" cy="369332"/>
          </a:xfrm>
          <a:prstGeom prst="straightConnector1">
            <a:avLst/>
          </a:prstGeom>
          <a:ln w="1905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èche vers le bas 50"/>
          <p:cNvSpPr/>
          <p:nvPr/>
        </p:nvSpPr>
        <p:spPr>
          <a:xfrm rot="25980000">
            <a:off x="5283019" y="2180626"/>
            <a:ext cx="153770" cy="1342408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èche vers le bas 85"/>
          <p:cNvSpPr/>
          <p:nvPr/>
        </p:nvSpPr>
        <p:spPr>
          <a:xfrm rot="6300000">
            <a:off x="5273251" y="2695100"/>
            <a:ext cx="155458" cy="1306253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èche vers le bas 87"/>
          <p:cNvSpPr/>
          <p:nvPr/>
        </p:nvSpPr>
        <p:spPr>
          <a:xfrm rot="25980000">
            <a:off x="5245856" y="121750"/>
            <a:ext cx="159798" cy="1322496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èche vers le bas 88"/>
          <p:cNvSpPr/>
          <p:nvPr/>
        </p:nvSpPr>
        <p:spPr>
          <a:xfrm rot="6300000">
            <a:off x="5229088" y="614517"/>
            <a:ext cx="155458" cy="1306253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èche vers le bas 89"/>
          <p:cNvSpPr/>
          <p:nvPr/>
        </p:nvSpPr>
        <p:spPr>
          <a:xfrm rot="5400000">
            <a:off x="5260925" y="4446716"/>
            <a:ext cx="155459" cy="1265494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èche vers le bas 91"/>
          <p:cNvSpPr/>
          <p:nvPr/>
        </p:nvSpPr>
        <p:spPr>
          <a:xfrm rot="-5400000">
            <a:off x="470622" y="4593424"/>
            <a:ext cx="155460" cy="720080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eur droit 96"/>
          <p:cNvCxnSpPr/>
          <p:nvPr/>
        </p:nvCxnSpPr>
        <p:spPr>
          <a:xfrm>
            <a:off x="189300" y="5339847"/>
            <a:ext cx="719092" cy="0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201254" y="5723964"/>
            <a:ext cx="694197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1005811" y="4768798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005811" y="5159208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998665" y="5507940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inary</a:t>
            </a:r>
            <a:r>
              <a:rPr lang="en-US" dirty="0"/>
              <a:t> </a:t>
            </a:r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611560" y="279715"/>
            <a:ext cx="3816424" cy="3005269"/>
            <a:chOff x="683568" y="337374"/>
            <a:chExt cx="3816424" cy="3005269"/>
          </a:xfrm>
        </p:grpSpPr>
        <p:sp>
          <p:nvSpPr>
            <p:cNvPr id="19" name="Ellipse 18"/>
            <p:cNvSpPr/>
            <p:nvPr/>
          </p:nvSpPr>
          <p:spPr>
            <a:xfrm>
              <a:off x="683568" y="764704"/>
              <a:ext cx="3816424" cy="25779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705586" y="337374"/>
              <a:ext cx="1714286" cy="2802418"/>
              <a:chOff x="1691680" y="522040"/>
              <a:chExt cx="1714286" cy="2802418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680" y="1267315"/>
                <a:ext cx="1714286" cy="2057143"/>
              </a:xfrm>
              <a:prstGeom prst="rect">
                <a:avLst/>
              </a:prstGeom>
              <a:ln w="19050">
                <a:noFill/>
              </a:ln>
            </p:spPr>
          </p:pic>
          <p:sp>
            <p:nvSpPr>
              <p:cNvPr id="6" name="ZoneTexte 5"/>
              <p:cNvSpPr txBox="1"/>
              <p:nvPr/>
            </p:nvSpPr>
            <p:spPr>
              <a:xfrm>
                <a:off x="2165677" y="522040"/>
                <a:ext cx="8243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Pimca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5103400" y="1196752"/>
            <a:ext cx="3113663" cy="1599267"/>
            <a:chOff x="4486507" y="1296197"/>
            <a:chExt cx="3113663" cy="1599267"/>
          </a:xfrm>
        </p:grpSpPr>
        <p:sp>
          <p:nvSpPr>
            <p:cNvPr id="20" name="Ellipse 19"/>
            <p:cNvSpPr/>
            <p:nvPr/>
          </p:nvSpPr>
          <p:spPr>
            <a:xfrm>
              <a:off x="4486507" y="1696307"/>
              <a:ext cx="3113663" cy="11991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4644008" y="1296197"/>
              <a:ext cx="2736305" cy="1114614"/>
              <a:chOff x="5580112" y="1411123"/>
              <a:chExt cx="2736305" cy="1114614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2295887"/>
                <a:ext cx="2736305" cy="22985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6690359" y="1411123"/>
                <a:ext cx="7221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Excel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" name="Groupe 9"/>
          <p:cNvGrpSpPr/>
          <p:nvPr/>
        </p:nvGrpSpPr>
        <p:grpSpPr>
          <a:xfrm>
            <a:off x="3815916" y="3933056"/>
            <a:ext cx="1764196" cy="832158"/>
            <a:chOff x="3783584" y="4231861"/>
            <a:chExt cx="1764196" cy="832158"/>
          </a:xfrm>
        </p:grpSpPr>
        <p:sp>
          <p:nvSpPr>
            <p:cNvPr id="11" name="Rectangle 10"/>
            <p:cNvSpPr/>
            <p:nvPr/>
          </p:nvSpPr>
          <p:spPr>
            <a:xfrm>
              <a:off x="3783584" y="4231861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</a:t>
              </a:r>
              <a:r>
                <a:rPr lang="en-US" dirty="0" err="1" smtClean="0"/>
                <a:t>oleFPGA</a:t>
              </a:r>
              <a:endParaRPr lang="en-US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133164" y="4663909"/>
              <a:ext cx="106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Role4All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940154" y="3969060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6732240" y="38924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732241" y="4643844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 relation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6729172" y="4324454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5894758" y="4354026"/>
            <a:ext cx="734293" cy="289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5940154" y="4828510"/>
            <a:ext cx="6888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20" idx="4"/>
            <a:endCxn id="11" idx="0"/>
          </p:cNvCxnSpPr>
          <p:nvPr/>
        </p:nvCxnSpPr>
        <p:spPr>
          <a:xfrm rot="5400000">
            <a:off x="5110605" y="2383428"/>
            <a:ext cx="1137037" cy="1962218"/>
          </a:xfrm>
          <a:prstGeom prst="bentConnector3">
            <a:avLst>
              <a:gd name="adj1" fmla="val 70849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19" idx="4"/>
            <a:endCxn id="11" idx="0"/>
          </p:cNvCxnSpPr>
          <p:nvPr/>
        </p:nvCxnSpPr>
        <p:spPr>
          <a:xfrm rot="16200000" flipH="1">
            <a:off x="3284857" y="2519899"/>
            <a:ext cx="648072" cy="2178242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115616" y="97251"/>
            <a:ext cx="2560939" cy="2057701"/>
            <a:chOff x="683568" y="276166"/>
            <a:chExt cx="3816424" cy="3066477"/>
          </a:xfrm>
        </p:grpSpPr>
        <p:sp>
          <p:nvSpPr>
            <p:cNvPr id="24" name="Ellipse 23"/>
            <p:cNvSpPr/>
            <p:nvPr/>
          </p:nvSpPr>
          <p:spPr>
            <a:xfrm>
              <a:off x="683568" y="764704"/>
              <a:ext cx="3816424" cy="25779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1705586" y="276166"/>
              <a:ext cx="1714286" cy="2863626"/>
              <a:chOff x="1691680" y="460832"/>
              <a:chExt cx="1714286" cy="2863626"/>
            </a:xfrm>
          </p:grpSpPr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680" y="1267315"/>
                <a:ext cx="1714286" cy="2057143"/>
              </a:xfrm>
              <a:prstGeom prst="rect">
                <a:avLst/>
              </a:prstGeom>
              <a:ln w="19050">
                <a:noFill/>
              </a:ln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1924572" y="460832"/>
                <a:ext cx="1248498" cy="59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Pimca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5097607" y="307034"/>
            <a:ext cx="2282706" cy="1284997"/>
            <a:chOff x="4486507" y="1142699"/>
            <a:chExt cx="3113663" cy="1752765"/>
          </a:xfrm>
        </p:grpSpPr>
        <p:sp>
          <p:nvSpPr>
            <p:cNvPr id="29" name="Ellipse 28"/>
            <p:cNvSpPr/>
            <p:nvPr/>
          </p:nvSpPr>
          <p:spPr>
            <a:xfrm>
              <a:off x="4486507" y="1696307"/>
              <a:ext cx="3113663" cy="11991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30" name="Groupe 29"/>
            <p:cNvGrpSpPr/>
            <p:nvPr/>
          </p:nvGrpSpPr>
          <p:grpSpPr>
            <a:xfrm>
              <a:off x="4644008" y="1142699"/>
              <a:ext cx="2736305" cy="1268112"/>
              <a:chOff x="5580112" y="1257625"/>
              <a:chExt cx="2736305" cy="1268112"/>
            </a:xfrm>
          </p:grpSpPr>
          <p:pic>
            <p:nvPicPr>
              <p:cNvPr id="31" name="Image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0112" y="2295887"/>
                <a:ext cx="2736305" cy="229850"/>
              </a:xfrm>
              <a:prstGeom prst="rect">
                <a:avLst/>
              </a:prstGeom>
              <a:ln w="9525">
                <a:noFill/>
              </a:ln>
            </p:spPr>
          </p:pic>
          <p:sp>
            <p:nvSpPr>
              <p:cNvPr id="32" name="ZoneTexte 31"/>
              <p:cNvSpPr txBox="1"/>
              <p:nvPr/>
            </p:nvSpPr>
            <p:spPr>
              <a:xfrm>
                <a:off x="6439560" y="1257625"/>
                <a:ext cx="1079765" cy="54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Excel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3" name="Groupe 32"/>
          <p:cNvGrpSpPr/>
          <p:nvPr/>
        </p:nvGrpSpPr>
        <p:grpSpPr>
          <a:xfrm>
            <a:off x="4238291" y="5307375"/>
            <a:ext cx="4441903" cy="1368424"/>
            <a:chOff x="2051720" y="1196480"/>
            <a:chExt cx="4441903" cy="1368424"/>
          </a:xfrm>
        </p:grpSpPr>
        <p:sp>
          <p:nvSpPr>
            <p:cNvPr id="34" name="Rectangle 33"/>
            <p:cNvSpPr/>
            <p:nvPr/>
          </p:nvSpPr>
          <p:spPr>
            <a:xfrm>
              <a:off x="2051720" y="1196480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roleContained1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16016" y="1196752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roleContained2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58232" y="2132856"/>
              <a:ext cx="1764196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RoleFPGA</a:t>
              </a:r>
              <a:endParaRPr lang="en-US" dirty="0"/>
            </a:p>
          </p:txBody>
        </p:sp>
        <p:cxnSp>
          <p:nvCxnSpPr>
            <p:cNvPr id="37" name="Connecteur droit 36"/>
            <p:cNvCxnSpPr>
              <a:stCxn id="36" idx="0"/>
              <a:endCxn id="34" idx="2"/>
            </p:cNvCxnSpPr>
            <p:nvPr/>
          </p:nvCxnSpPr>
          <p:spPr>
            <a:xfrm flipH="1" flipV="1">
              <a:off x="2933818" y="1628528"/>
              <a:ext cx="1206512" cy="504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36" idx="0"/>
              <a:endCxn id="35" idx="2"/>
            </p:cNvCxnSpPr>
            <p:nvPr/>
          </p:nvCxnSpPr>
          <p:spPr>
            <a:xfrm flipV="1">
              <a:off x="4140330" y="1628800"/>
              <a:ext cx="1457784" cy="50405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004048" y="1613163"/>
              <a:ext cx="1489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*       </a:t>
              </a:r>
              <a:r>
                <a:rPr lang="en-US" sz="1200" b="1" dirty="0" err="1" smtClean="0"/>
                <a:t>containedRoles</a:t>
              </a:r>
              <a:endParaRPr lang="en-US" sz="1200" b="1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26813" y="1606637"/>
              <a:ext cx="1665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*            </a:t>
              </a:r>
              <a:r>
                <a:rPr lang="en-US" sz="1200" b="1" dirty="0" err="1" smtClean="0"/>
                <a:t>containedRoles</a:t>
              </a:r>
              <a:endParaRPr lang="en-US" sz="1200" b="1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186246" y="1904175"/>
              <a:ext cx="1425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*      </a:t>
              </a:r>
              <a:r>
                <a:rPr lang="en-US" sz="1200" b="1" dirty="0" err="1" smtClean="0"/>
                <a:t>containerRoles</a:t>
              </a:r>
              <a:endParaRPr lang="en-US" sz="1200" b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630383" y="1894641"/>
              <a:ext cx="1531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containerRoles</a:t>
              </a:r>
              <a:r>
                <a:rPr lang="en-US" sz="1200" b="1" dirty="0" smtClean="0"/>
                <a:t>         *</a:t>
              </a:r>
              <a:endParaRPr lang="en-US" sz="1200" b="1" dirty="0"/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5149916" y="4637795"/>
            <a:ext cx="106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player</a:t>
            </a:r>
            <a:endParaRPr lang="en-US" sz="12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311442" y="5030376"/>
            <a:ext cx="82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roles</a:t>
            </a:r>
            <a:endParaRPr lang="en-US" sz="12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7862083" y="4637794"/>
            <a:ext cx="106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player</a:t>
            </a:r>
            <a:endParaRPr lang="en-US" sz="12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8023609" y="5030375"/>
            <a:ext cx="820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roles</a:t>
            </a:r>
            <a:endParaRPr lang="en-US" sz="1200" b="1" dirty="0"/>
          </a:p>
        </p:txBody>
      </p:sp>
      <p:sp>
        <p:nvSpPr>
          <p:cNvPr id="49" name="Ellipse 48"/>
          <p:cNvSpPr/>
          <p:nvPr/>
        </p:nvSpPr>
        <p:spPr>
          <a:xfrm>
            <a:off x="1523913" y="2564905"/>
            <a:ext cx="1744343" cy="57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roleFPGA1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5366787" y="2564905"/>
            <a:ext cx="1744343" cy="57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roleFPGA2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2282624" y="4349763"/>
            <a:ext cx="1744343" cy="57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roleFPGA1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77</Words>
  <Application>Microsoft Office PowerPoint</Application>
  <PresentationFormat>Affichage à l'écran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29</cp:revision>
  <dcterms:created xsi:type="dcterms:W3CDTF">2016-02-25T09:13:17Z</dcterms:created>
  <dcterms:modified xsi:type="dcterms:W3CDTF">2016-03-09T16:44:47Z</dcterms:modified>
</cp:coreProperties>
</file>